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23"/>
  </p:notesMasterIdLst>
  <p:sldIdLst>
    <p:sldId id="256" r:id="rId2"/>
    <p:sldId id="259" r:id="rId3"/>
    <p:sldId id="260" r:id="rId4"/>
    <p:sldId id="261" r:id="rId5"/>
    <p:sldId id="286" r:id="rId6"/>
    <p:sldId id="267" r:id="rId7"/>
    <p:sldId id="268" r:id="rId8"/>
    <p:sldId id="280" r:id="rId9"/>
    <p:sldId id="283" r:id="rId10"/>
    <p:sldId id="266" r:id="rId11"/>
    <p:sldId id="279" r:id="rId12"/>
    <p:sldId id="275" r:id="rId13"/>
    <p:sldId id="284" r:id="rId14"/>
    <p:sldId id="276" r:id="rId15"/>
    <p:sldId id="277" r:id="rId16"/>
    <p:sldId id="264" r:id="rId17"/>
    <p:sldId id="285" r:id="rId18"/>
    <p:sldId id="287" r:id="rId19"/>
    <p:sldId id="282" r:id="rId20"/>
    <p:sldId id="281" r:id="rId21"/>
    <p:sldId id="28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77455249490293E-2"/>
          <c:y val="1.5062457956774867E-2"/>
          <c:w val="0.95194601011775526"/>
          <c:h val="0.76040940594298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Дети-инвалиды в стационарной форме</c:v>
                </c:pt>
                <c:pt idx="1">
                  <c:v>Дети-инвалиды в полустационарной форме</c:v>
                </c:pt>
                <c:pt idx="2">
                  <c:v>Дети-инвалиды на дому</c:v>
                </c:pt>
                <c:pt idx="3">
                  <c:v>Дети-инвалиды в полустационарной форме с краткосрочным пребыванием</c:v>
                </c:pt>
                <c:pt idx="4">
                  <c:v>Несовершеннолетние в полустационарной форме</c:v>
                </c:pt>
                <c:pt idx="5">
                  <c:v>Родители (законные представители)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</c:v>
                </c:pt>
                <c:pt idx="1">
                  <c:v>156</c:v>
                </c:pt>
                <c:pt idx="2">
                  <c:v>13</c:v>
                </c:pt>
                <c:pt idx="3">
                  <c:v>6</c:v>
                </c:pt>
                <c:pt idx="4">
                  <c:v>45</c:v>
                </c:pt>
                <c:pt idx="5">
                  <c:v>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1D-4C53-A56A-942174CD84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33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Дети-инвалиды в стационарной форме</c:v>
                </c:pt>
                <c:pt idx="1">
                  <c:v>Дети-инвалиды в полустационарной форме</c:v>
                </c:pt>
                <c:pt idx="2">
                  <c:v>Дети-инвалиды на дому</c:v>
                </c:pt>
                <c:pt idx="3">
                  <c:v>Дети-инвалиды в полустационарной форме с краткосрочным пребыванием</c:v>
                </c:pt>
                <c:pt idx="4">
                  <c:v>Несовершеннолетние в полустационарной форме</c:v>
                </c:pt>
                <c:pt idx="5">
                  <c:v>Родители (законные представители)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</c:v>
                </c:pt>
                <c:pt idx="1">
                  <c:v>154</c:v>
                </c:pt>
                <c:pt idx="2">
                  <c:v>12</c:v>
                </c:pt>
                <c:pt idx="3">
                  <c:v>12</c:v>
                </c:pt>
                <c:pt idx="4">
                  <c:v>40</c:v>
                </c:pt>
                <c:pt idx="5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1D-4C53-A56A-942174CD840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Дети-инвалиды в стационарной форме</c:v>
                </c:pt>
                <c:pt idx="1">
                  <c:v>Дети-инвалиды в полустационарной форме</c:v>
                </c:pt>
                <c:pt idx="2">
                  <c:v>Дети-инвалиды на дому</c:v>
                </c:pt>
                <c:pt idx="3">
                  <c:v>Дети-инвалиды в полустационарной форме с краткосрочным пребыванием</c:v>
                </c:pt>
                <c:pt idx="4">
                  <c:v>Несовершеннолетние в полустационарной форме</c:v>
                </c:pt>
                <c:pt idx="5">
                  <c:v>Родители (законные представители)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11</c:v>
                </c:pt>
                <c:pt idx="1">
                  <c:v>137</c:v>
                </c:pt>
                <c:pt idx="2">
                  <c:v>10</c:v>
                </c:pt>
                <c:pt idx="3">
                  <c:v>16</c:v>
                </c:pt>
                <c:pt idx="4">
                  <c:v>25</c:v>
                </c:pt>
                <c:pt idx="5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1D-4C53-A56A-942174CD84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0148992"/>
        <c:axId val="165020416"/>
      </c:barChart>
      <c:catAx>
        <c:axId val="28014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5020416"/>
        <c:crosses val="autoZero"/>
        <c:auto val="1"/>
        <c:lblAlgn val="ctr"/>
        <c:lblOffset val="100"/>
        <c:noMultiLvlLbl val="0"/>
      </c:catAx>
      <c:valAx>
        <c:axId val="165020416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014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751537881748989"/>
          <c:y val="1.6662508741337834E-2"/>
          <c:w val="0.85458824507537001"/>
          <c:h val="0.83357634575669715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8.0235895291849602E-2"/>
                  <c:y val="-5.8902275769745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50156783499406"/>
                      <c:h val="7.4886422329738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60D-4A4F-81FF-0AE1E9A612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дополнительные платные услуги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0D-4A4F-81FF-0AE1E9A6122A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8.7315634218289168E-2"/>
                  <c:y val="-9.1030789825970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60D-4A4F-81FF-0AE1E9A612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дополнительные платные услуги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0D-4A4F-81FF-0AE1E9A6122A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9.4395280235988116E-2"/>
                  <c:y val="-9.1030789825970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60D-4A4F-81FF-0AE1E9A612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дополнительные платные услуги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178.1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60D-4A4F-81FF-0AE1E9A61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0018944"/>
        <c:axId val="163901440"/>
        <c:axId val="0"/>
      </c:bar3DChart>
      <c:catAx>
        <c:axId val="280018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3901440"/>
        <c:crosses val="autoZero"/>
        <c:auto val="1"/>
        <c:lblAlgn val="ctr"/>
        <c:lblOffset val="100"/>
        <c:noMultiLvlLbl val="0"/>
      </c:catAx>
      <c:valAx>
        <c:axId val="16390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тыс. руб.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001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 Black" panose="020B0A040201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0">
          <a:solidFill>
            <a:schemeClr val="tx1"/>
          </a:solidFill>
          <a:latin typeface="Arial Black" panose="020B0A040201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46807216176771"/>
          <c:y val="6.0327185868236856E-2"/>
          <c:w val="0.87051870603855608"/>
          <c:h val="0.752791356515942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услуг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5C-40B8-B694-E3AABA5E84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услуг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5C-40B8-B694-E3AABA5E84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услуг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5C-40B8-B694-E3AABA5E84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93597824"/>
        <c:axId val="193599360"/>
        <c:axId val="0"/>
      </c:bar3DChart>
      <c:catAx>
        <c:axId val="1935978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93599360"/>
        <c:crosses val="autoZero"/>
        <c:auto val="1"/>
        <c:lblAlgn val="ctr"/>
        <c:lblOffset val="100"/>
        <c:noMultiLvlLbl val="0"/>
      </c:catAx>
      <c:valAx>
        <c:axId val="19359936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359782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 Black" panose="020B0A04020102020204" pitchFamily="34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обслуженных детей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  <a:satMod val="130000"/>
                  </a:schemeClr>
                </a:gs>
                <a:gs pos="34000">
                  <a:schemeClr val="accent2">
                    <a:shade val="87000"/>
                    <a:satMod val="125000"/>
                  </a:schemeClr>
                </a:gs>
                <a:gs pos="70000">
                  <a:schemeClr val="accent2"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138</c:v>
                </c:pt>
                <c:pt idx="1">
                  <c:v>184</c:v>
                </c:pt>
                <c:pt idx="2">
                  <c:v>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91-4EB7-AF69-A7C6DE074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946368"/>
        <c:axId val="193947904"/>
        <c:axId val="0"/>
      </c:bar3DChart>
      <c:catAx>
        <c:axId val="19394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193947904"/>
        <c:crosses val="autoZero"/>
        <c:auto val="1"/>
        <c:lblAlgn val="ctr"/>
        <c:lblOffset val="100"/>
        <c:noMultiLvlLbl val="0"/>
      </c:catAx>
      <c:valAx>
        <c:axId val="19394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19394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Уровень удовлетворенности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7000"/>
                    <a:shade val="85000"/>
                    <a:satMod val="130000"/>
                  </a:schemeClr>
                </a:gs>
                <a:gs pos="34000">
                  <a:schemeClr val="accent2">
                    <a:tint val="77000"/>
                    <a:shade val="87000"/>
                    <a:satMod val="125000"/>
                  </a:schemeClr>
                </a:gs>
                <a:gs pos="70000">
                  <a:schemeClr val="accent2">
                    <a:tint val="77000"/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77000"/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2D-4840-BA8F-3656139CF6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9138688"/>
        <c:axId val="279141376"/>
        <c:axId val="0"/>
      </c:bar3DChart>
      <c:catAx>
        <c:axId val="27913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279141376"/>
        <c:crossesAt val="0"/>
        <c:auto val="1"/>
        <c:lblAlgn val="ctr"/>
        <c:lblOffset val="100"/>
        <c:noMultiLvlLbl val="0"/>
      </c:catAx>
      <c:valAx>
        <c:axId val="27914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27913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738833-0599-4D79-A046-30A5DF0EBAD5}" type="doc">
      <dgm:prSet loTypeId="urn:microsoft.com/office/officeart/2005/8/layout/radial5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1C99C09-67DD-4F98-8C1E-C1BAFDFCA321}">
      <dgm:prSet phldrT="[Текст]" custT="1"/>
      <dgm:spPr/>
      <dgm:t>
        <a:bodyPr/>
        <a:lstStyle/>
        <a:p>
          <a:r>
            <a:rPr lang="ru-RU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Формы социального обслуживания</a:t>
          </a:r>
        </a:p>
      </dgm:t>
    </dgm:pt>
    <dgm:pt modelId="{58B72611-71B3-4668-8302-B2B2BD94B27A}" type="parTrans" cxnId="{AF69B091-21EE-41D8-9B84-D603F8ADBE8F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644D90-6125-4231-AB7E-FF1F985FE2FC}" type="sibTrans" cxnId="{AF69B091-21EE-41D8-9B84-D603F8ADBE8F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DBE239-CAA5-4752-9644-112AEFA7A4D3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Полустационарная</a:t>
          </a:r>
          <a:endParaRPr lang="ru-RU" sz="1600" b="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FA402B-363F-4EA1-9494-A1AA6F58C5A7}" type="parTrans" cxnId="{A77BB9EC-DF6F-4A22-8866-1F79B31CC623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CF9B55-9756-4301-9FE7-14E8524FFB0D}" type="sibTrans" cxnId="{A77BB9EC-DF6F-4A22-8866-1F79B31CC623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98BCE3-3FDF-411D-A63C-796B31526AC4}">
      <dgm:prSet phldrT="[Текст]" custT="1"/>
      <dgm:spPr/>
      <dgm:t>
        <a:bodyPr/>
        <a:lstStyle/>
        <a:p>
          <a:r>
            <a:rPr lang="ru-RU" sz="1600" b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 дому</a:t>
          </a:r>
          <a:endParaRPr lang="ru-RU" sz="1600" b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BC6EA4-5215-4841-A0B3-58DE605A1E1A}" type="parTrans" cxnId="{4C6F5787-A66C-46D6-BC94-AC1479450B8F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1FB144-926C-4E31-ADD7-F69155FC3A0D}" type="sibTrans" cxnId="{4C6F5787-A66C-46D6-BC94-AC1479450B8F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35F9-7CDD-434F-817A-A9B76657D72D}">
      <dgm:prSet phldrT="[Текст]" custT="1"/>
      <dgm:spPr/>
      <dgm:t>
        <a:bodyPr/>
        <a:lstStyle/>
        <a:p>
          <a:r>
            <a:rPr lang="ru-RU" sz="1600" b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Стационарная с временным проживанием</a:t>
          </a:r>
          <a:endParaRPr lang="ru-RU" sz="1600" b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3A6924-8D42-4747-A6E5-42CE2231332A}" type="parTrans" cxnId="{94EBCF30-769B-4AF6-8509-CC1ED693E578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B86E96-8933-45B3-BE15-0287E8810CD4}" type="sibTrans" cxnId="{94EBCF30-769B-4AF6-8509-CC1ED693E578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703BFE-62B1-4235-B3DC-2F4331CA50CB}">
      <dgm:prSet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Дополнительные платные услуги</a:t>
          </a:r>
          <a:endParaRPr lang="ru-RU" sz="16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07C9FD-5A00-4FD5-BD6D-163BF13B40A4}" type="parTrans" cxnId="{62CAC4F9-6CCE-464B-BFCD-25CCBF3C82BA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1CB4D0-4636-4761-8626-D305C328617B}" type="sibTrans" cxnId="{62CAC4F9-6CCE-464B-BFCD-25CCBF3C82BA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2C3FF3-F19C-4FE2-91C8-4D1DBD2D2274}">
      <dgm:prSet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Предоставление услуг, с использованием технологии социального обслуживания "Ранняя помощь детям в возрасте от 0 до3 лет и их семьям на территории Ленинградской области"</a:t>
          </a:r>
          <a:endParaRPr lang="ru-RU" sz="16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3E2568-ED91-4426-A7A6-EF6138DA70F0}" type="parTrans" cxnId="{749F74E2-75D5-45AE-A705-861626B78A18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9CED1D-48C4-4B1E-9541-36D397A84C7A}" type="sibTrans" cxnId="{749F74E2-75D5-45AE-A705-861626B78A18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2900CF-C52C-462C-8161-0ACED286F823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Полустационарная форма с краткосрочным пребыванием</a:t>
          </a:r>
          <a:endParaRPr lang="ru-RU" sz="1600" b="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D894E2-9A2C-4B5A-9D6B-23DC74B66471}" type="parTrans" cxnId="{DD0FD947-2C91-4DE9-B255-84C10D6DF673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217451-319A-460D-84E9-AA97B39A23FB}" type="sibTrans" cxnId="{DD0FD947-2C91-4DE9-B255-84C10D6DF673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044A48-8071-4AE8-A4EC-86AEE478A805}" type="pres">
      <dgm:prSet presAssocID="{A6738833-0599-4D79-A046-30A5DF0EBAD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466B94-BC97-4709-A52D-4914B1CAC093}" type="pres">
      <dgm:prSet presAssocID="{51C99C09-67DD-4F98-8C1E-C1BAFDFCA321}" presName="centerShape" presStyleLbl="node0" presStyleIdx="0" presStyleCnt="1" custScaleX="193919" custScaleY="93964" custLinFactNeighborX="-19425" custLinFactNeighborY="-11215"/>
      <dgm:spPr/>
      <dgm:t>
        <a:bodyPr/>
        <a:lstStyle/>
        <a:p>
          <a:endParaRPr lang="ru-RU"/>
        </a:p>
      </dgm:t>
    </dgm:pt>
    <dgm:pt modelId="{4F40607D-8100-4817-901B-78D14192634B}" type="pres">
      <dgm:prSet presAssocID="{BBFA402B-363F-4EA1-9494-A1AA6F58C5A7}" presName="parTrans" presStyleLbl="sibTrans2D1" presStyleIdx="0" presStyleCnt="6"/>
      <dgm:spPr/>
      <dgm:t>
        <a:bodyPr/>
        <a:lstStyle/>
        <a:p>
          <a:endParaRPr lang="ru-RU"/>
        </a:p>
      </dgm:t>
    </dgm:pt>
    <dgm:pt modelId="{4A7B1266-DB7F-48A7-B77A-347CF91C56E8}" type="pres">
      <dgm:prSet presAssocID="{BBFA402B-363F-4EA1-9494-A1AA6F58C5A7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429C16B1-DFA1-465B-B090-ED523E373405}" type="pres">
      <dgm:prSet presAssocID="{E0DBE239-CAA5-4752-9644-112AEFA7A4D3}" presName="node" presStyleLbl="node1" presStyleIdx="0" presStyleCnt="6" custScaleX="227872" custScaleY="81211" custRadScaleRad="280512" custRadScaleInc="-191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3F3AC-6D09-4EB9-BFFF-18B8CF10AF35}" type="pres">
      <dgm:prSet presAssocID="{3AD894E2-9A2C-4B5A-9D6B-23DC74B66471}" presName="parTrans" presStyleLbl="sibTrans2D1" presStyleIdx="1" presStyleCnt="6"/>
      <dgm:spPr/>
      <dgm:t>
        <a:bodyPr/>
        <a:lstStyle/>
        <a:p>
          <a:endParaRPr lang="ru-RU"/>
        </a:p>
      </dgm:t>
    </dgm:pt>
    <dgm:pt modelId="{336481FD-6CB5-4D35-9E27-94D8C1F6F024}" type="pres">
      <dgm:prSet presAssocID="{3AD894E2-9A2C-4B5A-9D6B-23DC74B66471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0B1F9284-C596-4A8A-AB7B-7501AB95DD02}" type="pres">
      <dgm:prSet presAssocID="{212900CF-C52C-462C-8161-0ACED286F823}" presName="node" presStyleLbl="node1" presStyleIdx="1" presStyleCnt="6" custScaleX="225906" custScaleY="119317" custRadScaleRad="209079" custRadScaleInc="-500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ABEF4-C469-4854-90A5-C60F7EA9F27C}" type="pres">
      <dgm:prSet presAssocID="{88BC6EA4-5215-4841-A0B3-58DE605A1E1A}" presName="parTrans" presStyleLbl="sibTrans2D1" presStyleIdx="2" presStyleCnt="6"/>
      <dgm:spPr/>
      <dgm:t>
        <a:bodyPr/>
        <a:lstStyle/>
        <a:p>
          <a:endParaRPr lang="ru-RU"/>
        </a:p>
      </dgm:t>
    </dgm:pt>
    <dgm:pt modelId="{B526CBB2-6492-4AE6-8059-6AD893AB1C42}" type="pres">
      <dgm:prSet presAssocID="{88BC6EA4-5215-4841-A0B3-58DE605A1E1A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83FE1159-0B44-4AC1-9B85-6915941C3BA9}" type="pres">
      <dgm:prSet presAssocID="{E098BCE3-3FDF-411D-A63C-796B31526AC4}" presName="node" presStyleLbl="node1" presStyleIdx="2" presStyleCnt="6" custScaleX="121257" custScaleY="73963" custRadScaleRad="182717" custRadScaleInc="39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C67C4D-1E52-414F-B63A-72C2284F1496}" type="pres">
      <dgm:prSet presAssocID="{1A07C9FD-5A00-4FD5-BD6D-163BF13B40A4}" presName="parTrans" presStyleLbl="sibTrans2D1" presStyleIdx="3" presStyleCnt="6"/>
      <dgm:spPr/>
      <dgm:t>
        <a:bodyPr/>
        <a:lstStyle/>
        <a:p>
          <a:endParaRPr lang="ru-RU"/>
        </a:p>
      </dgm:t>
    </dgm:pt>
    <dgm:pt modelId="{C909CF38-135A-49F7-8C33-FEDC313E3AFD}" type="pres">
      <dgm:prSet presAssocID="{1A07C9FD-5A00-4FD5-BD6D-163BF13B40A4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25FDE6D3-026B-48A6-9723-313BFFD87279}" type="pres">
      <dgm:prSet presAssocID="{02703BFE-62B1-4235-B3DC-2F4331CA50CB}" presName="node" presStyleLbl="node1" presStyleIdx="3" presStyleCnt="6" custScaleX="224237" custScaleY="75594" custRadScaleRad="102357" custRadScaleInc="-3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93BBE-F01A-4614-A492-13AC16B2CF32}" type="pres">
      <dgm:prSet presAssocID="{E93A6924-8D42-4747-A6E5-42CE2231332A}" presName="parTrans" presStyleLbl="sibTrans2D1" presStyleIdx="4" presStyleCnt="6"/>
      <dgm:spPr/>
      <dgm:t>
        <a:bodyPr/>
        <a:lstStyle/>
        <a:p>
          <a:endParaRPr lang="ru-RU"/>
        </a:p>
      </dgm:t>
    </dgm:pt>
    <dgm:pt modelId="{5965F4CC-C4C7-4B41-8C0C-01596232551C}" type="pres">
      <dgm:prSet presAssocID="{E93A6924-8D42-4747-A6E5-42CE2231332A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F64E36C4-CA13-4BF1-BC1A-1DD29CA969C1}" type="pres">
      <dgm:prSet presAssocID="{F3F335F9-7CDD-434F-817A-A9B76657D72D}" presName="node" presStyleLbl="node1" presStyleIdx="4" presStyleCnt="6" custScaleX="213624" custScaleY="73339" custRadScaleRad="109733" custRadScaleInc="375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971C3-BEDD-4FFB-AA1A-B2815A8984E3}" type="pres">
      <dgm:prSet presAssocID="{103E2568-ED91-4426-A7A6-EF6138DA70F0}" presName="parTrans" presStyleLbl="sibTrans2D1" presStyleIdx="5" presStyleCnt="6"/>
      <dgm:spPr/>
      <dgm:t>
        <a:bodyPr/>
        <a:lstStyle/>
        <a:p>
          <a:endParaRPr lang="ru-RU"/>
        </a:p>
      </dgm:t>
    </dgm:pt>
    <dgm:pt modelId="{F9741EB8-2D0A-4A64-BBB6-487D9E53B35C}" type="pres">
      <dgm:prSet presAssocID="{103E2568-ED91-4426-A7A6-EF6138DA70F0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786D41CF-3F94-488B-ADDF-431568B99932}" type="pres">
      <dgm:prSet presAssocID="{FA2C3FF3-F19C-4FE2-91C8-4D1DBD2D2274}" presName="node" presStyleLbl="node1" presStyleIdx="5" presStyleCnt="6" custScaleX="299365" custScaleY="222682" custRadScaleRad="152307" custRadScaleInc="494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69B091-21EE-41D8-9B84-D603F8ADBE8F}" srcId="{A6738833-0599-4D79-A046-30A5DF0EBAD5}" destId="{51C99C09-67DD-4F98-8C1E-C1BAFDFCA321}" srcOrd="0" destOrd="0" parTransId="{58B72611-71B3-4668-8302-B2B2BD94B27A}" sibTransId="{DF644D90-6125-4231-AB7E-FF1F985FE2FC}"/>
    <dgm:cxn modelId="{C64EC1DE-76AA-43ED-AAD7-58227A919D54}" type="presOf" srcId="{1A07C9FD-5A00-4FD5-BD6D-163BF13B40A4}" destId="{92C67C4D-1E52-414F-B63A-72C2284F1496}" srcOrd="0" destOrd="0" presId="urn:microsoft.com/office/officeart/2005/8/layout/radial5"/>
    <dgm:cxn modelId="{B8B163ED-717F-4755-AD26-9B98CEEFA872}" type="presOf" srcId="{F3F335F9-7CDD-434F-817A-A9B76657D72D}" destId="{F64E36C4-CA13-4BF1-BC1A-1DD29CA969C1}" srcOrd="0" destOrd="0" presId="urn:microsoft.com/office/officeart/2005/8/layout/radial5"/>
    <dgm:cxn modelId="{88CB464A-3610-4EDD-932C-BBB8D5AB7B23}" type="presOf" srcId="{A6738833-0599-4D79-A046-30A5DF0EBAD5}" destId="{51044A48-8071-4AE8-A4EC-86AEE478A805}" srcOrd="0" destOrd="0" presId="urn:microsoft.com/office/officeart/2005/8/layout/radial5"/>
    <dgm:cxn modelId="{9DFEB832-9F49-4AB5-96F5-D1B124BB4A59}" type="presOf" srcId="{E0DBE239-CAA5-4752-9644-112AEFA7A4D3}" destId="{429C16B1-DFA1-465B-B090-ED523E373405}" srcOrd="0" destOrd="0" presId="urn:microsoft.com/office/officeart/2005/8/layout/radial5"/>
    <dgm:cxn modelId="{8A4854B3-C975-4126-8A95-80E13813C764}" type="presOf" srcId="{3AD894E2-9A2C-4B5A-9D6B-23DC74B66471}" destId="{336481FD-6CB5-4D35-9E27-94D8C1F6F024}" srcOrd="1" destOrd="0" presId="urn:microsoft.com/office/officeart/2005/8/layout/radial5"/>
    <dgm:cxn modelId="{18B992A7-49C6-4970-AC3D-B7C5C680E788}" type="presOf" srcId="{FA2C3FF3-F19C-4FE2-91C8-4D1DBD2D2274}" destId="{786D41CF-3F94-488B-ADDF-431568B99932}" srcOrd="0" destOrd="0" presId="urn:microsoft.com/office/officeart/2005/8/layout/radial5"/>
    <dgm:cxn modelId="{9840CD10-1826-4A9A-BD79-62FDB0A19C6F}" type="presOf" srcId="{88BC6EA4-5215-4841-A0B3-58DE605A1E1A}" destId="{B526CBB2-6492-4AE6-8059-6AD893AB1C42}" srcOrd="1" destOrd="0" presId="urn:microsoft.com/office/officeart/2005/8/layout/radial5"/>
    <dgm:cxn modelId="{FB6AEA92-7595-42E6-9449-19E8473C46CB}" type="presOf" srcId="{BBFA402B-363F-4EA1-9494-A1AA6F58C5A7}" destId="{4A7B1266-DB7F-48A7-B77A-347CF91C56E8}" srcOrd="1" destOrd="0" presId="urn:microsoft.com/office/officeart/2005/8/layout/radial5"/>
    <dgm:cxn modelId="{4C6F5787-A66C-46D6-BC94-AC1479450B8F}" srcId="{51C99C09-67DD-4F98-8C1E-C1BAFDFCA321}" destId="{E098BCE3-3FDF-411D-A63C-796B31526AC4}" srcOrd="2" destOrd="0" parTransId="{88BC6EA4-5215-4841-A0B3-58DE605A1E1A}" sibTransId="{071FB144-926C-4E31-ADD7-F69155FC3A0D}"/>
    <dgm:cxn modelId="{EC80736D-45B3-497C-B333-72DF8A1D545F}" type="presOf" srcId="{E93A6924-8D42-4747-A6E5-42CE2231332A}" destId="{53293BBE-F01A-4614-A492-13AC16B2CF32}" srcOrd="0" destOrd="0" presId="urn:microsoft.com/office/officeart/2005/8/layout/radial5"/>
    <dgm:cxn modelId="{DBF19D9F-D795-440D-A9E7-C9379448DEE8}" type="presOf" srcId="{BBFA402B-363F-4EA1-9494-A1AA6F58C5A7}" destId="{4F40607D-8100-4817-901B-78D14192634B}" srcOrd="0" destOrd="0" presId="urn:microsoft.com/office/officeart/2005/8/layout/radial5"/>
    <dgm:cxn modelId="{A567807D-8788-44E0-B5D7-90C29A03A370}" type="presOf" srcId="{103E2568-ED91-4426-A7A6-EF6138DA70F0}" destId="{F9741EB8-2D0A-4A64-BBB6-487D9E53B35C}" srcOrd="1" destOrd="0" presId="urn:microsoft.com/office/officeart/2005/8/layout/radial5"/>
    <dgm:cxn modelId="{D7FE34BC-8F86-4592-B21E-A555B1174078}" type="presOf" srcId="{88BC6EA4-5215-4841-A0B3-58DE605A1E1A}" destId="{B78ABEF4-C469-4854-90A5-C60F7EA9F27C}" srcOrd="0" destOrd="0" presId="urn:microsoft.com/office/officeart/2005/8/layout/radial5"/>
    <dgm:cxn modelId="{DD0FD947-2C91-4DE9-B255-84C10D6DF673}" srcId="{51C99C09-67DD-4F98-8C1E-C1BAFDFCA321}" destId="{212900CF-C52C-462C-8161-0ACED286F823}" srcOrd="1" destOrd="0" parTransId="{3AD894E2-9A2C-4B5A-9D6B-23DC74B66471}" sibTransId="{96217451-319A-460D-84E9-AA97B39A23FB}"/>
    <dgm:cxn modelId="{5076BB01-3603-461D-9E27-C9A23C37CD10}" type="presOf" srcId="{103E2568-ED91-4426-A7A6-EF6138DA70F0}" destId="{461971C3-BEDD-4FFB-AA1A-B2815A8984E3}" srcOrd="0" destOrd="0" presId="urn:microsoft.com/office/officeart/2005/8/layout/radial5"/>
    <dgm:cxn modelId="{8F1B741F-C8B7-420C-B5BF-C12ACDDDD96B}" type="presOf" srcId="{1A07C9FD-5A00-4FD5-BD6D-163BF13B40A4}" destId="{C909CF38-135A-49F7-8C33-FEDC313E3AFD}" srcOrd="1" destOrd="0" presId="urn:microsoft.com/office/officeart/2005/8/layout/radial5"/>
    <dgm:cxn modelId="{273FBCA6-1A38-4F81-BFD9-247FA7DAF777}" type="presOf" srcId="{02703BFE-62B1-4235-B3DC-2F4331CA50CB}" destId="{25FDE6D3-026B-48A6-9723-313BFFD87279}" srcOrd="0" destOrd="0" presId="urn:microsoft.com/office/officeart/2005/8/layout/radial5"/>
    <dgm:cxn modelId="{62CAC4F9-6CCE-464B-BFCD-25CCBF3C82BA}" srcId="{51C99C09-67DD-4F98-8C1E-C1BAFDFCA321}" destId="{02703BFE-62B1-4235-B3DC-2F4331CA50CB}" srcOrd="3" destOrd="0" parTransId="{1A07C9FD-5A00-4FD5-BD6D-163BF13B40A4}" sibTransId="{521CB4D0-4636-4761-8626-D305C328617B}"/>
    <dgm:cxn modelId="{CDA0469E-F6C3-4041-AB59-5517C64ACD57}" type="presOf" srcId="{3AD894E2-9A2C-4B5A-9D6B-23DC74B66471}" destId="{ED63F3AC-6D09-4EB9-BFFF-18B8CF10AF35}" srcOrd="0" destOrd="0" presId="urn:microsoft.com/office/officeart/2005/8/layout/radial5"/>
    <dgm:cxn modelId="{94EBCF30-769B-4AF6-8509-CC1ED693E578}" srcId="{51C99C09-67DD-4F98-8C1E-C1BAFDFCA321}" destId="{F3F335F9-7CDD-434F-817A-A9B76657D72D}" srcOrd="4" destOrd="0" parTransId="{E93A6924-8D42-4747-A6E5-42CE2231332A}" sibTransId="{56B86E96-8933-45B3-BE15-0287E8810CD4}"/>
    <dgm:cxn modelId="{CFD8A95C-B8BB-4F4F-845E-CDEB7C791904}" type="presOf" srcId="{51C99C09-67DD-4F98-8C1E-C1BAFDFCA321}" destId="{D5466B94-BC97-4709-A52D-4914B1CAC093}" srcOrd="0" destOrd="0" presId="urn:microsoft.com/office/officeart/2005/8/layout/radial5"/>
    <dgm:cxn modelId="{749F74E2-75D5-45AE-A705-861626B78A18}" srcId="{51C99C09-67DD-4F98-8C1E-C1BAFDFCA321}" destId="{FA2C3FF3-F19C-4FE2-91C8-4D1DBD2D2274}" srcOrd="5" destOrd="0" parTransId="{103E2568-ED91-4426-A7A6-EF6138DA70F0}" sibTransId="{AD9CED1D-48C4-4B1E-9541-36D397A84C7A}"/>
    <dgm:cxn modelId="{D7731A77-7303-4EF4-BAB9-9753FC39C11A}" type="presOf" srcId="{212900CF-C52C-462C-8161-0ACED286F823}" destId="{0B1F9284-C596-4A8A-AB7B-7501AB95DD02}" srcOrd="0" destOrd="0" presId="urn:microsoft.com/office/officeart/2005/8/layout/radial5"/>
    <dgm:cxn modelId="{31DFE60C-AAF9-41B4-A15B-7927EDE276F1}" type="presOf" srcId="{E93A6924-8D42-4747-A6E5-42CE2231332A}" destId="{5965F4CC-C4C7-4B41-8C0C-01596232551C}" srcOrd="1" destOrd="0" presId="urn:microsoft.com/office/officeart/2005/8/layout/radial5"/>
    <dgm:cxn modelId="{B39D665D-247C-4CE5-9C7E-078D68CE13FD}" type="presOf" srcId="{E098BCE3-3FDF-411D-A63C-796B31526AC4}" destId="{83FE1159-0B44-4AC1-9B85-6915941C3BA9}" srcOrd="0" destOrd="0" presId="urn:microsoft.com/office/officeart/2005/8/layout/radial5"/>
    <dgm:cxn modelId="{A77BB9EC-DF6F-4A22-8866-1F79B31CC623}" srcId="{51C99C09-67DD-4F98-8C1E-C1BAFDFCA321}" destId="{E0DBE239-CAA5-4752-9644-112AEFA7A4D3}" srcOrd="0" destOrd="0" parTransId="{BBFA402B-363F-4EA1-9494-A1AA6F58C5A7}" sibTransId="{80CF9B55-9756-4301-9FE7-14E8524FFB0D}"/>
    <dgm:cxn modelId="{0A607DD5-4D8E-466E-8EB3-6C97DF38E13D}" type="presParOf" srcId="{51044A48-8071-4AE8-A4EC-86AEE478A805}" destId="{D5466B94-BC97-4709-A52D-4914B1CAC093}" srcOrd="0" destOrd="0" presId="urn:microsoft.com/office/officeart/2005/8/layout/radial5"/>
    <dgm:cxn modelId="{256E2BFB-52C3-4005-9FAE-53629B6A008A}" type="presParOf" srcId="{51044A48-8071-4AE8-A4EC-86AEE478A805}" destId="{4F40607D-8100-4817-901B-78D14192634B}" srcOrd="1" destOrd="0" presId="urn:microsoft.com/office/officeart/2005/8/layout/radial5"/>
    <dgm:cxn modelId="{BD01757A-8F11-49C1-9915-C06D76E673F5}" type="presParOf" srcId="{4F40607D-8100-4817-901B-78D14192634B}" destId="{4A7B1266-DB7F-48A7-B77A-347CF91C56E8}" srcOrd="0" destOrd="0" presId="urn:microsoft.com/office/officeart/2005/8/layout/radial5"/>
    <dgm:cxn modelId="{EBB6B227-ADEA-4FAA-B210-D899A6A1077F}" type="presParOf" srcId="{51044A48-8071-4AE8-A4EC-86AEE478A805}" destId="{429C16B1-DFA1-465B-B090-ED523E373405}" srcOrd="2" destOrd="0" presId="urn:microsoft.com/office/officeart/2005/8/layout/radial5"/>
    <dgm:cxn modelId="{7D346B6A-E31F-43A4-AC30-85644D246FD9}" type="presParOf" srcId="{51044A48-8071-4AE8-A4EC-86AEE478A805}" destId="{ED63F3AC-6D09-4EB9-BFFF-18B8CF10AF35}" srcOrd="3" destOrd="0" presId="urn:microsoft.com/office/officeart/2005/8/layout/radial5"/>
    <dgm:cxn modelId="{30CBDED0-BEF9-4F55-B0C4-D25DC236D190}" type="presParOf" srcId="{ED63F3AC-6D09-4EB9-BFFF-18B8CF10AF35}" destId="{336481FD-6CB5-4D35-9E27-94D8C1F6F024}" srcOrd="0" destOrd="0" presId="urn:microsoft.com/office/officeart/2005/8/layout/radial5"/>
    <dgm:cxn modelId="{B8B22066-49C4-42F4-AD88-5244B7D35F56}" type="presParOf" srcId="{51044A48-8071-4AE8-A4EC-86AEE478A805}" destId="{0B1F9284-C596-4A8A-AB7B-7501AB95DD02}" srcOrd="4" destOrd="0" presId="urn:microsoft.com/office/officeart/2005/8/layout/radial5"/>
    <dgm:cxn modelId="{4B08AEE6-BAC6-4A04-A656-443BCC04E654}" type="presParOf" srcId="{51044A48-8071-4AE8-A4EC-86AEE478A805}" destId="{B78ABEF4-C469-4854-90A5-C60F7EA9F27C}" srcOrd="5" destOrd="0" presId="urn:microsoft.com/office/officeart/2005/8/layout/radial5"/>
    <dgm:cxn modelId="{59A64031-EF05-4F5F-B6F6-710D9393EE9B}" type="presParOf" srcId="{B78ABEF4-C469-4854-90A5-C60F7EA9F27C}" destId="{B526CBB2-6492-4AE6-8059-6AD893AB1C42}" srcOrd="0" destOrd="0" presId="urn:microsoft.com/office/officeart/2005/8/layout/radial5"/>
    <dgm:cxn modelId="{81F19CE4-D85D-4C80-9607-A56695FC9EB4}" type="presParOf" srcId="{51044A48-8071-4AE8-A4EC-86AEE478A805}" destId="{83FE1159-0B44-4AC1-9B85-6915941C3BA9}" srcOrd="6" destOrd="0" presId="urn:microsoft.com/office/officeart/2005/8/layout/radial5"/>
    <dgm:cxn modelId="{1F16263C-2724-46E9-87CB-979455F73608}" type="presParOf" srcId="{51044A48-8071-4AE8-A4EC-86AEE478A805}" destId="{92C67C4D-1E52-414F-B63A-72C2284F1496}" srcOrd="7" destOrd="0" presId="urn:microsoft.com/office/officeart/2005/8/layout/radial5"/>
    <dgm:cxn modelId="{D077D623-8BF7-4C4B-903D-E5F14C22F2E4}" type="presParOf" srcId="{92C67C4D-1E52-414F-B63A-72C2284F1496}" destId="{C909CF38-135A-49F7-8C33-FEDC313E3AFD}" srcOrd="0" destOrd="0" presId="urn:microsoft.com/office/officeart/2005/8/layout/radial5"/>
    <dgm:cxn modelId="{DB32D364-937A-4958-B4AE-D26644B3BB0E}" type="presParOf" srcId="{51044A48-8071-4AE8-A4EC-86AEE478A805}" destId="{25FDE6D3-026B-48A6-9723-313BFFD87279}" srcOrd="8" destOrd="0" presId="urn:microsoft.com/office/officeart/2005/8/layout/radial5"/>
    <dgm:cxn modelId="{78909BD4-58CE-4B8E-9D79-F974D145E285}" type="presParOf" srcId="{51044A48-8071-4AE8-A4EC-86AEE478A805}" destId="{53293BBE-F01A-4614-A492-13AC16B2CF32}" srcOrd="9" destOrd="0" presId="urn:microsoft.com/office/officeart/2005/8/layout/radial5"/>
    <dgm:cxn modelId="{5F079131-7360-4699-86E9-F4FEF36D21CD}" type="presParOf" srcId="{53293BBE-F01A-4614-A492-13AC16B2CF32}" destId="{5965F4CC-C4C7-4B41-8C0C-01596232551C}" srcOrd="0" destOrd="0" presId="urn:microsoft.com/office/officeart/2005/8/layout/radial5"/>
    <dgm:cxn modelId="{F8D76410-1BE6-4831-83E9-1827F36EB57E}" type="presParOf" srcId="{51044A48-8071-4AE8-A4EC-86AEE478A805}" destId="{F64E36C4-CA13-4BF1-BC1A-1DD29CA969C1}" srcOrd="10" destOrd="0" presId="urn:microsoft.com/office/officeart/2005/8/layout/radial5"/>
    <dgm:cxn modelId="{19C9E06C-8CB6-47E3-84BC-EE278AFE2958}" type="presParOf" srcId="{51044A48-8071-4AE8-A4EC-86AEE478A805}" destId="{461971C3-BEDD-4FFB-AA1A-B2815A8984E3}" srcOrd="11" destOrd="0" presId="urn:microsoft.com/office/officeart/2005/8/layout/radial5"/>
    <dgm:cxn modelId="{BBE85616-1C33-42E5-BA5A-0635058944B4}" type="presParOf" srcId="{461971C3-BEDD-4FFB-AA1A-B2815A8984E3}" destId="{F9741EB8-2D0A-4A64-BBB6-487D9E53B35C}" srcOrd="0" destOrd="0" presId="urn:microsoft.com/office/officeart/2005/8/layout/radial5"/>
    <dgm:cxn modelId="{1A995077-72E0-41BD-8C9C-85268356CE8A}" type="presParOf" srcId="{51044A48-8071-4AE8-A4EC-86AEE478A805}" destId="{786D41CF-3F94-488B-ADDF-431568B99932}" srcOrd="12" destOrd="0" presId="urn:microsoft.com/office/officeart/2005/8/layout/radial5"/>
  </dgm:cxnLst>
  <dgm:bg>
    <a:noFill/>
  </dgm:bg>
  <dgm:whole>
    <a:ln w="285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8C4DC8-B6DF-44A0-B84A-B9D66517EF47}" type="doc">
      <dgm:prSet loTypeId="urn:microsoft.com/office/officeart/2005/8/layout/lProcess3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29C8146F-99E3-4DFF-93F2-7731886D0374}">
      <dgm:prSet/>
      <dgm:spPr/>
      <dgm:t>
        <a:bodyPr/>
        <a:lstStyle/>
        <a:p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BE6F59-4C00-4717-BC8C-B40472762FA6}" type="parTrans" cxnId="{D223E985-D8FC-4903-85B0-C052CEC7C5E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7541D2-F5C6-4948-940C-C1D8C6689309}" type="sibTrans" cxnId="{D223E985-D8FC-4903-85B0-C052CEC7C5E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2689E2-228C-440E-9889-FBC20659A93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Школьный портфель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DFEE61-0B6C-41B8-8BC9-EFFA19011E16}" type="parTrans" cxnId="{0255C000-9873-4090-AB43-FC23524B861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D4AF0D-C0E6-4D08-A4B8-B64A50E4CD36}" type="sibTrans" cxnId="{0255C000-9873-4090-AB43-FC23524B861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111437-7EFD-4EF9-A36A-28D392935C83}">
      <dgm:prSet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Белая Ленточка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76321-F4A9-403C-A7EC-5E6B1B29FCB9}" type="parTrans" cxnId="{E6A5F982-F6C8-4E42-A479-DB819DE79BB9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D921B-794B-414C-A057-978DB30C858E}" type="sibTrans" cxnId="{E6A5F982-F6C8-4E42-A479-DB819DE79BB9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7B9D3-6BCF-4414-AE41-60DD5FB04A4A}">
      <dgm:prSet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Подари мечту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1257F-66FE-4B88-A5E6-32CD4E42B61F}" type="parTrans" cxnId="{4BE9CEE0-70A0-4230-8E32-3D74A7E24C30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33C0DF-AB68-46D0-A83E-A967F29B9904}" type="sibTrans" cxnId="{4BE9CEE0-70A0-4230-8E32-3D74A7E24C30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9838DD-F8CD-42FD-827F-9B5D42FF9B64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 в музее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827FD-89E6-47D3-B319-47108B81AADB}" type="parTrans" cxnId="{801D75B9-7D74-468F-8F71-BB2B49846E8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D404D8-9325-4862-A0B9-DC6BC7040359}" type="sibTrans" cxnId="{801D75B9-7D74-468F-8F71-BB2B49846E8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1A68C0-A3EA-491D-BE2C-48758379BC5E}" type="pres">
      <dgm:prSet presAssocID="{558C4DC8-B6DF-44A0-B84A-B9D66517EF4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089ED4F-53A5-407C-947A-78C7C9E3CEF6}" type="pres">
      <dgm:prSet presAssocID="{29C8146F-99E3-4DFF-93F2-7731886D0374}" presName="horFlow" presStyleCnt="0"/>
      <dgm:spPr/>
      <dgm:t>
        <a:bodyPr/>
        <a:lstStyle/>
        <a:p>
          <a:endParaRPr lang="ru-RU"/>
        </a:p>
      </dgm:t>
    </dgm:pt>
    <dgm:pt modelId="{D6C9D50B-F30D-4122-83E9-3C5659E75478}" type="pres">
      <dgm:prSet presAssocID="{29C8146F-99E3-4DFF-93F2-7731886D0374}" presName="bigChev" presStyleLbl="node1" presStyleIdx="0" presStyleCnt="5" custScaleX="209137"/>
      <dgm:spPr/>
      <dgm:t>
        <a:bodyPr/>
        <a:lstStyle/>
        <a:p>
          <a:endParaRPr lang="ru-RU"/>
        </a:p>
      </dgm:t>
    </dgm:pt>
    <dgm:pt modelId="{85271C6B-92F4-4D29-8D02-4E8ADE5BA79E}" type="pres">
      <dgm:prSet presAssocID="{29C8146F-99E3-4DFF-93F2-7731886D0374}" presName="vSp" presStyleCnt="0"/>
      <dgm:spPr/>
      <dgm:t>
        <a:bodyPr/>
        <a:lstStyle/>
        <a:p>
          <a:endParaRPr lang="ru-RU"/>
        </a:p>
      </dgm:t>
    </dgm:pt>
    <dgm:pt modelId="{3E6604CB-B468-4C9C-8683-F2134D573BB2}" type="pres">
      <dgm:prSet presAssocID="{D52689E2-228C-440E-9889-FBC20659A930}" presName="horFlow" presStyleCnt="0"/>
      <dgm:spPr/>
      <dgm:t>
        <a:bodyPr/>
        <a:lstStyle/>
        <a:p>
          <a:endParaRPr lang="ru-RU"/>
        </a:p>
      </dgm:t>
    </dgm:pt>
    <dgm:pt modelId="{BADAF5F1-D425-48DF-83B9-D33BC602D706}" type="pres">
      <dgm:prSet presAssocID="{D52689E2-228C-440E-9889-FBC20659A930}" presName="bigChev" presStyleLbl="node1" presStyleIdx="1" presStyleCnt="5" custScaleX="209137"/>
      <dgm:spPr/>
      <dgm:t>
        <a:bodyPr/>
        <a:lstStyle/>
        <a:p>
          <a:endParaRPr lang="ru-RU"/>
        </a:p>
      </dgm:t>
    </dgm:pt>
    <dgm:pt modelId="{1F605FBD-D159-49C5-BF8A-1D504EB591AA}" type="pres">
      <dgm:prSet presAssocID="{D52689E2-228C-440E-9889-FBC20659A930}" presName="vSp" presStyleCnt="0"/>
      <dgm:spPr/>
      <dgm:t>
        <a:bodyPr/>
        <a:lstStyle/>
        <a:p>
          <a:endParaRPr lang="ru-RU"/>
        </a:p>
      </dgm:t>
    </dgm:pt>
    <dgm:pt modelId="{B3B129E4-7B5E-4FDD-85FE-A13E2BE65E2A}" type="pres">
      <dgm:prSet presAssocID="{C1111437-7EFD-4EF9-A36A-28D392935C83}" presName="horFlow" presStyleCnt="0"/>
      <dgm:spPr/>
      <dgm:t>
        <a:bodyPr/>
        <a:lstStyle/>
        <a:p>
          <a:endParaRPr lang="ru-RU"/>
        </a:p>
      </dgm:t>
    </dgm:pt>
    <dgm:pt modelId="{686C4E94-C5C4-4E99-8A32-435E50E25629}" type="pres">
      <dgm:prSet presAssocID="{C1111437-7EFD-4EF9-A36A-28D392935C83}" presName="bigChev" presStyleLbl="node1" presStyleIdx="2" presStyleCnt="5" custScaleX="209137"/>
      <dgm:spPr/>
      <dgm:t>
        <a:bodyPr/>
        <a:lstStyle/>
        <a:p>
          <a:endParaRPr lang="ru-RU"/>
        </a:p>
      </dgm:t>
    </dgm:pt>
    <dgm:pt modelId="{E372E19C-04F8-42F8-8018-D1BC856AE305}" type="pres">
      <dgm:prSet presAssocID="{C1111437-7EFD-4EF9-A36A-28D392935C83}" presName="vSp" presStyleCnt="0"/>
      <dgm:spPr/>
      <dgm:t>
        <a:bodyPr/>
        <a:lstStyle/>
        <a:p>
          <a:endParaRPr lang="ru-RU"/>
        </a:p>
      </dgm:t>
    </dgm:pt>
    <dgm:pt modelId="{E738DC7E-1068-43CC-B923-EF61B40DD3D2}" type="pres">
      <dgm:prSet presAssocID="{3077B9D3-6BCF-4414-AE41-60DD5FB04A4A}" presName="horFlow" presStyleCnt="0"/>
      <dgm:spPr/>
      <dgm:t>
        <a:bodyPr/>
        <a:lstStyle/>
        <a:p>
          <a:endParaRPr lang="ru-RU"/>
        </a:p>
      </dgm:t>
    </dgm:pt>
    <dgm:pt modelId="{E964EAFD-307F-4503-9AF4-F7F4A8F58D52}" type="pres">
      <dgm:prSet presAssocID="{3077B9D3-6BCF-4414-AE41-60DD5FB04A4A}" presName="bigChev" presStyleLbl="node1" presStyleIdx="3" presStyleCnt="5" custScaleX="208265"/>
      <dgm:spPr/>
      <dgm:t>
        <a:bodyPr/>
        <a:lstStyle/>
        <a:p>
          <a:endParaRPr lang="ru-RU"/>
        </a:p>
      </dgm:t>
    </dgm:pt>
    <dgm:pt modelId="{8A58A9C0-839A-4FB8-993E-3A35034C2236}" type="pres">
      <dgm:prSet presAssocID="{3077B9D3-6BCF-4414-AE41-60DD5FB04A4A}" presName="vSp" presStyleCnt="0"/>
      <dgm:spPr/>
      <dgm:t>
        <a:bodyPr/>
        <a:lstStyle/>
        <a:p>
          <a:endParaRPr lang="ru-RU"/>
        </a:p>
      </dgm:t>
    </dgm:pt>
    <dgm:pt modelId="{ADAD7D60-D18F-477D-B3EF-9614C544EE1B}" type="pres">
      <dgm:prSet presAssocID="{C79838DD-F8CD-42FD-827F-9B5D42FF9B64}" presName="horFlow" presStyleCnt="0"/>
      <dgm:spPr/>
      <dgm:t>
        <a:bodyPr/>
        <a:lstStyle/>
        <a:p>
          <a:endParaRPr lang="ru-RU"/>
        </a:p>
      </dgm:t>
    </dgm:pt>
    <dgm:pt modelId="{B996BE1B-C5B2-42E4-BDCC-CF190BD0C749}" type="pres">
      <dgm:prSet presAssocID="{C79838DD-F8CD-42FD-827F-9B5D42FF9B64}" presName="bigChev" presStyleLbl="node1" presStyleIdx="4" presStyleCnt="5" custScaleX="208265"/>
      <dgm:spPr/>
      <dgm:t>
        <a:bodyPr/>
        <a:lstStyle/>
        <a:p>
          <a:endParaRPr lang="ru-RU"/>
        </a:p>
      </dgm:t>
    </dgm:pt>
  </dgm:ptLst>
  <dgm:cxnLst>
    <dgm:cxn modelId="{E6A5F982-F6C8-4E42-A479-DB819DE79BB9}" srcId="{558C4DC8-B6DF-44A0-B84A-B9D66517EF47}" destId="{C1111437-7EFD-4EF9-A36A-28D392935C83}" srcOrd="2" destOrd="0" parTransId="{14076321-F4A9-403C-A7EC-5E6B1B29FCB9}" sibTransId="{CD0D921B-794B-414C-A057-978DB30C858E}"/>
    <dgm:cxn modelId="{B8FA1FC9-16D4-4C34-A5F7-C081FA78E599}" type="presOf" srcId="{558C4DC8-B6DF-44A0-B84A-B9D66517EF47}" destId="{B61A68C0-A3EA-491D-BE2C-48758379BC5E}" srcOrd="0" destOrd="0" presId="urn:microsoft.com/office/officeart/2005/8/layout/lProcess3"/>
    <dgm:cxn modelId="{D4BCFF84-349E-47E2-B852-13FC6EDEED8D}" type="presOf" srcId="{29C8146F-99E3-4DFF-93F2-7731886D0374}" destId="{D6C9D50B-F30D-4122-83E9-3C5659E75478}" srcOrd="0" destOrd="0" presId="urn:microsoft.com/office/officeart/2005/8/layout/lProcess3"/>
    <dgm:cxn modelId="{0B6BD9C0-8E92-419A-A2F9-70737EA8C917}" type="presOf" srcId="{C79838DD-F8CD-42FD-827F-9B5D42FF9B64}" destId="{B996BE1B-C5B2-42E4-BDCC-CF190BD0C749}" srcOrd="0" destOrd="0" presId="urn:microsoft.com/office/officeart/2005/8/layout/lProcess3"/>
    <dgm:cxn modelId="{4BE9CEE0-70A0-4230-8E32-3D74A7E24C30}" srcId="{558C4DC8-B6DF-44A0-B84A-B9D66517EF47}" destId="{3077B9D3-6BCF-4414-AE41-60DD5FB04A4A}" srcOrd="3" destOrd="0" parTransId="{49B1257F-66FE-4B88-A5E6-32CD4E42B61F}" sibTransId="{8E33C0DF-AB68-46D0-A83E-A967F29B9904}"/>
    <dgm:cxn modelId="{D5E224F4-5F34-4040-A110-CE3FF199C57F}" type="presOf" srcId="{D52689E2-228C-440E-9889-FBC20659A930}" destId="{BADAF5F1-D425-48DF-83B9-D33BC602D706}" srcOrd="0" destOrd="0" presId="urn:microsoft.com/office/officeart/2005/8/layout/lProcess3"/>
    <dgm:cxn modelId="{EEB39785-7BFB-45ED-9435-0A6D1180AFF3}" type="presOf" srcId="{3077B9D3-6BCF-4414-AE41-60DD5FB04A4A}" destId="{E964EAFD-307F-4503-9AF4-F7F4A8F58D52}" srcOrd="0" destOrd="0" presId="urn:microsoft.com/office/officeart/2005/8/layout/lProcess3"/>
    <dgm:cxn modelId="{D223E985-D8FC-4903-85B0-C052CEC7C5E2}" srcId="{558C4DC8-B6DF-44A0-B84A-B9D66517EF47}" destId="{29C8146F-99E3-4DFF-93F2-7731886D0374}" srcOrd="0" destOrd="0" parTransId="{DFBE6F59-4C00-4717-BC8C-B40472762FA6}" sibTransId="{CD7541D2-F5C6-4948-940C-C1D8C6689309}"/>
    <dgm:cxn modelId="{0255C000-9873-4090-AB43-FC23524B861A}" srcId="{558C4DC8-B6DF-44A0-B84A-B9D66517EF47}" destId="{D52689E2-228C-440E-9889-FBC20659A930}" srcOrd="1" destOrd="0" parTransId="{A3DFEE61-0B6C-41B8-8BC9-EFFA19011E16}" sibTransId="{65D4AF0D-C0E6-4D08-A4B8-B64A50E4CD36}"/>
    <dgm:cxn modelId="{801D75B9-7D74-468F-8F71-BB2B49846E82}" srcId="{558C4DC8-B6DF-44A0-B84A-B9D66517EF47}" destId="{C79838DD-F8CD-42FD-827F-9B5D42FF9B64}" srcOrd="4" destOrd="0" parTransId="{747827FD-89E6-47D3-B319-47108B81AADB}" sibTransId="{E8D404D8-9325-4862-A0B9-DC6BC7040359}"/>
    <dgm:cxn modelId="{757552C4-25F8-44B2-8B91-A667A3FE884E}" type="presOf" srcId="{C1111437-7EFD-4EF9-A36A-28D392935C83}" destId="{686C4E94-C5C4-4E99-8A32-435E50E25629}" srcOrd="0" destOrd="0" presId="urn:microsoft.com/office/officeart/2005/8/layout/lProcess3"/>
    <dgm:cxn modelId="{6925DB85-FD60-40AF-8666-110E3D40927E}" type="presParOf" srcId="{B61A68C0-A3EA-491D-BE2C-48758379BC5E}" destId="{D089ED4F-53A5-407C-947A-78C7C9E3CEF6}" srcOrd="0" destOrd="0" presId="urn:microsoft.com/office/officeart/2005/8/layout/lProcess3"/>
    <dgm:cxn modelId="{09A222D1-AEF8-4C6B-A414-38AB8F74DF61}" type="presParOf" srcId="{D089ED4F-53A5-407C-947A-78C7C9E3CEF6}" destId="{D6C9D50B-F30D-4122-83E9-3C5659E75478}" srcOrd="0" destOrd="0" presId="urn:microsoft.com/office/officeart/2005/8/layout/lProcess3"/>
    <dgm:cxn modelId="{A8F6B62D-CCE3-4A96-83D7-23FD066924A1}" type="presParOf" srcId="{B61A68C0-A3EA-491D-BE2C-48758379BC5E}" destId="{85271C6B-92F4-4D29-8D02-4E8ADE5BA79E}" srcOrd="1" destOrd="0" presId="urn:microsoft.com/office/officeart/2005/8/layout/lProcess3"/>
    <dgm:cxn modelId="{2617E54D-359B-4A95-9A39-5A0A56AEF6D2}" type="presParOf" srcId="{B61A68C0-A3EA-491D-BE2C-48758379BC5E}" destId="{3E6604CB-B468-4C9C-8683-F2134D573BB2}" srcOrd="2" destOrd="0" presId="urn:microsoft.com/office/officeart/2005/8/layout/lProcess3"/>
    <dgm:cxn modelId="{64E152DA-B5EE-48C0-8C97-BC86B06D3B7E}" type="presParOf" srcId="{3E6604CB-B468-4C9C-8683-F2134D573BB2}" destId="{BADAF5F1-D425-48DF-83B9-D33BC602D706}" srcOrd="0" destOrd="0" presId="urn:microsoft.com/office/officeart/2005/8/layout/lProcess3"/>
    <dgm:cxn modelId="{F25A5956-E2F1-474F-BB99-E29EF8B11263}" type="presParOf" srcId="{B61A68C0-A3EA-491D-BE2C-48758379BC5E}" destId="{1F605FBD-D159-49C5-BF8A-1D504EB591AA}" srcOrd="3" destOrd="0" presId="urn:microsoft.com/office/officeart/2005/8/layout/lProcess3"/>
    <dgm:cxn modelId="{BF102F60-E413-4A7D-A723-BFADF93647D0}" type="presParOf" srcId="{B61A68C0-A3EA-491D-BE2C-48758379BC5E}" destId="{B3B129E4-7B5E-4FDD-85FE-A13E2BE65E2A}" srcOrd="4" destOrd="0" presId="urn:microsoft.com/office/officeart/2005/8/layout/lProcess3"/>
    <dgm:cxn modelId="{6697BD21-61A4-4B4D-B748-15AE69AE181E}" type="presParOf" srcId="{B3B129E4-7B5E-4FDD-85FE-A13E2BE65E2A}" destId="{686C4E94-C5C4-4E99-8A32-435E50E25629}" srcOrd="0" destOrd="0" presId="urn:microsoft.com/office/officeart/2005/8/layout/lProcess3"/>
    <dgm:cxn modelId="{AC2CAF21-CFEC-4373-8C97-1D0DA3F23DFA}" type="presParOf" srcId="{B61A68C0-A3EA-491D-BE2C-48758379BC5E}" destId="{E372E19C-04F8-42F8-8018-D1BC856AE305}" srcOrd="5" destOrd="0" presId="urn:microsoft.com/office/officeart/2005/8/layout/lProcess3"/>
    <dgm:cxn modelId="{73C47E3B-BC26-450A-9ABF-20F76FBC9E4B}" type="presParOf" srcId="{B61A68C0-A3EA-491D-BE2C-48758379BC5E}" destId="{E738DC7E-1068-43CC-B923-EF61B40DD3D2}" srcOrd="6" destOrd="0" presId="urn:microsoft.com/office/officeart/2005/8/layout/lProcess3"/>
    <dgm:cxn modelId="{81E5B7B8-BBD3-4A1B-959C-CE4BFB2C0DA8}" type="presParOf" srcId="{E738DC7E-1068-43CC-B923-EF61B40DD3D2}" destId="{E964EAFD-307F-4503-9AF4-F7F4A8F58D52}" srcOrd="0" destOrd="0" presId="urn:microsoft.com/office/officeart/2005/8/layout/lProcess3"/>
    <dgm:cxn modelId="{4E04572C-030F-44FD-AD2D-E473E2BCD5E4}" type="presParOf" srcId="{B61A68C0-A3EA-491D-BE2C-48758379BC5E}" destId="{8A58A9C0-839A-4FB8-993E-3A35034C2236}" srcOrd="7" destOrd="0" presId="urn:microsoft.com/office/officeart/2005/8/layout/lProcess3"/>
    <dgm:cxn modelId="{A8873582-6FA5-435C-A598-105976DCAA5F}" type="presParOf" srcId="{B61A68C0-A3EA-491D-BE2C-48758379BC5E}" destId="{ADAD7D60-D18F-477D-B3EF-9614C544EE1B}" srcOrd="8" destOrd="0" presId="urn:microsoft.com/office/officeart/2005/8/layout/lProcess3"/>
    <dgm:cxn modelId="{93245CDC-6D4C-495A-96B9-EE9754028B45}" type="presParOf" srcId="{ADAD7D60-D18F-477D-B3EF-9614C544EE1B}" destId="{B996BE1B-C5B2-42E4-BDCC-CF190BD0C74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1AE04AB-41E3-4DF7-AA42-24F8380B660F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9147CAB-AF79-426B-B355-144AED3870F9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"</a:t>
          </a:r>
          <a:r>
            <a:rPr lang="ru-RU" sz="14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Активациометр</a:t>
          </a:r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9К"</a:t>
          </a:r>
        </a:p>
      </dgm:t>
    </dgm:pt>
    <dgm:pt modelId="{C3F57A15-1631-4B1D-9DEA-F717562C948A}" type="sibTrans" cxnId="{4996D8D1-49B6-4A6E-BF88-9B96E3C676FF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BBD86D-F2CA-4097-88B5-76F4891096E2}" type="parTrans" cxnId="{4996D8D1-49B6-4A6E-BF88-9B96E3C676FF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A22665-43A4-480B-8028-0C0892A7D2C2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интерактивные столы</a:t>
          </a:r>
        </a:p>
      </dgm:t>
    </dgm:pt>
    <dgm:pt modelId="{9E8ADB2D-836F-4A38-A0B7-B48F03C2A596}" type="sibTrans" cxnId="{979E2454-4C1A-4712-96FD-0C56BFF09AA3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9183D-0FC8-4CD7-A98C-EEE8F5EB199D}" type="parTrans" cxnId="{979E2454-4C1A-4712-96FD-0C56BFF09AA3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5E5F13-9B18-4B37-A5B1-8905C9D44199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программно-аппаратный комплекс "Колибри"</a:t>
          </a:r>
        </a:p>
      </dgm:t>
    </dgm:pt>
    <dgm:pt modelId="{D23AFF52-7B29-41D6-AFB2-878DE84993D1}" type="sibTrans" cxnId="{EDB1304A-EF15-4A8B-8DFF-E786258E5B5B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3E5BC0-1B45-4A80-A05E-4B7D141A7966}" type="parTrans" cxnId="{EDB1304A-EF15-4A8B-8DFF-E786258E5B5B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A0E781-EAEC-48AB-8192-1334A4D232FC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интерактивная доска</a:t>
          </a:r>
        </a:p>
      </dgm:t>
    </dgm:pt>
    <dgm:pt modelId="{5E9A983A-2B20-42E0-AD25-B5847F624404}" type="sibTrans" cxnId="{BB6682B6-68C9-4841-9EDB-75B8A15749A5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BE19A5-11F5-4429-BAEB-91728AC9DDCC}" type="parTrans" cxnId="{BB6682B6-68C9-4841-9EDB-75B8A15749A5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446FAD-8B64-4B5E-A829-93965120D23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мультстудия</a:t>
          </a:r>
          <a:endParaRPr lang="ru-RU" sz="14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FE593E-8225-4B62-9D8B-FA21CBBF32C6}" type="sibTrans" cxnId="{767C12F9-D19C-42A2-A88E-F0265BD06910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571253-BE1E-428A-A1DB-F2756484AA4D}" type="parTrans" cxnId="{767C12F9-D19C-42A2-A88E-F0265BD06910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3B1BF9-C59E-49D3-8426-DB9F42778B4B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стабилотренажер</a:t>
          </a:r>
          <a:endParaRPr lang="ru-RU" sz="14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5C2E5-1AF9-4C8A-8565-6D051E740C80}" type="sibTrans" cxnId="{E02BF829-8C5D-46C4-A5CB-94991DB09183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7633A5-20EA-44E6-8DD0-DE1979ED8A68}" type="parTrans" cxnId="{E02BF829-8C5D-46C4-A5CB-94991DB09183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6DACD6-AE43-49DA-9C86-015BACE1C25F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интерактивная песочница, песочные столы</a:t>
          </a:r>
        </a:p>
      </dgm:t>
    </dgm:pt>
    <dgm:pt modelId="{B5448854-F499-4176-B046-3BCFFABEAE6B}" type="sibTrans" cxnId="{2495F6C2-2C10-4531-B6C8-5F788C80D21F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D063D7-3408-4A60-9B34-45C4C879DFC4}" type="parTrans" cxnId="{2495F6C2-2C10-4531-B6C8-5F788C80D21F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3FC669-3D45-4E25-98B7-0ED2D3000222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лекотека</a:t>
          </a:r>
          <a:endParaRPr lang="ru-RU" sz="14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734210-77FF-42AA-9EC3-8829C71F7F22}" type="sibTrans" cxnId="{1A1BEA2E-B8F8-4E92-A1F4-84E0366FB03B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8F5089-90C9-468A-AF6E-258E3DE29CE0}" type="parTrans" cxnId="{1A1BEA2E-B8F8-4E92-A1F4-84E0366FB03B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CB78EA-E7B1-4ACE-9472-30FA44CC80EA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материалы </a:t>
          </a:r>
          <a:r>
            <a:rPr lang="ru-RU" sz="14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Монтессори</a:t>
          </a:r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4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Фребеля</a:t>
          </a:r>
          <a:endParaRPr lang="ru-RU" sz="14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2CE5ED-6269-42E2-8EA4-F8DFFAB0479D}" type="sibTrans" cxnId="{F1E1AD30-9FCD-40D2-966A-D2D62B5FC0D9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6087F4-5A4F-450E-B5B7-3EB1F8B27116}" type="parTrans" cxnId="{F1E1AD30-9FCD-40D2-966A-D2D62B5FC0D9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AE2B78-2D71-4AAF-A0EA-814F9660D5FF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коммуникаторы</a:t>
          </a:r>
        </a:p>
      </dgm:t>
    </dgm:pt>
    <dgm:pt modelId="{635A0E49-5C78-466B-BB92-360951B00E01}" type="sibTrans" cxnId="{61389839-BD2C-4B3B-8B46-91BDB428CBE9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623DE9-2DDC-4856-AC96-CBE7684EFAA7}" type="parTrans" cxnId="{61389839-BD2C-4B3B-8B46-91BDB428CBE9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E653ED-F75D-4F76-A7A5-7047B020029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сенсорная комната</a:t>
          </a:r>
        </a:p>
      </dgm:t>
    </dgm:pt>
    <dgm:pt modelId="{FA4728EA-C41B-4F3E-BC30-11062D348E01}" type="sibTrans" cxnId="{70670787-35F6-4662-9423-4D491B8A3514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CDF3F4-F3D8-4E1C-A23B-CD7CB05AC5B8}" type="parTrans" cxnId="{70670787-35F6-4662-9423-4D491B8A3514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7A076F-F984-4F51-AF4B-7E6C184DED4B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спортивно-игровой комплекс "Фитнес"</a:t>
          </a:r>
        </a:p>
      </dgm:t>
    </dgm:pt>
    <dgm:pt modelId="{19A70C98-46E4-4D59-BEBE-7E0290F37012}" type="sibTrans" cxnId="{F519965D-61B0-4734-AF2B-ECE6EDB39F9E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8DD5AA-9FEE-465E-9DA2-AD20B8C3CD81}" type="parTrans" cxnId="{F519965D-61B0-4734-AF2B-ECE6EDB39F9E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D1B049-7C2C-49BE-9B93-81B4EA7EB12D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тренажер Гросса</a:t>
          </a:r>
        </a:p>
      </dgm:t>
    </dgm:pt>
    <dgm:pt modelId="{296952D3-15AE-4DEC-9284-D7F22DB773C9}" type="sibTrans" cxnId="{9428F7F6-D312-403B-9878-8E5221015898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F38DFC-D13C-410C-9B34-FA9FC9E59BA1}" type="parTrans" cxnId="{9428F7F6-D312-403B-9878-8E5221015898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F70623-393B-451A-B724-129EA8A6F38C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галокамера</a:t>
          </a:r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"Соляная пещера"</a:t>
          </a:r>
        </a:p>
      </dgm:t>
    </dgm:pt>
    <dgm:pt modelId="{E4BF32E2-8DD8-422C-AB92-B9CBD03DC65A}" type="sibTrans" cxnId="{13D71415-A6B9-46F1-B846-9EF93DC866BF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3609FE-A7B3-47D7-BE12-D0A272B6D5FB}" type="parTrans" cxnId="{13D71415-A6B9-46F1-B846-9EF93DC866BF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E5DBE6-31FC-4110-AA70-088F084726C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иппотренажеры</a:t>
          </a:r>
          <a:endParaRPr lang="ru-RU" sz="14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E58FCA-55D8-4276-A182-0CD552FAFC84}" type="sibTrans" cxnId="{81C491A6-A8B9-40FC-838E-A51282C1D462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311027-B9FC-4C18-AA00-A58CFD17DFF7}" type="parTrans" cxnId="{81C491A6-A8B9-40FC-838E-A51282C1D462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3A07B9-5ECF-4083-9C22-844B207A3BF0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имитатор опорной нагрузки подошвенный (модель «</a:t>
          </a:r>
          <a:r>
            <a:rPr lang="ru-RU" sz="14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Корвит</a:t>
          </a:r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»)</a:t>
          </a:r>
        </a:p>
      </dgm:t>
    </dgm:pt>
    <dgm:pt modelId="{66059C1F-62A6-4D01-ACE4-7D8799D5A3E6}" type="sibTrans" cxnId="{983C1EA4-96FD-42CA-A4EB-DC54309D687D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9DDF87-D8EC-487E-B802-518D83B5104B}" type="parTrans" cxnId="{983C1EA4-96FD-42CA-A4EB-DC54309D687D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A8C560-DFEC-4A99-BAC3-166009BFAEDD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Устройство массажное для стопы с эластичным </a:t>
          </a:r>
          <a:r>
            <a:rPr lang="ru-RU" sz="14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псевдокипящим</a:t>
          </a:r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 слоем УМС ЭПС </a:t>
          </a:r>
        </a:p>
      </dgm:t>
    </dgm:pt>
    <dgm:pt modelId="{6180D108-7923-4EBB-84EF-A1B599561829}" type="sibTrans" cxnId="{A302284E-CB78-4E1F-9F44-AEDE618CD28A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850D7E-3D8E-4345-BF7C-A055C331A594}" type="parTrans" cxnId="{A302284E-CB78-4E1F-9F44-AEDE618CD28A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893A13-D253-4A4A-8118-87F42CEF1D6B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массажные кушетка, </a:t>
          </a:r>
          <a:r>
            <a:rPr lang="ru-RU" sz="14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кресло, спортивные тренажеры</a:t>
          </a:r>
          <a:endParaRPr lang="ru-RU" sz="14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C60B7-CED1-43F9-9E43-28E81695D745}" type="sibTrans" cxnId="{E8C11AA0-DAC8-4708-9AE7-49DCBCE13CF6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D30168-4851-4073-9D32-C56BA3ECF9C8}" type="parTrans" cxnId="{E8C11AA0-DAC8-4708-9AE7-49DCBCE13CF6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BB5CDB-1DD3-4675-BA43-99A5A3CFF80C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Логопедическое зеркало</a:t>
          </a:r>
          <a:endParaRPr lang="ru-RU" sz="1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437CC1-7FC9-49B8-A25C-5C5A94B82373}" type="parTrans" cxnId="{347B8F1D-81E6-4B80-9E18-491AD501205C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9354FD-CEC1-4763-9F07-898EBFC46050}" type="sibTrans" cxnId="{347B8F1D-81E6-4B80-9E18-491AD501205C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75952-5A75-4921-8535-EB8ECF251099}" type="pres">
      <dgm:prSet presAssocID="{91AE04AB-41E3-4DF7-AA42-24F8380B66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7895BD-741A-4D7A-B4E7-C7C6CA879799}" type="pres">
      <dgm:prSet presAssocID="{E9147CAB-AF79-426B-B355-144AED3870F9}" presName="node" presStyleLbl="node1" presStyleIdx="0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AA1B3-3E4F-4EB3-B448-D2352A7AE905}" type="pres">
      <dgm:prSet presAssocID="{C3F57A15-1631-4B1D-9DEA-F717562C948A}" presName="sibTrans" presStyleCnt="0"/>
      <dgm:spPr/>
    </dgm:pt>
    <dgm:pt modelId="{B3B45AE3-48EB-4D54-942D-23947B2CA2FB}" type="pres">
      <dgm:prSet presAssocID="{43BB5CDB-1DD3-4675-BA43-99A5A3CFF80C}" presName="node" presStyleLbl="node1" presStyleIdx="1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704A4-9B67-45A8-8937-79901CE1288E}" type="pres">
      <dgm:prSet presAssocID="{9B9354FD-CEC1-4763-9F07-898EBFC46050}" presName="sibTrans" presStyleCnt="0"/>
      <dgm:spPr/>
    </dgm:pt>
    <dgm:pt modelId="{343EAB80-5B64-46EE-A34C-D060757CAF6D}" type="pres">
      <dgm:prSet presAssocID="{C9A22665-43A4-480B-8028-0C0892A7D2C2}" presName="node" presStyleLbl="node1" presStyleIdx="2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69921-689A-49C5-93F3-2097AF4073A3}" type="pres">
      <dgm:prSet presAssocID="{9E8ADB2D-836F-4A38-A0B7-B48F03C2A596}" presName="sibTrans" presStyleCnt="0"/>
      <dgm:spPr/>
    </dgm:pt>
    <dgm:pt modelId="{B18B6C71-69C2-43E3-B435-8124824492D8}" type="pres">
      <dgm:prSet presAssocID="{905E5F13-9B18-4B37-A5B1-8905C9D44199}" presName="node" presStyleLbl="node1" presStyleIdx="3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85ECC-EF87-47C2-BF1F-DC3B390D1C29}" type="pres">
      <dgm:prSet presAssocID="{D23AFF52-7B29-41D6-AFB2-878DE84993D1}" presName="sibTrans" presStyleCnt="0"/>
      <dgm:spPr/>
    </dgm:pt>
    <dgm:pt modelId="{7AB320C7-5F26-46AD-80EA-315774906CA0}" type="pres">
      <dgm:prSet presAssocID="{51A0E781-EAEC-48AB-8192-1334A4D232FC}" presName="node" presStyleLbl="node1" presStyleIdx="4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80366B-8257-4198-8689-7927FD4E3525}" type="pres">
      <dgm:prSet presAssocID="{5E9A983A-2B20-42E0-AD25-B5847F624404}" presName="sibTrans" presStyleCnt="0"/>
      <dgm:spPr/>
    </dgm:pt>
    <dgm:pt modelId="{279EE7FD-40B7-46E2-826E-210B0868E8C6}" type="pres">
      <dgm:prSet presAssocID="{09446FAD-8B64-4B5E-A829-93965120D234}" presName="node" presStyleLbl="node1" presStyleIdx="5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CF6AD-141D-40F5-B4FB-18C10FA545C2}" type="pres">
      <dgm:prSet presAssocID="{45FE593E-8225-4B62-9D8B-FA21CBBF32C6}" presName="sibTrans" presStyleCnt="0"/>
      <dgm:spPr/>
    </dgm:pt>
    <dgm:pt modelId="{012B7E72-ED61-40BA-BCD3-1091A479FCA8}" type="pres">
      <dgm:prSet presAssocID="{433B1BF9-C59E-49D3-8426-DB9F42778B4B}" presName="node" presStyleLbl="node1" presStyleIdx="6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79C75D-19F1-488C-919A-B8F498429E6B}" type="pres">
      <dgm:prSet presAssocID="{3155C2E5-1AF9-4C8A-8565-6D051E740C80}" presName="sibTrans" presStyleCnt="0"/>
      <dgm:spPr/>
    </dgm:pt>
    <dgm:pt modelId="{D88BD098-F0E9-41E1-8AA2-85D80E9E108D}" type="pres">
      <dgm:prSet presAssocID="{BC6DACD6-AE43-49DA-9C86-015BACE1C25F}" presName="node" presStyleLbl="node1" presStyleIdx="7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E7DD9-81A6-4E4C-9E51-CCE91D0B2C97}" type="pres">
      <dgm:prSet presAssocID="{B5448854-F499-4176-B046-3BCFFABEAE6B}" presName="sibTrans" presStyleCnt="0"/>
      <dgm:spPr/>
    </dgm:pt>
    <dgm:pt modelId="{D2C48E6F-ECB6-45C3-A16D-D66BCC0D9D08}" type="pres">
      <dgm:prSet presAssocID="{873FC669-3D45-4E25-98B7-0ED2D3000222}" presName="node" presStyleLbl="node1" presStyleIdx="8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0BE3EA-B437-4410-99B8-E5672316B038}" type="pres">
      <dgm:prSet presAssocID="{F2734210-77FF-42AA-9EC3-8829C71F7F22}" presName="sibTrans" presStyleCnt="0"/>
      <dgm:spPr/>
    </dgm:pt>
    <dgm:pt modelId="{CD1B40F4-3C28-49E3-B6F2-1A09F0DA9002}" type="pres">
      <dgm:prSet presAssocID="{84CB78EA-E7B1-4ACE-9472-30FA44CC80EA}" presName="node" presStyleLbl="node1" presStyleIdx="9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6A85C-B18B-44E6-94C8-DB0161D7D4B9}" type="pres">
      <dgm:prSet presAssocID="{112CE5ED-6269-42E2-8EA4-F8DFFAB0479D}" presName="sibTrans" presStyleCnt="0"/>
      <dgm:spPr/>
    </dgm:pt>
    <dgm:pt modelId="{38DBB796-34E6-4286-9150-B82D20E7B669}" type="pres">
      <dgm:prSet presAssocID="{5BAE2B78-2D71-4AAF-A0EA-814F9660D5FF}" presName="node" presStyleLbl="node1" presStyleIdx="10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EC2E8-2220-473C-84DB-53DC8751584A}" type="pres">
      <dgm:prSet presAssocID="{635A0E49-5C78-466B-BB92-360951B00E01}" presName="sibTrans" presStyleCnt="0"/>
      <dgm:spPr/>
    </dgm:pt>
    <dgm:pt modelId="{0DE0FF09-F48E-44F3-856B-B0B24909EA37}" type="pres">
      <dgm:prSet presAssocID="{6CE653ED-F75D-4F76-A7A5-7047B0200298}" presName="node" presStyleLbl="node1" presStyleIdx="11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6F765F-A553-4040-9296-5C34929B80A8}" type="pres">
      <dgm:prSet presAssocID="{FA4728EA-C41B-4F3E-BC30-11062D348E01}" presName="sibTrans" presStyleCnt="0"/>
      <dgm:spPr/>
    </dgm:pt>
    <dgm:pt modelId="{65E28C0B-83DF-490F-BCDE-D44F53368AB0}" type="pres">
      <dgm:prSet presAssocID="{837A076F-F984-4F51-AF4B-7E6C184DED4B}" presName="node" presStyleLbl="node1" presStyleIdx="12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D2A24-C9F3-49CC-8F39-BF0096082013}" type="pres">
      <dgm:prSet presAssocID="{19A70C98-46E4-4D59-BEBE-7E0290F37012}" presName="sibTrans" presStyleCnt="0"/>
      <dgm:spPr/>
    </dgm:pt>
    <dgm:pt modelId="{840E225D-D108-45E6-A2F7-5932A302356D}" type="pres">
      <dgm:prSet presAssocID="{44D1B049-7C2C-49BE-9B93-81B4EA7EB12D}" presName="node" presStyleLbl="node1" presStyleIdx="13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1C208A-1939-49B9-B427-CD64F4D029A2}" type="pres">
      <dgm:prSet presAssocID="{296952D3-15AE-4DEC-9284-D7F22DB773C9}" presName="sibTrans" presStyleCnt="0"/>
      <dgm:spPr/>
    </dgm:pt>
    <dgm:pt modelId="{B2FCA5E8-15A7-48D4-B8F0-4F4BCF4BA5BC}" type="pres">
      <dgm:prSet presAssocID="{4FF70623-393B-451A-B724-129EA8A6F38C}" presName="node" presStyleLbl="node1" presStyleIdx="14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E33D1-D550-455B-AA1D-EBB1C70E020B}" type="pres">
      <dgm:prSet presAssocID="{E4BF32E2-8DD8-422C-AB92-B9CBD03DC65A}" presName="sibTrans" presStyleCnt="0"/>
      <dgm:spPr/>
    </dgm:pt>
    <dgm:pt modelId="{5D377892-D962-4AF1-8EB8-25278D71C87B}" type="pres">
      <dgm:prSet presAssocID="{CCE5DBE6-31FC-4110-AA70-088F084726C6}" presName="node" presStyleLbl="node1" presStyleIdx="15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378A4-5EB2-4851-9284-2AF1F57EE03C}" type="pres">
      <dgm:prSet presAssocID="{13E58FCA-55D8-4276-A182-0CD552FAFC84}" presName="sibTrans" presStyleCnt="0"/>
      <dgm:spPr/>
    </dgm:pt>
    <dgm:pt modelId="{04226E35-286F-4CA4-9C80-6E0CABDB52EA}" type="pres">
      <dgm:prSet presAssocID="{3F3A07B9-5ECF-4083-9C22-844B207A3BF0}" presName="node" presStyleLbl="node1" presStyleIdx="16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AEF7A-56B2-41CA-AA37-0D2D4C5820A3}" type="pres">
      <dgm:prSet presAssocID="{66059C1F-62A6-4D01-ACE4-7D8799D5A3E6}" presName="sibTrans" presStyleCnt="0"/>
      <dgm:spPr/>
    </dgm:pt>
    <dgm:pt modelId="{321FCA0B-53A3-4837-8B2D-7BD0BADDCE47}" type="pres">
      <dgm:prSet presAssocID="{79A8C560-DFEC-4A99-BAC3-166009BFAEDD}" presName="node" presStyleLbl="node1" presStyleIdx="17" presStyleCnt="19" custScaleX="146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19EB4-12A3-4DD3-B8E2-4682FA46CCA5}" type="pres">
      <dgm:prSet presAssocID="{6180D108-7923-4EBB-84EF-A1B599561829}" presName="sibTrans" presStyleCnt="0"/>
      <dgm:spPr/>
    </dgm:pt>
    <dgm:pt modelId="{38B896DE-E473-4398-B8C3-A197294CD282}" type="pres">
      <dgm:prSet presAssocID="{66893A13-D253-4A4A-8118-87F42CEF1D6B}" presName="node" presStyleLbl="node1" presStyleIdx="18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C491A6-A8B9-40FC-838E-A51282C1D462}" srcId="{91AE04AB-41E3-4DF7-AA42-24F8380B660F}" destId="{CCE5DBE6-31FC-4110-AA70-088F084726C6}" srcOrd="15" destOrd="0" parTransId="{A9311027-B9FC-4C18-AA00-A58CFD17DFF7}" sibTransId="{13E58FCA-55D8-4276-A182-0CD552FAFC84}"/>
    <dgm:cxn modelId="{5907D19B-19F7-4989-8C15-7BB980D23DBB}" type="presOf" srcId="{3F3A07B9-5ECF-4083-9C22-844B207A3BF0}" destId="{04226E35-286F-4CA4-9C80-6E0CABDB52EA}" srcOrd="0" destOrd="0" presId="urn:microsoft.com/office/officeart/2005/8/layout/default"/>
    <dgm:cxn modelId="{E8C11AA0-DAC8-4708-9AE7-49DCBCE13CF6}" srcId="{91AE04AB-41E3-4DF7-AA42-24F8380B660F}" destId="{66893A13-D253-4A4A-8118-87F42CEF1D6B}" srcOrd="18" destOrd="0" parTransId="{5FD30168-4851-4073-9D32-C56BA3ECF9C8}" sibTransId="{81DC60B7-CED1-43F9-9E43-28E81695D745}"/>
    <dgm:cxn modelId="{3684204A-69AC-4372-BA1B-FEFF552A2337}" type="presOf" srcId="{4FF70623-393B-451A-B724-129EA8A6F38C}" destId="{B2FCA5E8-15A7-48D4-B8F0-4F4BCF4BA5BC}" srcOrd="0" destOrd="0" presId="urn:microsoft.com/office/officeart/2005/8/layout/default"/>
    <dgm:cxn modelId="{7A43AA69-9E9A-445C-A947-9F06F9972764}" type="presOf" srcId="{BC6DACD6-AE43-49DA-9C86-015BACE1C25F}" destId="{D88BD098-F0E9-41E1-8AA2-85D80E9E108D}" srcOrd="0" destOrd="0" presId="urn:microsoft.com/office/officeart/2005/8/layout/default"/>
    <dgm:cxn modelId="{A302284E-CB78-4E1F-9F44-AEDE618CD28A}" srcId="{91AE04AB-41E3-4DF7-AA42-24F8380B660F}" destId="{79A8C560-DFEC-4A99-BAC3-166009BFAEDD}" srcOrd="17" destOrd="0" parTransId="{9A850D7E-3D8E-4345-BF7C-A055C331A594}" sibTransId="{6180D108-7923-4EBB-84EF-A1B599561829}"/>
    <dgm:cxn modelId="{9428F7F6-D312-403B-9878-8E5221015898}" srcId="{91AE04AB-41E3-4DF7-AA42-24F8380B660F}" destId="{44D1B049-7C2C-49BE-9B93-81B4EA7EB12D}" srcOrd="13" destOrd="0" parTransId="{30F38DFC-D13C-410C-9B34-FA9FC9E59BA1}" sibTransId="{296952D3-15AE-4DEC-9284-D7F22DB773C9}"/>
    <dgm:cxn modelId="{3F3FC5E3-0459-4782-803F-B1C85BD1E206}" type="presOf" srcId="{09446FAD-8B64-4B5E-A829-93965120D234}" destId="{279EE7FD-40B7-46E2-826E-210B0868E8C6}" srcOrd="0" destOrd="0" presId="urn:microsoft.com/office/officeart/2005/8/layout/default"/>
    <dgm:cxn modelId="{817BDA53-1FEC-4D33-B4AC-1E6D41B925FA}" type="presOf" srcId="{C9A22665-43A4-480B-8028-0C0892A7D2C2}" destId="{343EAB80-5B64-46EE-A34C-D060757CAF6D}" srcOrd="0" destOrd="0" presId="urn:microsoft.com/office/officeart/2005/8/layout/default"/>
    <dgm:cxn modelId="{767C12F9-D19C-42A2-A88E-F0265BD06910}" srcId="{91AE04AB-41E3-4DF7-AA42-24F8380B660F}" destId="{09446FAD-8B64-4B5E-A829-93965120D234}" srcOrd="5" destOrd="0" parTransId="{FE571253-BE1E-428A-A1DB-F2756484AA4D}" sibTransId="{45FE593E-8225-4B62-9D8B-FA21CBBF32C6}"/>
    <dgm:cxn modelId="{97B69E85-5DF7-4B91-9FB3-18E1A3B7FDA1}" type="presOf" srcId="{51A0E781-EAEC-48AB-8192-1334A4D232FC}" destId="{7AB320C7-5F26-46AD-80EA-315774906CA0}" srcOrd="0" destOrd="0" presId="urn:microsoft.com/office/officeart/2005/8/layout/default"/>
    <dgm:cxn modelId="{979E2454-4C1A-4712-96FD-0C56BFF09AA3}" srcId="{91AE04AB-41E3-4DF7-AA42-24F8380B660F}" destId="{C9A22665-43A4-480B-8028-0C0892A7D2C2}" srcOrd="2" destOrd="0" parTransId="{EFF9183D-0FC8-4CD7-A98C-EEE8F5EB199D}" sibTransId="{9E8ADB2D-836F-4A38-A0B7-B48F03C2A596}"/>
    <dgm:cxn modelId="{4996D8D1-49B6-4A6E-BF88-9B96E3C676FF}" srcId="{91AE04AB-41E3-4DF7-AA42-24F8380B660F}" destId="{E9147CAB-AF79-426B-B355-144AED3870F9}" srcOrd="0" destOrd="0" parTransId="{8CBBD86D-F2CA-4097-88B5-76F4891096E2}" sibTransId="{C3F57A15-1631-4B1D-9DEA-F717562C948A}"/>
    <dgm:cxn modelId="{20CD26B0-B74D-4D0F-A857-F247EAE9EB97}" type="presOf" srcId="{837A076F-F984-4F51-AF4B-7E6C184DED4B}" destId="{65E28C0B-83DF-490F-BCDE-D44F53368AB0}" srcOrd="0" destOrd="0" presId="urn:microsoft.com/office/officeart/2005/8/layout/default"/>
    <dgm:cxn modelId="{EDB1304A-EF15-4A8B-8DFF-E786258E5B5B}" srcId="{91AE04AB-41E3-4DF7-AA42-24F8380B660F}" destId="{905E5F13-9B18-4B37-A5B1-8905C9D44199}" srcOrd="3" destOrd="0" parTransId="{A93E5BC0-1B45-4A80-A05E-4B7D141A7966}" sibTransId="{D23AFF52-7B29-41D6-AFB2-878DE84993D1}"/>
    <dgm:cxn modelId="{F1E1AD30-9FCD-40D2-966A-D2D62B5FC0D9}" srcId="{91AE04AB-41E3-4DF7-AA42-24F8380B660F}" destId="{84CB78EA-E7B1-4ACE-9472-30FA44CC80EA}" srcOrd="9" destOrd="0" parTransId="{726087F4-5A4F-450E-B5B7-3EB1F8B27116}" sibTransId="{112CE5ED-6269-42E2-8EA4-F8DFFAB0479D}"/>
    <dgm:cxn modelId="{70670787-35F6-4662-9423-4D491B8A3514}" srcId="{91AE04AB-41E3-4DF7-AA42-24F8380B660F}" destId="{6CE653ED-F75D-4F76-A7A5-7047B0200298}" srcOrd="11" destOrd="0" parTransId="{51CDF3F4-F3D8-4E1C-A23B-CD7CB05AC5B8}" sibTransId="{FA4728EA-C41B-4F3E-BC30-11062D348E01}"/>
    <dgm:cxn modelId="{2495F6C2-2C10-4531-B6C8-5F788C80D21F}" srcId="{91AE04AB-41E3-4DF7-AA42-24F8380B660F}" destId="{BC6DACD6-AE43-49DA-9C86-015BACE1C25F}" srcOrd="7" destOrd="0" parTransId="{7FD063D7-3408-4A60-9B34-45C4C879DFC4}" sibTransId="{B5448854-F499-4176-B046-3BCFFABEAE6B}"/>
    <dgm:cxn modelId="{25904231-AA4C-4B54-A498-D7E517152D07}" type="presOf" srcId="{6CE653ED-F75D-4F76-A7A5-7047B0200298}" destId="{0DE0FF09-F48E-44F3-856B-B0B24909EA37}" srcOrd="0" destOrd="0" presId="urn:microsoft.com/office/officeart/2005/8/layout/default"/>
    <dgm:cxn modelId="{F519965D-61B0-4734-AF2B-ECE6EDB39F9E}" srcId="{91AE04AB-41E3-4DF7-AA42-24F8380B660F}" destId="{837A076F-F984-4F51-AF4B-7E6C184DED4B}" srcOrd="12" destOrd="0" parTransId="{5E8DD5AA-9FEE-465E-9DA2-AD20B8C3CD81}" sibTransId="{19A70C98-46E4-4D59-BEBE-7E0290F37012}"/>
    <dgm:cxn modelId="{DA4F4A20-CB90-4047-87FE-76F51B071219}" type="presOf" srcId="{CCE5DBE6-31FC-4110-AA70-088F084726C6}" destId="{5D377892-D962-4AF1-8EB8-25278D71C87B}" srcOrd="0" destOrd="0" presId="urn:microsoft.com/office/officeart/2005/8/layout/default"/>
    <dgm:cxn modelId="{347B8F1D-81E6-4B80-9E18-491AD501205C}" srcId="{91AE04AB-41E3-4DF7-AA42-24F8380B660F}" destId="{43BB5CDB-1DD3-4675-BA43-99A5A3CFF80C}" srcOrd="1" destOrd="0" parTransId="{18437CC1-7FC9-49B8-A25C-5C5A94B82373}" sibTransId="{9B9354FD-CEC1-4763-9F07-898EBFC46050}"/>
    <dgm:cxn modelId="{14A4BF75-CC61-44DE-98FF-F7993D1F00C4}" type="presOf" srcId="{84CB78EA-E7B1-4ACE-9472-30FA44CC80EA}" destId="{CD1B40F4-3C28-49E3-B6F2-1A09F0DA9002}" srcOrd="0" destOrd="0" presId="urn:microsoft.com/office/officeart/2005/8/layout/default"/>
    <dgm:cxn modelId="{13D71415-A6B9-46F1-B846-9EF93DC866BF}" srcId="{91AE04AB-41E3-4DF7-AA42-24F8380B660F}" destId="{4FF70623-393B-451A-B724-129EA8A6F38C}" srcOrd="14" destOrd="0" parTransId="{F63609FE-A7B3-47D7-BE12-D0A272B6D5FB}" sibTransId="{E4BF32E2-8DD8-422C-AB92-B9CBD03DC65A}"/>
    <dgm:cxn modelId="{A3259149-30DC-47BE-8EB1-AC0C40B6DBCB}" type="presOf" srcId="{66893A13-D253-4A4A-8118-87F42CEF1D6B}" destId="{38B896DE-E473-4398-B8C3-A197294CD282}" srcOrd="0" destOrd="0" presId="urn:microsoft.com/office/officeart/2005/8/layout/default"/>
    <dgm:cxn modelId="{E0836A7F-4C79-408F-B39E-7D781CAB5763}" type="presOf" srcId="{44D1B049-7C2C-49BE-9B93-81B4EA7EB12D}" destId="{840E225D-D108-45E6-A2F7-5932A302356D}" srcOrd="0" destOrd="0" presId="urn:microsoft.com/office/officeart/2005/8/layout/default"/>
    <dgm:cxn modelId="{B866723C-F12A-4397-8D70-111A226B0E88}" type="presOf" srcId="{43BB5CDB-1DD3-4675-BA43-99A5A3CFF80C}" destId="{B3B45AE3-48EB-4D54-942D-23947B2CA2FB}" srcOrd="0" destOrd="0" presId="urn:microsoft.com/office/officeart/2005/8/layout/default"/>
    <dgm:cxn modelId="{E02BF829-8C5D-46C4-A5CB-94991DB09183}" srcId="{91AE04AB-41E3-4DF7-AA42-24F8380B660F}" destId="{433B1BF9-C59E-49D3-8426-DB9F42778B4B}" srcOrd="6" destOrd="0" parTransId="{BA7633A5-20EA-44E6-8DD0-DE1979ED8A68}" sibTransId="{3155C2E5-1AF9-4C8A-8565-6D051E740C80}"/>
    <dgm:cxn modelId="{316B2163-991F-491C-9E1F-E6B8DCB35636}" type="presOf" srcId="{91AE04AB-41E3-4DF7-AA42-24F8380B660F}" destId="{F3B75952-5A75-4921-8535-EB8ECF251099}" srcOrd="0" destOrd="0" presId="urn:microsoft.com/office/officeart/2005/8/layout/default"/>
    <dgm:cxn modelId="{61389839-BD2C-4B3B-8B46-91BDB428CBE9}" srcId="{91AE04AB-41E3-4DF7-AA42-24F8380B660F}" destId="{5BAE2B78-2D71-4AAF-A0EA-814F9660D5FF}" srcOrd="10" destOrd="0" parTransId="{06623DE9-2DDC-4856-AC96-CBE7684EFAA7}" sibTransId="{635A0E49-5C78-466B-BB92-360951B00E01}"/>
    <dgm:cxn modelId="{983C1EA4-96FD-42CA-A4EB-DC54309D687D}" srcId="{91AE04AB-41E3-4DF7-AA42-24F8380B660F}" destId="{3F3A07B9-5ECF-4083-9C22-844B207A3BF0}" srcOrd="16" destOrd="0" parTransId="{A19DDF87-D8EC-487E-B802-518D83B5104B}" sibTransId="{66059C1F-62A6-4D01-ACE4-7D8799D5A3E6}"/>
    <dgm:cxn modelId="{45D5A0FB-7E6B-432C-A019-C48D98BC8C50}" type="presOf" srcId="{79A8C560-DFEC-4A99-BAC3-166009BFAEDD}" destId="{321FCA0B-53A3-4837-8B2D-7BD0BADDCE47}" srcOrd="0" destOrd="0" presId="urn:microsoft.com/office/officeart/2005/8/layout/default"/>
    <dgm:cxn modelId="{4C8E9AC4-954F-4FB1-A940-BA95B96D2BAD}" type="presOf" srcId="{433B1BF9-C59E-49D3-8426-DB9F42778B4B}" destId="{012B7E72-ED61-40BA-BCD3-1091A479FCA8}" srcOrd="0" destOrd="0" presId="urn:microsoft.com/office/officeart/2005/8/layout/default"/>
    <dgm:cxn modelId="{71C11749-C4C5-49BF-97D2-381BE3766361}" type="presOf" srcId="{5BAE2B78-2D71-4AAF-A0EA-814F9660D5FF}" destId="{38DBB796-34E6-4286-9150-B82D20E7B669}" srcOrd="0" destOrd="0" presId="urn:microsoft.com/office/officeart/2005/8/layout/default"/>
    <dgm:cxn modelId="{BB6682B6-68C9-4841-9EDB-75B8A15749A5}" srcId="{91AE04AB-41E3-4DF7-AA42-24F8380B660F}" destId="{51A0E781-EAEC-48AB-8192-1334A4D232FC}" srcOrd="4" destOrd="0" parTransId="{A4BE19A5-11F5-4429-BAEB-91728AC9DDCC}" sibTransId="{5E9A983A-2B20-42E0-AD25-B5847F624404}"/>
    <dgm:cxn modelId="{95E6B51D-E4BC-4227-AD76-C34D73AB8692}" type="presOf" srcId="{873FC669-3D45-4E25-98B7-0ED2D3000222}" destId="{D2C48E6F-ECB6-45C3-A16D-D66BCC0D9D08}" srcOrd="0" destOrd="0" presId="urn:microsoft.com/office/officeart/2005/8/layout/default"/>
    <dgm:cxn modelId="{1A1BEA2E-B8F8-4E92-A1F4-84E0366FB03B}" srcId="{91AE04AB-41E3-4DF7-AA42-24F8380B660F}" destId="{873FC669-3D45-4E25-98B7-0ED2D3000222}" srcOrd="8" destOrd="0" parTransId="{D48F5089-90C9-468A-AF6E-258E3DE29CE0}" sibTransId="{F2734210-77FF-42AA-9EC3-8829C71F7F22}"/>
    <dgm:cxn modelId="{0C1048F6-3639-4A32-9B52-0A91B389C9AD}" type="presOf" srcId="{E9147CAB-AF79-426B-B355-144AED3870F9}" destId="{A77895BD-741A-4D7A-B4E7-C7C6CA879799}" srcOrd="0" destOrd="0" presId="urn:microsoft.com/office/officeart/2005/8/layout/default"/>
    <dgm:cxn modelId="{2DF00F21-525F-495B-88F7-C8EE38BCA570}" type="presOf" srcId="{905E5F13-9B18-4B37-A5B1-8905C9D44199}" destId="{B18B6C71-69C2-43E3-B435-8124824492D8}" srcOrd="0" destOrd="0" presId="urn:microsoft.com/office/officeart/2005/8/layout/default"/>
    <dgm:cxn modelId="{F7ECAC6E-F2D5-4DEB-A321-3ED748D780CD}" type="presParOf" srcId="{F3B75952-5A75-4921-8535-EB8ECF251099}" destId="{A77895BD-741A-4D7A-B4E7-C7C6CA879799}" srcOrd="0" destOrd="0" presId="urn:microsoft.com/office/officeart/2005/8/layout/default"/>
    <dgm:cxn modelId="{D7D82D8F-AAAC-4B90-A468-4139091C5D31}" type="presParOf" srcId="{F3B75952-5A75-4921-8535-EB8ECF251099}" destId="{3D9AA1B3-3E4F-4EB3-B448-D2352A7AE905}" srcOrd="1" destOrd="0" presId="urn:microsoft.com/office/officeart/2005/8/layout/default"/>
    <dgm:cxn modelId="{8090ADF0-742E-42A4-9440-4C2A36AA6C98}" type="presParOf" srcId="{F3B75952-5A75-4921-8535-EB8ECF251099}" destId="{B3B45AE3-48EB-4D54-942D-23947B2CA2FB}" srcOrd="2" destOrd="0" presId="urn:microsoft.com/office/officeart/2005/8/layout/default"/>
    <dgm:cxn modelId="{F53F1F69-78A9-40AF-8F1B-F42F921490DE}" type="presParOf" srcId="{F3B75952-5A75-4921-8535-EB8ECF251099}" destId="{E3E704A4-9B67-45A8-8937-79901CE1288E}" srcOrd="3" destOrd="0" presId="urn:microsoft.com/office/officeart/2005/8/layout/default"/>
    <dgm:cxn modelId="{3EAED3DF-71EC-4B10-AF17-ECD3EF8EBF24}" type="presParOf" srcId="{F3B75952-5A75-4921-8535-EB8ECF251099}" destId="{343EAB80-5B64-46EE-A34C-D060757CAF6D}" srcOrd="4" destOrd="0" presId="urn:microsoft.com/office/officeart/2005/8/layout/default"/>
    <dgm:cxn modelId="{4844F9B7-1DFE-4DF5-9D15-D037EDD6C7E9}" type="presParOf" srcId="{F3B75952-5A75-4921-8535-EB8ECF251099}" destId="{AA469921-689A-49C5-93F3-2097AF4073A3}" srcOrd="5" destOrd="0" presId="urn:microsoft.com/office/officeart/2005/8/layout/default"/>
    <dgm:cxn modelId="{9F62694C-3E49-4F16-829E-F8B57F1317E2}" type="presParOf" srcId="{F3B75952-5A75-4921-8535-EB8ECF251099}" destId="{B18B6C71-69C2-43E3-B435-8124824492D8}" srcOrd="6" destOrd="0" presId="urn:microsoft.com/office/officeart/2005/8/layout/default"/>
    <dgm:cxn modelId="{0E729A2D-BBD1-4B51-8AE9-7C2E7FDC6412}" type="presParOf" srcId="{F3B75952-5A75-4921-8535-EB8ECF251099}" destId="{FB885ECC-EF87-47C2-BF1F-DC3B390D1C29}" srcOrd="7" destOrd="0" presId="urn:microsoft.com/office/officeart/2005/8/layout/default"/>
    <dgm:cxn modelId="{3A6C0E9D-52E2-42D6-8AD8-2381E45649AE}" type="presParOf" srcId="{F3B75952-5A75-4921-8535-EB8ECF251099}" destId="{7AB320C7-5F26-46AD-80EA-315774906CA0}" srcOrd="8" destOrd="0" presId="urn:microsoft.com/office/officeart/2005/8/layout/default"/>
    <dgm:cxn modelId="{E310FEEA-CC46-40F6-A407-F1CC2BB16A34}" type="presParOf" srcId="{F3B75952-5A75-4921-8535-EB8ECF251099}" destId="{6F80366B-8257-4198-8689-7927FD4E3525}" srcOrd="9" destOrd="0" presId="urn:microsoft.com/office/officeart/2005/8/layout/default"/>
    <dgm:cxn modelId="{B4C32C10-822A-4FF9-84CF-A67BEDD44890}" type="presParOf" srcId="{F3B75952-5A75-4921-8535-EB8ECF251099}" destId="{279EE7FD-40B7-46E2-826E-210B0868E8C6}" srcOrd="10" destOrd="0" presId="urn:microsoft.com/office/officeart/2005/8/layout/default"/>
    <dgm:cxn modelId="{9D5168BE-6C18-49EA-A9CF-B6721A1A98AD}" type="presParOf" srcId="{F3B75952-5A75-4921-8535-EB8ECF251099}" destId="{2B4CF6AD-141D-40F5-B4FB-18C10FA545C2}" srcOrd="11" destOrd="0" presId="urn:microsoft.com/office/officeart/2005/8/layout/default"/>
    <dgm:cxn modelId="{6D54E1FF-4C22-4C51-B18F-07F3E900C56E}" type="presParOf" srcId="{F3B75952-5A75-4921-8535-EB8ECF251099}" destId="{012B7E72-ED61-40BA-BCD3-1091A479FCA8}" srcOrd="12" destOrd="0" presId="urn:microsoft.com/office/officeart/2005/8/layout/default"/>
    <dgm:cxn modelId="{EB7C4A35-1DE6-44B7-A35B-8B9932C0647C}" type="presParOf" srcId="{F3B75952-5A75-4921-8535-EB8ECF251099}" destId="{A279C75D-19F1-488C-919A-B8F498429E6B}" srcOrd="13" destOrd="0" presId="urn:microsoft.com/office/officeart/2005/8/layout/default"/>
    <dgm:cxn modelId="{CE0E25E5-524D-4A1E-89FC-72932933C9E8}" type="presParOf" srcId="{F3B75952-5A75-4921-8535-EB8ECF251099}" destId="{D88BD098-F0E9-41E1-8AA2-85D80E9E108D}" srcOrd="14" destOrd="0" presId="urn:microsoft.com/office/officeart/2005/8/layout/default"/>
    <dgm:cxn modelId="{99743ECF-038C-45F6-9CE9-46B32F76C140}" type="presParOf" srcId="{F3B75952-5A75-4921-8535-EB8ECF251099}" destId="{FB1E7DD9-81A6-4E4C-9E51-CCE91D0B2C97}" srcOrd="15" destOrd="0" presId="urn:microsoft.com/office/officeart/2005/8/layout/default"/>
    <dgm:cxn modelId="{37678EE1-D734-4927-B70F-C0C6B0002CBA}" type="presParOf" srcId="{F3B75952-5A75-4921-8535-EB8ECF251099}" destId="{D2C48E6F-ECB6-45C3-A16D-D66BCC0D9D08}" srcOrd="16" destOrd="0" presId="urn:microsoft.com/office/officeart/2005/8/layout/default"/>
    <dgm:cxn modelId="{375AB788-8AA7-498A-971A-600E20A44215}" type="presParOf" srcId="{F3B75952-5A75-4921-8535-EB8ECF251099}" destId="{8C0BE3EA-B437-4410-99B8-E5672316B038}" srcOrd="17" destOrd="0" presId="urn:microsoft.com/office/officeart/2005/8/layout/default"/>
    <dgm:cxn modelId="{A5A2C29B-D9AA-47C0-BB25-30EDF504C66B}" type="presParOf" srcId="{F3B75952-5A75-4921-8535-EB8ECF251099}" destId="{CD1B40F4-3C28-49E3-B6F2-1A09F0DA9002}" srcOrd="18" destOrd="0" presId="urn:microsoft.com/office/officeart/2005/8/layout/default"/>
    <dgm:cxn modelId="{8E2D62C0-D71B-42FC-ACC2-97BC25259109}" type="presParOf" srcId="{F3B75952-5A75-4921-8535-EB8ECF251099}" destId="{CF66A85C-B18B-44E6-94C8-DB0161D7D4B9}" srcOrd="19" destOrd="0" presId="urn:microsoft.com/office/officeart/2005/8/layout/default"/>
    <dgm:cxn modelId="{76FC2188-7DDC-4F4C-B82A-34DEDF59D55B}" type="presParOf" srcId="{F3B75952-5A75-4921-8535-EB8ECF251099}" destId="{38DBB796-34E6-4286-9150-B82D20E7B669}" srcOrd="20" destOrd="0" presId="urn:microsoft.com/office/officeart/2005/8/layout/default"/>
    <dgm:cxn modelId="{33C147B7-6069-45D9-907D-9077A6E78DCA}" type="presParOf" srcId="{F3B75952-5A75-4921-8535-EB8ECF251099}" destId="{85DEC2E8-2220-473C-84DB-53DC8751584A}" srcOrd="21" destOrd="0" presId="urn:microsoft.com/office/officeart/2005/8/layout/default"/>
    <dgm:cxn modelId="{ECD9B4FD-DCAE-4EDE-8426-51259FC80DEF}" type="presParOf" srcId="{F3B75952-5A75-4921-8535-EB8ECF251099}" destId="{0DE0FF09-F48E-44F3-856B-B0B24909EA37}" srcOrd="22" destOrd="0" presId="urn:microsoft.com/office/officeart/2005/8/layout/default"/>
    <dgm:cxn modelId="{E0C9835C-0804-48C7-A36C-100C16C9A657}" type="presParOf" srcId="{F3B75952-5A75-4921-8535-EB8ECF251099}" destId="{A36F765F-A553-4040-9296-5C34929B80A8}" srcOrd="23" destOrd="0" presId="urn:microsoft.com/office/officeart/2005/8/layout/default"/>
    <dgm:cxn modelId="{B4D8D379-9CE0-462D-8908-107AFCFBAE2A}" type="presParOf" srcId="{F3B75952-5A75-4921-8535-EB8ECF251099}" destId="{65E28C0B-83DF-490F-BCDE-D44F53368AB0}" srcOrd="24" destOrd="0" presId="urn:microsoft.com/office/officeart/2005/8/layout/default"/>
    <dgm:cxn modelId="{556773B1-3922-416B-8CB0-63D0FBA1BEF6}" type="presParOf" srcId="{F3B75952-5A75-4921-8535-EB8ECF251099}" destId="{231D2A24-C9F3-49CC-8F39-BF0096082013}" srcOrd="25" destOrd="0" presId="urn:microsoft.com/office/officeart/2005/8/layout/default"/>
    <dgm:cxn modelId="{40310FB2-83F0-4DA1-B36C-575B8EC64D0D}" type="presParOf" srcId="{F3B75952-5A75-4921-8535-EB8ECF251099}" destId="{840E225D-D108-45E6-A2F7-5932A302356D}" srcOrd="26" destOrd="0" presId="urn:microsoft.com/office/officeart/2005/8/layout/default"/>
    <dgm:cxn modelId="{EBD9B7B3-E4EC-4E6A-926A-5CDA87747E6A}" type="presParOf" srcId="{F3B75952-5A75-4921-8535-EB8ECF251099}" destId="{511C208A-1939-49B9-B427-CD64F4D029A2}" srcOrd="27" destOrd="0" presId="urn:microsoft.com/office/officeart/2005/8/layout/default"/>
    <dgm:cxn modelId="{B2FC8E07-6D58-47C9-81EC-00871E3F405C}" type="presParOf" srcId="{F3B75952-5A75-4921-8535-EB8ECF251099}" destId="{B2FCA5E8-15A7-48D4-B8F0-4F4BCF4BA5BC}" srcOrd="28" destOrd="0" presId="urn:microsoft.com/office/officeart/2005/8/layout/default"/>
    <dgm:cxn modelId="{A7A8447D-A774-4E42-AE3E-E052836C8CDD}" type="presParOf" srcId="{F3B75952-5A75-4921-8535-EB8ECF251099}" destId="{898E33D1-D550-455B-AA1D-EBB1C70E020B}" srcOrd="29" destOrd="0" presId="urn:microsoft.com/office/officeart/2005/8/layout/default"/>
    <dgm:cxn modelId="{8424945A-13BA-4548-8ADA-837E39990021}" type="presParOf" srcId="{F3B75952-5A75-4921-8535-EB8ECF251099}" destId="{5D377892-D962-4AF1-8EB8-25278D71C87B}" srcOrd="30" destOrd="0" presId="urn:microsoft.com/office/officeart/2005/8/layout/default"/>
    <dgm:cxn modelId="{28924B75-89FC-4D57-A6F5-1A72072FA818}" type="presParOf" srcId="{F3B75952-5A75-4921-8535-EB8ECF251099}" destId="{B9F378A4-5EB2-4851-9284-2AF1F57EE03C}" srcOrd="31" destOrd="0" presId="urn:microsoft.com/office/officeart/2005/8/layout/default"/>
    <dgm:cxn modelId="{26288568-2875-401B-B98F-A40D424E1F34}" type="presParOf" srcId="{F3B75952-5A75-4921-8535-EB8ECF251099}" destId="{04226E35-286F-4CA4-9C80-6E0CABDB52EA}" srcOrd="32" destOrd="0" presId="urn:microsoft.com/office/officeart/2005/8/layout/default"/>
    <dgm:cxn modelId="{E1CD6829-F483-42ED-A681-21436C8B90ED}" type="presParOf" srcId="{F3B75952-5A75-4921-8535-EB8ECF251099}" destId="{A8BAEF7A-56B2-41CA-AA37-0D2D4C5820A3}" srcOrd="33" destOrd="0" presId="urn:microsoft.com/office/officeart/2005/8/layout/default"/>
    <dgm:cxn modelId="{53E5B6E6-D2B5-46F2-8876-9B237827E777}" type="presParOf" srcId="{F3B75952-5A75-4921-8535-EB8ECF251099}" destId="{321FCA0B-53A3-4837-8B2D-7BD0BADDCE47}" srcOrd="34" destOrd="0" presId="urn:microsoft.com/office/officeart/2005/8/layout/default"/>
    <dgm:cxn modelId="{84F3CB69-4E82-4C48-AB7B-50C9EF404B97}" type="presParOf" srcId="{F3B75952-5A75-4921-8535-EB8ECF251099}" destId="{AAF19EB4-12A3-4DD3-B8E2-4682FA46CCA5}" srcOrd="35" destOrd="0" presId="urn:microsoft.com/office/officeart/2005/8/layout/default"/>
    <dgm:cxn modelId="{9AD9F1EA-9BF1-460A-AD86-B3702B55F93B}" type="presParOf" srcId="{F3B75952-5A75-4921-8535-EB8ECF251099}" destId="{38B896DE-E473-4398-B8C3-A197294CD282}" srcOrd="3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8C4DC8-B6DF-44A0-B84A-B9D66517EF47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EB813C6-7C83-4E06-8B40-659F29236156}">
      <dgm:prSet phldrT="[Текст]"/>
      <dgm:spPr/>
      <dgm:t>
        <a:bodyPr/>
        <a:lstStyle/>
        <a:p>
          <a:r>
            <a:rPr lang="ru-RU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Социально-бытовые</a:t>
          </a:r>
          <a:endParaRPr lang="ru-RU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B4656A10-05F1-4644-99CD-FA50196D17EC}" type="parTrans" cxnId="{C91EF6AA-BC3E-46C4-A15D-F83ACEE3FD5B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7EAC2681-916B-4329-B7D1-414EE09F36F2}" type="sibTrans" cxnId="{C91EF6AA-BC3E-46C4-A15D-F83ACEE3FD5B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E12482B7-D826-4FEC-8F81-5D2403813F48}">
      <dgm:prSet phldrT="[Текст]"/>
      <dgm:spPr/>
      <dgm:t>
        <a:bodyPr/>
        <a:lstStyle/>
        <a:p>
          <a:r>
            <a:rPr lang="ru-RU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Социально-медицинские</a:t>
          </a:r>
          <a:endParaRPr lang="ru-RU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FA2FEECE-655D-4497-B0A3-1CF83181E684}" type="parTrans" cxnId="{4DB1F4E9-A62D-4F36-98F2-2ED69E9F7980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25B7F58B-CDFD-4EFC-A73E-8890661CFFA4}" type="sibTrans" cxnId="{4DB1F4E9-A62D-4F36-98F2-2ED69E9F7980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D9B94E83-C89B-413B-9012-3C57B55E349B}">
      <dgm:prSet/>
      <dgm:spPr/>
      <dgm:t>
        <a:bodyPr/>
        <a:lstStyle/>
        <a:p>
          <a:r>
            <a:rPr lang="ru-RU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Социально-педагогические</a:t>
          </a:r>
          <a:endParaRPr lang="ru-RU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C611A662-1798-4F04-A6EE-5934250C3AC2}" type="parTrans" cxnId="{F7EAFBB5-94C0-48FD-8F80-8F356CFC1E16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BE89A7E3-2719-4DDC-BAC0-59667F6DC45F}" type="sibTrans" cxnId="{F7EAFBB5-94C0-48FD-8F80-8F356CFC1E16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29C8146F-99E3-4DFF-93F2-7731886D0374}">
      <dgm:prSet/>
      <dgm:spPr/>
      <dgm:t>
        <a:bodyPr/>
        <a:lstStyle/>
        <a:p>
          <a:r>
            <a:rPr lang="ru-RU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Социально-психологические</a:t>
          </a:r>
          <a:endParaRPr lang="ru-RU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DFBE6F59-4C00-4717-BC8C-B40472762FA6}" type="parTrans" cxnId="{D223E985-D8FC-4903-85B0-C052CEC7C5E2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CD7541D2-F5C6-4948-940C-C1D8C6689309}" type="sibTrans" cxnId="{D223E985-D8FC-4903-85B0-C052CEC7C5E2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D52689E2-228C-440E-9889-FBC20659A930}">
      <dgm:prSet/>
      <dgm:spPr/>
      <dgm:t>
        <a:bodyPr/>
        <a:lstStyle/>
        <a:p>
          <a:r>
            <a:rPr lang="ru-RU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Социально-трудовые</a:t>
          </a:r>
          <a:endParaRPr lang="ru-RU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A3DFEE61-0B6C-41B8-8BC9-EFFA19011E16}" type="parTrans" cxnId="{0255C000-9873-4090-AB43-FC23524B861A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65D4AF0D-C0E6-4D08-A4B8-B64A50E4CD36}" type="sibTrans" cxnId="{0255C000-9873-4090-AB43-FC23524B861A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E7D82BD0-8FA4-4CE8-A4BE-732868B5C980}">
      <dgm:prSet/>
      <dgm:spPr/>
      <dgm:t>
        <a:bodyPr/>
        <a:lstStyle/>
        <a:p>
          <a:r>
            <a:rPr lang="ru-RU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Социально-правовые</a:t>
          </a:r>
          <a:endParaRPr lang="ru-RU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D34AAE55-2861-4B2B-BE25-F9547BC641B2}" type="parTrans" cxnId="{D77B2A26-B152-4E9F-B376-AA578B148675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0E20D08E-9CF2-4F70-9DD7-0ED53DC32786}" type="sibTrans" cxnId="{D77B2A26-B152-4E9F-B376-AA578B148675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C1111437-7EFD-4EF9-A36A-28D392935C83}">
      <dgm:prSet/>
      <dgm:spPr/>
      <dgm:t>
        <a:bodyPr/>
        <a:lstStyle/>
        <a:p>
          <a:r>
            <a:rPr lang="ru-RU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Услуги в целях повышения коммуникативного потенциала</a:t>
          </a:r>
          <a:endParaRPr lang="ru-RU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14076321-F4A9-403C-A7EC-5E6B1B29FCB9}" type="parTrans" cxnId="{E6A5F982-F6C8-4E42-A479-DB819DE79BB9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CD0D921B-794B-414C-A057-978DB30C858E}" type="sibTrans" cxnId="{E6A5F982-F6C8-4E42-A479-DB819DE79BB9}">
      <dgm:prSet/>
      <dgm:spPr/>
      <dgm:t>
        <a:bodyPr/>
        <a:lstStyle/>
        <a:p>
          <a:endParaRPr lang="ru-RU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B61A68C0-A3EA-491D-BE2C-48758379BC5E}" type="pres">
      <dgm:prSet presAssocID="{558C4DC8-B6DF-44A0-B84A-B9D66517EF4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8CF56E1-607F-404C-8CCB-258FD5F950FE}" type="pres">
      <dgm:prSet presAssocID="{1EB813C6-7C83-4E06-8B40-659F29236156}" presName="horFlow" presStyleCnt="0"/>
      <dgm:spPr/>
    </dgm:pt>
    <dgm:pt modelId="{35282077-53E2-4646-9D1D-9C3B56A21DAA}" type="pres">
      <dgm:prSet presAssocID="{1EB813C6-7C83-4E06-8B40-659F29236156}" presName="bigChev" presStyleLbl="node1" presStyleIdx="0" presStyleCnt="7" custScaleX="209137"/>
      <dgm:spPr/>
      <dgm:t>
        <a:bodyPr/>
        <a:lstStyle/>
        <a:p>
          <a:endParaRPr lang="ru-RU"/>
        </a:p>
      </dgm:t>
    </dgm:pt>
    <dgm:pt modelId="{5D318F99-6C19-4828-ABB4-E4ECBD207B42}" type="pres">
      <dgm:prSet presAssocID="{1EB813C6-7C83-4E06-8B40-659F29236156}" presName="vSp" presStyleCnt="0"/>
      <dgm:spPr/>
    </dgm:pt>
    <dgm:pt modelId="{B67CC92C-09DD-4D9C-A006-37E125A283E4}" type="pres">
      <dgm:prSet presAssocID="{E12482B7-D826-4FEC-8F81-5D2403813F48}" presName="horFlow" presStyleCnt="0"/>
      <dgm:spPr/>
    </dgm:pt>
    <dgm:pt modelId="{4CBF98B3-601E-4F28-849F-612D08EC7344}" type="pres">
      <dgm:prSet presAssocID="{E12482B7-D826-4FEC-8F81-5D2403813F48}" presName="bigChev" presStyleLbl="node1" presStyleIdx="1" presStyleCnt="7" custScaleX="209137"/>
      <dgm:spPr/>
      <dgm:t>
        <a:bodyPr/>
        <a:lstStyle/>
        <a:p>
          <a:endParaRPr lang="ru-RU"/>
        </a:p>
      </dgm:t>
    </dgm:pt>
    <dgm:pt modelId="{82F2DF2B-27CB-4ADE-8461-F3D789880D6E}" type="pres">
      <dgm:prSet presAssocID="{E12482B7-D826-4FEC-8F81-5D2403813F48}" presName="vSp" presStyleCnt="0"/>
      <dgm:spPr/>
    </dgm:pt>
    <dgm:pt modelId="{E5BCA8E2-0170-4B09-A60C-5BA6ACA14DA6}" type="pres">
      <dgm:prSet presAssocID="{D9B94E83-C89B-413B-9012-3C57B55E349B}" presName="horFlow" presStyleCnt="0"/>
      <dgm:spPr/>
    </dgm:pt>
    <dgm:pt modelId="{21591E5E-03AC-4E7C-83BF-20B67CFD5BE0}" type="pres">
      <dgm:prSet presAssocID="{D9B94E83-C89B-413B-9012-3C57B55E349B}" presName="bigChev" presStyleLbl="node1" presStyleIdx="2" presStyleCnt="7" custScaleX="209137"/>
      <dgm:spPr/>
      <dgm:t>
        <a:bodyPr/>
        <a:lstStyle/>
        <a:p>
          <a:endParaRPr lang="ru-RU"/>
        </a:p>
      </dgm:t>
    </dgm:pt>
    <dgm:pt modelId="{522DC741-6F9C-46CD-8A3A-5798C27E7B83}" type="pres">
      <dgm:prSet presAssocID="{D9B94E83-C89B-413B-9012-3C57B55E349B}" presName="vSp" presStyleCnt="0"/>
      <dgm:spPr/>
    </dgm:pt>
    <dgm:pt modelId="{D089ED4F-53A5-407C-947A-78C7C9E3CEF6}" type="pres">
      <dgm:prSet presAssocID="{29C8146F-99E3-4DFF-93F2-7731886D0374}" presName="horFlow" presStyleCnt="0"/>
      <dgm:spPr/>
    </dgm:pt>
    <dgm:pt modelId="{D6C9D50B-F30D-4122-83E9-3C5659E75478}" type="pres">
      <dgm:prSet presAssocID="{29C8146F-99E3-4DFF-93F2-7731886D0374}" presName="bigChev" presStyleLbl="node1" presStyleIdx="3" presStyleCnt="7" custScaleX="209137"/>
      <dgm:spPr/>
      <dgm:t>
        <a:bodyPr/>
        <a:lstStyle/>
        <a:p>
          <a:endParaRPr lang="ru-RU"/>
        </a:p>
      </dgm:t>
    </dgm:pt>
    <dgm:pt modelId="{85271C6B-92F4-4D29-8D02-4E8ADE5BA79E}" type="pres">
      <dgm:prSet presAssocID="{29C8146F-99E3-4DFF-93F2-7731886D0374}" presName="vSp" presStyleCnt="0"/>
      <dgm:spPr/>
    </dgm:pt>
    <dgm:pt modelId="{3E6604CB-B468-4C9C-8683-F2134D573BB2}" type="pres">
      <dgm:prSet presAssocID="{D52689E2-228C-440E-9889-FBC20659A930}" presName="horFlow" presStyleCnt="0"/>
      <dgm:spPr/>
    </dgm:pt>
    <dgm:pt modelId="{BADAF5F1-D425-48DF-83B9-D33BC602D706}" type="pres">
      <dgm:prSet presAssocID="{D52689E2-228C-440E-9889-FBC20659A930}" presName="bigChev" presStyleLbl="node1" presStyleIdx="4" presStyleCnt="7" custScaleX="209137"/>
      <dgm:spPr/>
      <dgm:t>
        <a:bodyPr/>
        <a:lstStyle/>
        <a:p>
          <a:endParaRPr lang="ru-RU"/>
        </a:p>
      </dgm:t>
    </dgm:pt>
    <dgm:pt modelId="{1F605FBD-D159-49C5-BF8A-1D504EB591AA}" type="pres">
      <dgm:prSet presAssocID="{D52689E2-228C-440E-9889-FBC20659A930}" presName="vSp" presStyleCnt="0"/>
      <dgm:spPr/>
    </dgm:pt>
    <dgm:pt modelId="{41229AE9-0B96-4120-8EFD-9A07936477FD}" type="pres">
      <dgm:prSet presAssocID="{E7D82BD0-8FA4-4CE8-A4BE-732868B5C980}" presName="horFlow" presStyleCnt="0"/>
      <dgm:spPr/>
    </dgm:pt>
    <dgm:pt modelId="{3E985ED5-29D6-48F4-A284-FCB49DD07CD4}" type="pres">
      <dgm:prSet presAssocID="{E7D82BD0-8FA4-4CE8-A4BE-732868B5C980}" presName="bigChev" presStyleLbl="node1" presStyleIdx="5" presStyleCnt="7" custScaleX="209137"/>
      <dgm:spPr/>
      <dgm:t>
        <a:bodyPr/>
        <a:lstStyle/>
        <a:p>
          <a:endParaRPr lang="ru-RU"/>
        </a:p>
      </dgm:t>
    </dgm:pt>
    <dgm:pt modelId="{ACD23BB0-EDE4-4DE6-95B2-18FB4D84825B}" type="pres">
      <dgm:prSet presAssocID="{E7D82BD0-8FA4-4CE8-A4BE-732868B5C980}" presName="vSp" presStyleCnt="0"/>
      <dgm:spPr/>
    </dgm:pt>
    <dgm:pt modelId="{B3B129E4-7B5E-4FDD-85FE-A13E2BE65E2A}" type="pres">
      <dgm:prSet presAssocID="{C1111437-7EFD-4EF9-A36A-28D392935C83}" presName="horFlow" presStyleCnt="0"/>
      <dgm:spPr/>
    </dgm:pt>
    <dgm:pt modelId="{686C4E94-C5C4-4E99-8A32-435E50E25629}" type="pres">
      <dgm:prSet presAssocID="{C1111437-7EFD-4EF9-A36A-28D392935C83}" presName="bigChev" presStyleLbl="node1" presStyleIdx="6" presStyleCnt="7" custScaleX="209137"/>
      <dgm:spPr/>
      <dgm:t>
        <a:bodyPr/>
        <a:lstStyle/>
        <a:p>
          <a:endParaRPr lang="ru-RU"/>
        </a:p>
      </dgm:t>
    </dgm:pt>
  </dgm:ptLst>
  <dgm:cxnLst>
    <dgm:cxn modelId="{F7EAFBB5-94C0-48FD-8F80-8F356CFC1E16}" srcId="{558C4DC8-B6DF-44A0-B84A-B9D66517EF47}" destId="{D9B94E83-C89B-413B-9012-3C57B55E349B}" srcOrd="2" destOrd="0" parTransId="{C611A662-1798-4F04-A6EE-5934250C3AC2}" sibTransId="{BE89A7E3-2719-4DDC-BAC0-59667F6DC45F}"/>
    <dgm:cxn modelId="{E359BC42-6730-4873-9A4A-13DB2D11F10B}" type="presOf" srcId="{D9B94E83-C89B-413B-9012-3C57B55E349B}" destId="{21591E5E-03AC-4E7C-83BF-20B67CFD5BE0}" srcOrd="0" destOrd="0" presId="urn:microsoft.com/office/officeart/2005/8/layout/lProcess3"/>
    <dgm:cxn modelId="{D5E224F4-5F34-4040-A110-CE3FF199C57F}" type="presOf" srcId="{D52689E2-228C-440E-9889-FBC20659A930}" destId="{BADAF5F1-D425-48DF-83B9-D33BC602D706}" srcOrd="0" destOrd="0" presId="urn:microsoft.com/office/officeart/2005/8/layout/lProcess3"/>
    <dgm:cxn modelId="{757552C4-25F8-44B2-8B91-A667A3FE884E}" type="presOf" srcId="{C1111437-7EFD-4EF9-A36A-28D392935C83}" destId="{686C4E94-C5C4-4E99-8A32-435E50E25629}" srcOrd="0" destOrd="0" presId="urn:microsoft.com/office/officeart/2005/8/layout/lProcess3"/>
    <dgm:cxn modelId="{D77B2A26-B152-4E9F-B376-AA578B148675}" srcId="{558C4DC8-B6DF-44A0-B84A-B9D66517EF47}" destId="{E7D82BD0-8FA4-4CE8-A4BE-732868B5C980}" srcOrd="5" destOrd="0" parTransId="{D34AAE55-2861-4B2B-BE25-F9547BC641B2}" sibTransId="{0E20D08E-9CF2-4F70-9DD7-0ED53DC32786}"/>
    <dgm:cxn modelId="{1F9AD26C-6E6F-42E8-BC74-B575CD51F1E6}" type="presOf" srcId="{E12482B7-D826-4FEC-8F81-5D2403813F48}" destId="{4CBF98B3-601E-4F28-849F-612D08EC7344}" srcOrd="0" destOrd="0" presId="urn:microsoft.com/office/officeart/2005/8/layout/lProcess3"/>
    <dgm:cxn modelId="{4DB1F4E9-A62D-4F36-98F2-2ED69E9F7980}" srcId="{558C4DC8-B6DF-44A0-B84A-B9D66517EF47}" destId="{E12482B7-D826-4FEC-8F81-5D2403813F48}" srcOrd="1" destOrd="0" parTransId="{FA2FEECE-655D-4497-B0A3-1CF83181E684}" sibTransId="{25B7F58B-CDFD-4EFC-A73E-8890661CFFA4}"/>
    <dgm:cxn modelId="{D4BCFF84-349E-47E2-B852-13FC6EDEED8D}" type="presOf" srcId="{29C8146F-99E3-4DFF-93F2-7731886D0374}" destId="{D6C9D50B-F30D-4122-83E9-3C5659E75478}" srcOrd="0" destOrd="0" presId="urn:microsoft.com/office/officeart/2005/8/layout/lProcess3"/>
    <dgm:cxn modelId="{3246D309-29BD-4DBE-ADD9-75684021FC02}" type="presOf" srcId="{E7D82BD0-8FA4-4CE8-A4BE-732868B5C980}" destId="{3E985ED5-29D6-48F4-A284-FCB49DD07CD4}" srcOrd="0" destOrd="0" presId="urn:microsoft.com/office/officeart/2005/8/layout/lProcess3"/>
    <dgm:cxn modelId="{C91EF6AA-BC3E-46C4-A15D-F83ACEE3FD5B}" srcId="{558C4DC8-B6DF-44A0-B84A-B9D66517EF47}" destId="{1EB813C6-7C83-4E06-8B40-659F29236156}" srcOrd="0" destOrd="0" parTransId="{B4656A10-05F1-4644-99CD-FA50196D17EC}" sibTransId="{7EAC2681-916B-4329-B7D1-414EE09F36F2}"/>
    <dgm:cxn modelId="{42C9CD72-48A4-4D97-AEF4-1868C149C8ED}" type="presOf" srcId="{1EB813C6-7C83-4E06-8B40-659F29236156}" destId="{35282077-53E2-4646-9D1D-9C3B56A21DAA}" srcOrd="0" destOrd="0" presId="urn:microsoft.com/office/officeart/2005/8/layout/lProcess3"/>
    <dgm:cxn modelId="{B8FA1FC9-16D4-4C34-A5F7-C081FA78E599}" type="presOf" srcId="{558C4DC8-B6DF-44A0-B84A-B9D66517EF47}" destId="{B61A68C0-A3EA-491D-BE2C-48758379BC5E}" srcOrd="0" destOrd="0" presId="urn:microsoft.com/office/officeart/2005/8/layout/lProcess3"/>
    <dgm:cxn modelId="{E6A5F982-F6C8-4E42-A479-DB819DE79BB9}" srcId="{558C4DC8-B6DF-44A0-B84A-B9D66517EF47}" destId="{C1111437-7EFD-4EF9-A36A-28D392935C83}" srcOrd="6" destOrd="0" parTransId="{14076321-F4A9-403C-A7EC-5E6B1B29FCB9}" sibTransId="{CD0D921B-794B-414C-A057-978DB30C858E}"/>
    <dgm:cxn modelId="{0255C000-9873-4090-AB43-FC23524B861A}" srcId="{558C4DC8-B6DF-44A0-B84A-B9D66517EF47}" destId="{D52689E2-228C-440E-9889-FBC20659A930}" srcOrd="4" destOrd="0" parTransId="{A3DFEE61-0B6C-41B8-8BC9-EFFA19011E16}" sibTransId="{65D4AF0D-C0E6-4D08-A4B8-B64A50E4CD36}"/>
    <dgm:cxn modelId="{D223E985-D8FC-4903-85B0-C052CEC7C5E2}" srcId="{558C4DC8-B6DF-44A0-B84A-B9D66517EF47}" destId="{29C8146F-99E3-4DFF-93F2-7731886D0374}" srcOrd="3" destOrd="0" parTransId="{DFBE6F59-4C00-4717-BC8C-B40472762FA6}" sibTransId="{CD7541D2-F5C6-4948-940C-C1D8C6689309}"/>
    <dgm:cxn modelId="{279034DE-52CF-4986-9FE7-5F912B09572C}" type="presParOf" srcId="{B61A68C0-A3EA-491D-BE2C-48758379BC5E}" destId="{08CF56E1-607F-404C-8CCB-258FD5F950FE}" srcOrd="0" destOrd="0" presId="urn:microsoft.com/office/officeart/2005/8/layout/lProcess3"/>
    <dgm:cxn modelId="{1D4CD773-352D-40A0-9993-791E8A7E96B9}" type="presParOf" srcId="{08CF56E1-607F-404C-8CCB-258FD5F950FE}" destId="{35282077-53E2-4646-9D1D-9C3B56A21DAA}" srcOrd="0" destOrd="0" presId="urn:microsoft.com/office/officeart/2005/8/layout/lProcess3"/>
    <dgm:cxn modelId="{8B806584-E5C4-4552-B5EC-FDC1C7746242}" type="presParOf" srcId="{B61A68C0-A3EA-491D-BE2C-48758379BC5E}" destId="{5D318F99-6C19-4828-ABB4-E4ECBD207B42}" srcOrd="1" destOrd="0" presId="urn:microsoft.com/office/officeart/2005/8/layout/lProcess3"/>
    <dgm:cxn modelId="{16B6BB61-E9AE-4121-9D6F-E54F2EFACB86}" type="presParOf" srcId="{B61A68C0-A3EA-491D-BE2C-48758379BC5E}" destId="{B67CC92C-09DD-4D9C-A006-37E125A283E4}" srcOrd="2" destOrd="0" presId="urn:microsoft.com/office/officeart/2005/8/layout/lProcess3"/>
    <dgm:cxn modelId="{ADEE4A08-0564-426C-9AEB-0A5DE3ADC678}" type="presParOf" srcId="{B67CC92C-09DD-4D9C-A006-37E125A283E4}" destId="{4CBF98B3-601E-4F28-849F-612D08EC7344}" srcOrd="0" destOrd="0" presId="urn:microsoft.com/office/officeart/2005/8/layout/lProcess3"/>
    <dgm:cxn modelId="{B34DCB4B-7F77-4028-A41C-69E710C0B705}" type="presParOf" srcId="{B61A68C0-A3EA-491D-BE2C-48758379BC5E}" destId="{82F2DF2B-27CB-4ADE-8461-F3D789880D6E}" srcOrd="3" destOrd="0" presId="urn:microsoft.com/office/officeart/2005/8/layout/lProcess3"/>
    <dgm:cxn modelId="{890B343D-BCF9-4543-AB57-873F8FC89911}" type="presParOf" srcId="{B61A68C0-A3EA-491D-BE2C-48758379BC5E}" destId="{E5BCA8E2-0170-4B09-A60C-5BA6ACA14DA6}" srcOrd="4" destOrd="0" presId="urn:microsoft.com/office/officeart/2005/8/layout/lProcess3"/>
    <dgm:cxn modelId="{80FC8A42-5E3B-43AC-8535-1340FCA43133}" type="presParOf" srcId="{E5BCA8E2-0170-4B09-A60C-5BA6ACA14DA6}" destId="{21591E5E-03AC-4E7C-83BF-20B67CFD5BE0}" srcOrd="0" destOrd="0" presId="urn:microsoft.com/office/officeart/2005/8/layout/lProcess3"/>
    <dgm:cxn modelId="{4E8DAAC3-B3E2-453F-887A-8900EAFDC46A}" type="presParOf" srcId="{B61A68C0-A3EA-491D-BE2C-48758379BC5E}" destId="{522DC741-6F9C-46CD-8A3A-5798C27E7B83}" srcOrd="5" destOrd="0" presId="urn:microsoft.com/office/officeart/2005/8/layout/lProcess3"/>
    <dgm:cxn modelId="{6925DB85-FD60-40AF-8666-110E3D40927E}" type="presParOf" srcId="{B61A68C0-A3EA-491D-BE2C-48758379BC5E}" destId="{D089ED4F-53A5-407C-947A-78C7C9E3CEF6}" srcOrd="6" destOrd="0" presId="urn:microsoft.com/office/officeart/2005/8/layout/lProcess3"/>
    <dgm:cxn modelId="{09A222D1-AEF8-4C6B-A414-38AB8F74DF61}" type="presParOf" srcId="{D089ED4F-53A5-407C-947A-78C7C9E3CEF6}" destId="{D6C9D50B-F30D-4122-83E9-3C5659E75478}" srcOrd="0" destOrd="0" presId="urn:microsoft.com/office/officeart/2005/8/layout/lProcess3"/>
    <dgm:cxn modelId="{A8F6B62D-CCE3-4A96-83D7-23FD066924A1}" type="presParOf" srcId="{B61A68C0-A3EA-491D-BE2C-48758379BC5E}" destId="{85271C6B-92F4-4D29-8D02-4E8ADE5BA79E}" srcOrd="7" destOrd="0" presId="urn:microsoft.com/office/officeart/2005/8/layout/lProcess3"/>
    <dgm:cxn modelId="{2617E54D-359B-4A95-9A39-5A0A56AEF6D2}" type="presParOf" srcId="{B61A68C0-A3EA-491D-BE2C-48758379BC5E}" destId="{3E6604CB-B468-4C9C-8683-F2134D573BB2}" srcOrd="8" destOrd="0" presId="urn:microsoft.com/office/officeart/2005/8/layout/lProcess3"/>
    <dgm:cxn modelId="{64E152DA-B5EE-48C0-8C97-BC86B06D3B7E}" type="presParOf" srcId="{3E6604CB-B468-4C9C-8683-F2134D573BB2}" destId="{BADAF5F1-D425-48DF-83B9-D33BC602D706}" srcOrd="0" destOrd="0" presId="urn:microsoft.com/office/officeart/2005/8/layout/lProcess3"/>
    <dgm:cxn modelId="{F25A5956-E2F1-474F-BB99-E29EF8B11263}" type="presParOf" srcId="{B61A68C0-A3EA-491D-BE2C-48758379BC5E}" destId="{1F605FBD-D159-49C5-BF8A-1D504EB591AA}" srcOrd="9" destOrd="0" presId="urn:microsoft.com/office/officeart/2005/8/layout/lProcess3"/>
    <dgm:cxn modelId="{C7D6CD3E-36F7-482C-AC76-4D54B6711143}" type="presParOf" srcId="{B61A68C0-A3EA-491D-BE2C-48758379BC5E}" destId="{41229AE9-0B96-4120-8EFD-9A07936477FD}" srcOrd="10" destOrd="0" presId="urn:microsoft.com/office/officeart/2005/8/layout/lProcess3"/>
    <dgm:cxn modelId="{74FC851F-51EB-4ECC-9198-FD4E8CE38E68}" type="presParOf" srcId="{41229AE9-0B96-4120-8EFD-9A07936477FD}" destId="{3E985ED5-29D6-48F4-A284-FCB49DD07CD4}" srcOrd="0" destOrd="0" presId="urn:microsoft.com/office/officeart/2005/8/layout/lProcess3"/>
    <dgm:cxn modelId="{941AC374-BDEB-4606-A00B-3124EE997A10}" type="presParOf" srcId="{B61A68C0-A3EA-491D-BE2C-48758379BC5E}" destId="{ACD23BB0-EDE4-4DE6-95B2-18FB4D84825B}" srcOrd="11" destOrd="0" presId="urn:microsoft.com/office/officeart/2005/8/layout/lProcess3"/>
    <dgm:cxn modelId="{BF102F60-E413-4A7D-A723-BFADF93647D0}" type="presParOf" srcId="{B61A68C0-A3EA-491D-BE2C-48758379BC5E}" destId="{B3B129E4-7B5E-4FDD-85FE-A13E2BE65E2A}" srcOrd="12" destOrd="0" presId="urn:microsoft.com/office/officeart/2005/8/layout/lProcess3"/>
    <dgm:cxn modelId="{6697BD21-61A4-4B4D-B748-15AE69AE181E}" type="presParOf" srcId="{B3B129E4-7B5E-4FDD-85FE-A13E2BE65E2A}" destId="{686C4E94-C5C4-4E99-8A32-435E50E2562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8C4DC8-B6DF-44A0-B84A-B9D66517EF47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12482B7-D826-4FEC-8F81-5D2403813F48}">
      <dgm:prSet phldrT="[Текст]" custT="1"/>
      <dgm:spPr/>
      <dgm:t>
        <a:bodyPr/>
        <a:lstStyle/>
        <a:p>
          <a:r>
            <a:rPr lang="ru-RU" sz="16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Социально-медицинские</a:t>
          </a:r>
          <a:endParaRPr lang="ru-RU" sz="16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FA2FEECE-655D-4497-B0A3-1CF83181E684}" type="parTrans" cxnId="{4DB1F4E9-A62D-4F36-98F2-2ED69E9F7980}">
      <dgm:prSet/>
      <dgm:spPr/>
      <dgm:t>
        <a:bodyPr/>
        <a:lstStyle/>
        <a:p>
          <a:endParaRPr lang="ru-RU" sz="160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25B7F58B-CDFD-4EFC-A73E-8890661CFFA4}" type="sibTrans" cxnId="{4DB1F4E9-A62D-4F36-98F2-2ED69E9F7980}">
      <dgm:prSet/>
      <dgm:spPr/>
      <dgm:t>
        <a:bodyPr/>
        <a:lstStyle/>
        <a:p>
          <a:endParaRPr lang="ru-RU" sz="160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D9B94E83-C89B-413B-9012-3C57B55E349B}">
      <dgm:prSet custT="1"/>
      <dgm:spPr/>
      <dgm:t>
        <a:bodyPr/>
        <a:lstStyle/>
        <a:p>
          <a:r>
            <a:rPr lang="ru-RU" sz="16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Социально-педагогические</a:t>
          </a:r>
          <a:endParaRPr lang="ru-RU" sz="16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C611A662-1798-4F04-A6EE-5934250C3AC2}" type="parTrans" cxnId="{F7EAFBB5-94C0-48FD-8F80-8F356CFC1E16}">
      <dgm:prSet/>
      <dgm:spPr/>
      <dgm:t>
        <a:bodyPr/>
        <a:lstStyle/>
        <a:p>
          <a:endParaRPr lang="ru-RU" sz="160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BE89A7E3-2719-4DDC-BAC0-59667F6DC45F}" type="sibTrans" cxnId="{F7EAFBB5-94C0-48FD-8F80-8F356CFC1E16}">
      <dgm:prSet/>
      <dgm:spPr/>
      <dgm:t>
        <a:bodyPr/>
        <a:lstStyle/>
        <a:p>
          <a:endParaRPr lang="ru-RU" sz="160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29C8146F-99E3-4DFF-93F2-7731886D0374}">
      <dgm:prSet custT="1"/>
      <dgm:spPr/>
      <dgm:t>
        <a:bodyPr/>
        <a:lstStyle/>
        <a:p>
          <a:r>
            <a:rPr lang="ru-RU" sz="16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Социально-психологические</a:t>
          </a:r>
          <a:endParaRPr lang="ru-RU" sz="16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DFBE6F59-4C00-4717-BC8C-B40472762FA6}" type="parTrans" cxnId="{D223E985-D8FC-4903-85B0-C052CEC7C5E2}">
      <dgm:prSet/>
      <dgm:spPr/>
      <dgm:t>
        <a:bodyPr/>
        <a:lstStyle/>
        <a:p>
          <a:endParaRPr lang="ru-RU" sz="160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CD7541D2-F5C6-4948-940C-C1D8C6689309}" type="sibTrans" cxnId="{D223E985-D8FC-4903-85B0-C052CEC7C5E2}">
      <dgm:prSet/>
      <dgm:spPr/>
      <dgm:t>
        <a:bodyPr/>
        <a:lstStyle/>
        <a:p>
          <a:endParaRPr lang="ru-RU" sz="160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E7D82BD0-8FA4-4CE8-A4BE-732868B5C980}">
      <dgm:prSet custT="1"/>
      <dgm:spPr/>
      <dgm:t>
        <a:bodyPr/>
        <a:lstStyle/>
        <a:p>
          <a:r>
            <a:rPr lang="ru-RU" sz="16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Социально-правовые</a:t>
          </a:r>
          <a:endParaRPr lang="ru-RU" sz="16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D34AAE55-2861-4B2B-BE25-F9547BC641B2}" type="parTrans" cxnId="{D77B2A26-B152-4E9F-B376-AA578B148675}">
      <dgm:prSet/>
      <dgm:spPr/>
      <dgm:t>
        <a:bodyPr/>
        <a:lstStyle/>
        <a:p>
          <a:endParaRPr lang="ru-RU" sz="160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0E20D08E-9CF2-4F70-9DD7-0ED53DC32786}" type="sibTrans" cxnId="{D77B2A26-B152-4E9F-B376-AA578B148675}">
      <dgm:prSet/>
      <dgm:spPr/>
      <dgm:t>
        <a:bodyPr/>
        <a:lstStyle/>
        <a:p>
          <a:endParaRPr lang="ru-RU" sz="1600"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B61A68C0-A3EA-491D-BE2C-48758379BC5E}" type="pres">
      <dgm:prSet presAssocID="{558C4DC8-B6DF-44A0-B84A-B9D66517EF4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67CC92C-09DD-4D9C-A006-37E125A283E4}" type="pres">
      <dgm:prSet presAssocID="{E12482B7-D826-4FEC-8F81-5D2403813F48}" presName="horFlow" presStyleCnt="0"/>
      <dgm:spPr/>
    </dgm:pt>
    <dgm:pt modelId="{4CBF98B3-601E-4F28-849F-612D08EC7344}" type="pres">
      <dgm:prSet presAssocID="{E12482B7-D826-4FEC-8F81-5D2403813F48}" presName="bigChev" presStyleLbl="node1" presStyleIdx="0" presStyleCnt="4" custScaleX="209137"/>
      <dgm:spPr/>
      <dgm:t>
        <a:bodyPr/>
        <a:lstStyle/>
        <a:p>
          <a:endParaRPr lang="ru-RU"/>
        </a:p>
      </dgm:t>
    </dgm:pt>
    <dgm:pt modelId="{82F2DF2B-27CB-4ADE-8461-F3D789880D6E}" type="pres">
      <dgm:prSet presAssocID="{E12482B7-D826-4FEC-8F81-5D2403813F48}" presName="vSp" presStyleCnt="0"/>
      <dgm:spPr/>
    </dgm:pt>
    <dgm:pt modelId="{E5BCA8E2-0170-4B09-A60C-5BA6ACA14DA6}" type="pres">
      <dgm:prSet presAssocID="{D9B94E83-C89B-413B-9012-3C57B55E349B}" presName="horFlow" presStyleCnt="0"/>
      <dgm:spPr/>
    </dgm:pt>
    <dgm:pt modelId="{21591E5E-03AC-4E7C-83BF-20B67CFD5BE0}" type="pres">
      <dgm:prSet presAssocID="{D9B94E83-C89B-413B-9012-3C57B55E349B}" presName="bigChev" presStyleLbl="node1" presStyleIdx="1" presStyleCnt="4" custScaleX="209137"/>
      <dgm:spPr/>
      <dgm:t>
        <a:bodyPr/>
        <a:lstStyle/>
        <a:p>
          <a:endParaRPr lang="ru-RU"/>
        </a:p>
      </dgm:t>
    </dgm:pt>
    <dgm:pt modelId="{522DC741-6F9C-46CD-8A3A-5798C27E7B83}" type="pres">
      <dgm:prSet presAssocID="{D9B94E83-C89B-413B-9012-3C57B55E349B}" presName="vSp" presStyleCnt="0"/>
      <dgm:spPr/>
    </dgm:pt>
    <dgm:pt modelId="{D089ED4F-53A5-407C-947A-78C7C9E3CEF6}" type="pres">
      <dgm:prSet presAssocID="{29C8146F-99E3-4DFF-93F2-7731886D0374}" presName="horFlow" presStyleCnt="0"/>
      <dgm:spPr/>
    </dgm:pt>
    <dgm:pt modelId="{D6C9D50B-F30D-4122-83E9-3C5659E75478}" type="pres">
      <dgm:prSet presAssocID="{29C8146F-99E3-4DFF-93F2-7731886D0374}" presName="bigChev" presStyleLbl="node1" presStyleIdx="2" presStyleCnt="4" custScaleX="209137"/>
      <dgm:spPr/>
      <dgm:t>
        <a:bodyPr/>
        <a:lstStyle/>
        <a:p>
          <a:endParaRPr lang="ru-RU"/>
        </a:p>
      </dgm:t>
    </dgm:pt>
    <dgm:pt modelId="{85271C6B-92F4-4D29-8D02-4E8ADE5BA79E}" type="pres">
      <dgm:prSet presAssocID="{29C8146F-99E3-4DFF-93F2-7731886D0374}" presName="vSp" presStyleCnt="0"/>
      <dgm:spPr/>
    </dgm:pt>
    <dgm:pt modelId="{41229AE9-0B96-4120-8EFD-9A07936477FD}" type="pres">
      <dgm:prSet presAssocID="{E7D82BD0-8FA4-4CE8-A4BE-732868B5C980}" presName="horFlow" presStyleCnt="0"/>
      <dgm:spPr/>
    </dgm:pt>
    <dgm:pt modelId="{3E985ED5-29D6-48F4-A284-FCB49DD07CD4}" type="pres">
      <dgm:prSet presAssocID="{E7D82BD0-8FA4-4CE8-A4BE-732868B5C980}" presName="bigChev" presStyleLbl="node1" presStyleIdx="3" presStyleCnt="4" custScaleX="209137"/>
      <dgm:spPr/>
      <dgm:t>
        <a:bodyPr/>
        <a:lstStyle/>
        <a:p>
          <a:endParaRPr lang="ru-RU"/>
        </a:p>
      </dgm:t>
    </dgm:pt>
  </dgm:ptLst>
  <dgm:cxnLst>
    <dgm:cxn modelId="{F7EAFBB5-94C0-48FD-8F80-8F356CFC1E16}" srcId="{558C4DC8-B6DF-44A0-B84A-B9D66517EF47}" destId="{D9B94E83-C89B-413B-9012-3C57B55E349B}" srcOrd="1" destOrd="0" parTransId="{C611A662-1798-4F04-A6EE-5934250C3AC2}" sibTransId="{BE89A7E3-2719-4DDC-BAC0-59667F6DC45F}"/>
    <dgm:cxn modelId="{E359BC42-6730-4873-9A4A-13DB2D11F10B}" type="presOf" srcId="{D9B94E83-C89B-413B-9012-3C57B55E349B}" destId="{21591E5E-03AC-4E7C-83BF-20B67CFD5BE0}" srcOrd="0" destOrd="0" presId="urn:microsoft.com/office/officeart/2005/8/layout/lProcess3"/>
    <dgm:cxn modelId="{D77B2A26-B152-4E9F-B376-AA578B148675}" srcId="{558C4DC8-B6DF-44A0-B84A-B9D66517EF47}" destId="{E7D82BD0-8FA4-4CE8-A4BE-732868B5C980}" srcOrd="3" destOrd="0" parTransId="{D34AAE55-2861-4B2B-BE25-F9547BC641B2}" sibTransId="{0E20D08E-9CF2-4F70-9DD7-0ED53DC32786}"/>
    <dgm:cxn modelId="{1F9AD26C-6E6F-42E8-BC74-B575CD51F1E6}" type="presOf" srcId="{E12482B7-D826-4FEC-8F81-5D2403813F48}" destId="{4CBF98B3-601E-4F28-849F-612D08EC7344}" srcOrd="0" destOrd="0" presId="urn:microsoft.com/office/officeart/2005/8/layout/lProcess3"/>
    <dgm:cxn modelId="{4DB1F4E9-A62D-4F36-98F2-2ED69E9F7980}" srcId="{558C4DC8-B6DF-44A0-B84A-B9D66517EF47}" destId="{E12482B7-D826-4FEC-8F81-5D2403813F48}" srcOrd="0" destOrd="0" parTransId="{FA2FEECE-655D-4497-B0A3-1CF83181E684}" sibTransId="{25B7F58B-CDFD-4EFC-A73E-8890661CFFA4}"/>
    <dgm:cxn modelId="{D4BCFF84-349E-47E2-B852-13FC6EDEED8D}" type="presOf" srcId="{29C8146F-99E3-4DFF-93F2-7731886D0374}" destId="{D6C9D50B-F30D-4122-83E9-3C5659E75478}" srcOrd="0" destOrd="0" presId="urn:microsoft.com/office/officeart/2005/8/layout/lProcess3"/>
    <dgm:cxn modelId="{3246D309-29BD-4DBE-ADD9-75684021FC02}" type="presOf" srcId="{E7D82BD0-8FA4-4CE8-A4BE-732868B5C980}" destId="{3E985ED5-29D6-48F4-A284-FCB49DD07CD4}" srcOrd="0" destOrd="0" presId="urn:microsoft.com/office/officeart/2005/8/layout/lProcess3"/>
    <dgm:cxn modelId="{B8FA1FC9-16D4-4C34-A5F7-C081FA78E599}" type="presOf" srcId="{558C4DC8-B6DF-44A0-B84A-B9D66517EF47}" destId="{B61A68C0-A3EA-491D-BE2C-48758379BC5E}" srcOrd="0" destOrd="0" presId="urn:microsoft.com/office/officeart/2005/8/layout/lProcess3"/>
    <dgm:cxn modelId="{D223E985-D8FC-4903-85B0-C052CEC7C5E2}" srcId="{558C4DC8-B6DF-44A0-B84A-B9D66517EF47}" destId="{29C8146F-99E3-4DFF-93F2-7731886D0374}" srcOrd="2" destOrd="0" parTransId="{DFBE6F59-4C00-4717-BC8C-B40472762FA6}" sibTransId="{CD7541D2-F5C6-4948-940C-C1D8C6689309}"/>
    <dgm:cxn modelId="{16B6BB61-E9AE-4121-9D6F-E54F2EFACB86}" type="presParOf" srcId="{B61A68C0-A3EA-491D-BE2C-48758379BC5E}" destId="{B67CC92C-09DD-4D9C-A006-37E125A283E4}" srcOrd="0" destOrd="0" presId="urn:microsoft.com/office/officeart/2005/8/layout/lProcess3"/>
    <dgm:cxn modelId="{ADEE4A08-0564-426C-9AEB-0A5DE3ADC678}" type="presParOf" srcId="{B67CC92C-09DD-4D9C-A006-37E125A283E4}" destId="{4CBF98B3-601E-4F28-849F-612D08EC7344}" srcOrd="0" destOrd="0" presId="urn:microsoft.com/office/officeart/2005/8/layout/lProcess3"/>
    <dgm:cxn modelId="{B34DCB4B-7F77-4028-A41C-69E710C0B705}" type="presParOf" srcId="{B61A68C0-A3EA-491D-BE2C-48758379BC5E}" destId="{82F2DF2B-27CB-4ADE-8461-F3D789880D6E}" srcOrd="1" destOrd="0" presId="urn:microsoft.com/office/officeart/2005/8/layout/lProcess3"/>
    <dgm:cxn modelId="{890B343D-BCF9-4543-AB57-873F8FC89911}" type="presParOf" srcId="{B61A68C0-A3EA-491D-BE2C-48758379BC5E}" destId="{E5BCA8E2-0170-4B09-A60C-5BA6ACA14DA6}" srcOrd="2" destOrd="0" presId="urn:microsoft.com/office/officeart/2005/8/layout/lProcess3"/>
    <dgm:cxn modelId="{80FC8A42-5E3B-43AC-8535-1340FCA43133}" type="presParOf" srcId="{E5BCA8E2-0170-4B09-A60C-5BA6ACA14DA6}" destId="{21591E5E-03AC-4E7C-83BF-20B67CFD5BE0}" srcOrd="0" destOrd="0" presId="urn:microsoft.com/office/officeart/2005/8/layout/lProcess3"/>
    <dgm:cxn modelId="{4E8DAAC3-B3E2-453F-887A-8900EAFDC46A}" type="presParOf" srcId="{B61A68C0-A3EA-491D-BE2C-48758379BC5E}" destId="{522DC741-6F9C-46CD-8A3A-5798C27E7B83}" srcOrd="3" destOrd="0" presId="urn:microsoft.com/office/officeart/2005/8/layout/lProcess3"/>
    <dgm:cxn modelId="{6925DB85-FD60-40AF-8666-110E3D40927E}" type="presParOf" srcId="{B61A68C0-A3EA-491D-BE2C-48758379BC5E}" destId="{D089ED4F-53A5-407C-947A-78C7C9E3CEF6}" srcOrd="4" destOrd="0" presId="urn:microsoft.com/office/officeart/2005/8/layout/lProcess3"/>
    <dgm:cxn modelId="{09A222D1-AEF8-4C6B-A414-38AB8F74DF61}" type="presParOf" srcId="{D089ED4F-53A5-407C-947A-78C7C9E3CEF6}" destId="{D6C9D50B-F30D-4122-83E9-3C5659E75478}" srcOrd="0" destOrd="0" presId="urn:microsoft.com/office/officeart/2005/8/layout/lProcess3"/>
    <dgm:cxn modelId="{A8F6B62D-CCE3-4A96-83D7-23FD066924A1}" type="presParOf" srcId="{B61A68C0-A3EA-491D-BE2C-48758379BC5E}" destId="{85271C6B-92F4-4D29-8D02-4E8ADE5BA79E}" srcOrd="5" destOrd="0" presId="urn:microsoft.com/office/officeart/2005/8/layout/lProcess3"/>
    <dgm:cxn modelId="{C7D6CD3E-36F7-482C-AC76-4D54B6711143}" type="presParOf" srcId="{B61A68C0-A3EA-491D-BE2C-48758379BC5E}" destId="{41229AE9-0B96-4120-8EFD-9A07936477FD}" srcOrd="6" destOrd="0" presId="urn:microsoft.com/office/officeart/2005/8/layout/lProcess3"/>
    <dgm:cxn modelId="{74FC851F-51EB-4ECC-9198-FD4E8CE38E68}" type="presParOf" srcId="{41229AE9-0B96-4120-8EFD-9A07936477FD}" destId="{3E985ED5-29D6-48F4-A284-FCB49DD07CD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373B28-640A-419A-A213-AEE0561CFB7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E5B3A8-1C3B-45D5-B31D-165911B5531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FF0000"/>
              </a:solidFill>
              <a:latin typeface="Arial Black" panose="020B0A04020102020204" pitchFamily="34" charset="0"/>
            </a:rPr>
            <a:t>Цель</a:t>
          </a:r>
          <a:endParaRPr lang="ru-RU" sz="1600" b="1" dirty="0">
            <a:solidFill>
              <a:srgbClr val="FF0000"/>
            </a:solidFill>
            <a:latin typeface="Arial Black" panose="020B0A04020102020204" pitchFamily="34" charset="0"/>
          </a:endParaRPr>
        </a:p>
      </dgm:t>
    </dgm:pt>
    <dgm:pt modelId="{CCE7C6E8-34A2-4A57-8B3F-D695273EEF53}" type="parTrans" cxnId="{0A2D9C59-1BA8-4719-8C24-33115A08F54E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0E80E225-BC14-4733-9B12-5502733D0FE2}" type="sibTrans" cxnId="{0A2D9C59-1BA8-4719-8C24-33115A08F54E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5497F4BD-F442-4C22-B826-5F45C4325366}">
      <dgm:prSet phldrT="[Текст]" custT="1"/>
      <dgm:spPr/>
      <dgm:t>
        <a:bodyPr/>
        <a:lstStyle/>
        <a:p>
          <a:r>
            <a:rPr lang="ru-RU" sz="1600" b="0" i="1" dirty="0" smtClean="0">
              <a:solidFill>
                <a:srgbClr val="002060"/>
              </a:solidFill>
              <a:latin typeface="Arial Black" panose="020B0A04020102020204" pitchFamily="34" charset="0"/>
              <a:ea typeface="DotumChe" panose="020B0609000101010101" pitchFamily="49" charset="-127"/>
              <a:cs typeface="Times New Roman" panose="02020603050405020304" pitchFamily="18" charset="0"/>
            </a:rPr>
            <a:t>Реабилитация и предоставление услуг ранней помощи детям</a:t>
          </a:r>
          <a:r>
            <a:rPr lang="en-US" sz="1600" b="0" i="1" dirty="0" smtClean="0">
              <a:solidFill>
                <a:srgbClr val="002060"/>
              </a:solidFill>
              <a:latin typeface="Arial Black" panose="020B0A04020102020204" pitchFamily="34" charset="0"/>
              <a:ea typeface="DotumChe" panose="020B0609000101010101" pitchFamily="49" charset="-127"/>
              <a:cs typeface="Times New Roman" panose="02020603050405020304" pitchFamily="18" charset="0"/>
            </a:rPr>
            <a:t> </a:t>
          </a:r>
          <a:r>
            <a:rPr lang="ru-RU" sz="1600" b="0" i="1" dirty="0" smtClean="0">
              <a:solidFill>
                <a:srgbClr val="002060"/>
              </a:solidFill>
              <a:latin typeface="Arial Black" panose="020B0A04020102020204" pitchFamily="34" charset="0"/>
              <a:ea typeface="DotumChe" panose="020B0609000101010101" pitchFamily="49" charset="-127"/>
              <a:cs typeface="Times New Roman" panose="02020603050405020304" pitchFamily="18" charset="0"/>
            </a:rPr>
            <a:t>в возрасте от 0 до 3 лет, направленной на предупреждение инвалидности.</a:t>
          </a:r>
          <a:endParaRPr lang="ru-RU" sz="1600" dirty="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E454E1C1-9ED1-4EF7-BEB1-5C8874BF44D0}" type="parTrans" cxnId="{BAF97521-6B6C-43F4-80EE-99BEE8422AE2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A0D25C68-451D-4ECB-9F06-43CD36246B04}" type="sibTrans" cxnId="{BAF97521-6B6C-43F4-80EE-99BEE8422AE2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BD5D914C-8721-412B-8EEA-638EB7A4BB7C}" type="pres">
      <dgm:prSet presAssocID="{CF373B28-640A-419A-A213-AEE0561CFB7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244DBCC-A2DF-4F2C-9541-DC50A27E59A6}" type="pres">
      <dgm:prSet presAssocID="{1AE5B3A8-1C3B-45D5-B31D-165911B55317}" presName="thickLine" presStyleLbl="alignNode1" presStyleIdx="0" presStyleCnt="1"/>
      <dgm:spPr/>
      <dgm:t>
        <a:bodyPr/>
        <a:lstStyle/>
        <a:p>
          <a:endParaRPr lang="ru-RU"/>
        </a:p>
      </dgm:t>
    </dgm:pt>
    <dgm:pt modelId="{24303596-6FFF-40FA-BF4D-E72979741C1F}" type="pres">
      <dgm:prSet presAssocID="{1AE5B3A8-1C3B-45D5-B31D-165911B55317}" presName="horz1" presStyleCnt="0"/>
      <dgm:spPr/>
    </dgm:pt>
    <dgm:pt modelId="{5CA40FE1-40A7-46BF-A8CE-24693531BCB5}" type="pres">
      <dgm:prSet presAssocID="{1AE5B3A8-1C3B-45D5-B31D-165911B55317}" presName="tx1" presStyleLbl="revTx" presStyleIdx="0" presStyleCnt="2" custScaleX="187426"/>
      <dgm:spPr/>
      <dgm:t>
        <a:bodyPr/>
        <a:lstStyle/>
        <a:p>
          <a:endParaRPr lang="ru-RU"/>
        </a:p>
      </dgm:t>
    </dgm:pt>
    <dgm:pt modelId="{3944FE02-91F3-4055-B0A5-CD4B4D772CA1}" type="pres">
      <dgm:prSet presAssocID="{1AE5B3A8-1C3B-45D5-B31D-165911B55317}" presName="vert1" presStyleCnt="0"/>
      <dgm:spPr/>
    </dgm:pt>
    <dgm:pt modelId="{CC9117A7-2714-4D52-82F3-FA5B0DC9851E}" type="pres">
      <dgm:prSet presAssocID="{5497F4BD-F442-4C22-B826-5F45C4325366}" presName="vertSpace2a" presStyleCnt="0"/>
      <dgm:spPr/>
    </dgm:pt>
    <dgm:pt modelId="{54B6E458-5869-4D81-AFBF-47EF923E4264}" type="pres">
      <dgm:prSet presAssocID="{5497F4BD-F442-4C22-B826-5F45C4325366}" presName="horz2" presStyleCnt="0"/>
      <dgm:spPr/>
    </dgm:pt>
    <dgm:pt modelId="{A44A934F-390B-4905-A99F-514466931C87}" type="pres">
      <dgm:prSet presAssocID="{5497F4BD-F442-4C22-B826-5F45C4325366}" presName="horzSpace2" presStyleCnt="0"/>
      <dgm:spPr/>
    </dgm:pt>
    <dgm:pt modelId="{CB94AB87-EDCB-4DF6-9A2B-A10103F701B3}" type="pres">
      <dgm:prSet presAssocID="{5497F4BD-F442-4C22-B826-5F45C4325366}" presName="tx2" presStyleLbl="revTx" presStyleIdx="1" presStyleCnt="2" custScaleX="214410"/>
      <dgm:spPr/>
      <dgm:t>
        <a:bodyPr/>
        <a:lstStyle/>
        <a:p>
          <a:endParaRPr lang="ru-RU"/>
        </a:p>
      </dgm:t>
    </dgm:pt>
    <dgm:pt modelId="{7DC64336-1E3E-45DC-B046-5BB6D287601B}" type="pres">
      <dgm:prSet presAssocID="{5497F4BD-F442-4C22-B826-5F45C4325366}" presName="vert2" presStyleCnt="0"/>
      <dgm:spPr/>
    </dgm:pt>
    <dgm:pt modelId="{C34C4D23-FAE2-4DC9-95BD-45CA6D33C985}" type="pres">
      <dgm:prSet presAssocID="{5497F4BD-F442-4C22-B826-5F45C4325366}" presName="thinLine2b" presStyleLbl="callout" presStyleIdx="0" presStyleCnt="1"/>
      <dgm:spPr/>
    </dgm:pt>
    <dgm:pt modelId="{8C03B2D9-2D0A-44A5-9A2D-4BFB7DE19809}" type="pres">
      <dgm:prSet presAssocID="{5497F4BD-F442-4C22-B826-5F45C4325366}" presName="vertSpace2b" presStyleCnt="0"/>
      <dgm:spPr/>
    </dgm:pt>
  </dgm:ptLst>
  <dgm:cxnLst>
    <dgm:cxn modelId="{036638FD-FCA5-47A7-98A7-02653F877F2B}" type="presOf" srcId="{5497F4BD-F442-4C22-B826-5F45C4325366}" destId="{CB94AB87-EDCB-4DF6-9A2B-A10103F701B3}" srcOrd="0" destOrd="0" presId="urn:microsoft.com/office/officeart/2008/layout/LinedList"/>
    <dgm:cxn modelId="{174E21A5-3D67-45C1-9A26-57A28E694B1C}" type="presOf" srcId="{CF373B28-640A-419A-A213-AEE0561CFB7A}" destId="{BD5D914C-8721-412B-8EEA-638EB7A4BB7C}" srcOrd="0" destOrd="0" presId="urn:microsoft.com/office/officeart/2008/layout/LinedList"/>
    <dgm:cxn modelId="{55976677-DD02-4597-9189-C555F2D8D17A}" type="presOf" srcId="{1AE5B3A8-1C3B-45D5-B31D-165911B55317}" destId="{5CA40FE1-40A7-46BF-A8CE-24693531BCB5}" srcOrd="0" destOrd="0" presId="urn:microsoft.com/office/officeart/2008/layout/LinedList"/>
    <dgm:cxn modelId="{0A2D9C59-1BA8-4719-8C24-33115A08F54E}" srcId="{CF373B28-640A-419A-A213-AEE0561CFB7A}" destId="{1AE5B3A8-1C3B-45D5-B31D-165911B55317}" srcOrd="0" destOrd="0" parTransId="{CCE7C6E8-34A2-4A57-8B3F-D695273EEF53}" sibTransId="{0E80E225-BC14-4733-9B12-5502733D0FE2}"/>
    <dgm:cxn modelId="{BAF97521-6B6C-43F4-80EE-99BEE8422AE2}" srcId="{1AE5B3A8-1C3B-45D5-B31D-165911B55317}" destId="{5497F4BD-F442-4C22-B826-5F45C4325366}" srcOrd="0" destOrd="0" parTransId="{E454E1C1-9ED1-4EF7-BEB1-5C8874BF44D0}" sibTransId="{A0D25C68-451D-4ECB-9F06-43CD36246B04}"/>
    <dgm:cxn modelId="{17968477-4840-4774-B33A-C87CE12D533D}" type="presParOf" srcId="{BD5D914C-8721-412B-8EEA-638EB7A4BB7C}" destId="{0244DBCC-A2DF-4F2C-9541-DC50A27E59A6}" srcOrd="0" destOrd="0" presId="urn:microsoft.com/office/officeart/2008/layout/LinedList"/>
    <dgm:cxn modelId="{35179A12-172B-4EFF-BBFB-75FDE2E30835}" type="presParOf" srcId="{BD5D914C-8721-412B-8EEA-638EB7A4BB7C}" destId="{24303596-6FFF-40FA-BF4D-E72979741C1F}" srcOrd="1" destOrd="0" presId="urn:microsoft.com/office/officeart/2008/layout/LinedList"/>
    <dgm:cxn modelId="{75D48B5D-3EDA-4E96-A26F-CE3FC6968DE0}" type="presParOf" srcId="{24303596-6FFF-40FA-BF4D-E72979741C1F}" destId="{5CA40FE1-40A7-46BF-A8CE-24693531BCB5}" srcOrd="0" destOrd="0" presId="urn:microsoft.com/office/officeart/2008/layout/LinedList"/>
    <dgm:cxn modelId="{3A77898D-5E1A-4E87-B7F3-F0BE933BE32F}" type="presParOf" srcId="{24303596-6FFF-40FA-BF4D-E72979741C1F}" destId="{3944FE02-91F3-4055-B0A5-CD4B4D772CA1}" srcOrd="1" destOrd="0" presId="urn:microsoft.com/office/officeart/2008/layout/LinedList"/>
    <dgm:cxn modelId="{984E021D-556B-4BB6-BD39-285B7B38B48F}" type="presParOf" srcId="{3944FE02-91F3-4055-B0A5-CD4B4D772CA1}" destId="{CC9117A7-2714-4D52-82F3-FA5B0DC9851E}" srcOrd="0" destOrd="0" presId="urn:microsoft.com/office/officeart/2008/layout/LinedList"/>
    <dgm:cxn modelId="{BB6F72D7-E21E-43AB-B8D7-D6CA2E7FFD54}" type="presParOf" srcId="{3944FE02-91F3-4055-B0A5-CD4B4D772CA1}" destId="{54B6E458-5869-4D81-AFBF-47EF923E4264}" srcOrd="1" destOrd="0" presId="urn:microsoft.com/office/officeart/2008/layout/LinedList"/>
    <dgm:cxn modelId="{EFE0A8E9-1FE7-4A63-B6FF-C2AD66A7B4C5}" type="presParOf" srcId="{54B6E458-5869-4D81-AFBF-47EF923E4264}" destId="{A44A934F-390B-4905-A99F-514466931C87}" srcOrd="0" destOrd="0" presId="urn:microsoft.com/office/officeart/2008/layout/LinedList"/>
    <dgm:cxn modelId="{14DD3F22-1A93-41F0-8D80-561ACBEC0FB7}" type="presParOf" srcId="{54B6E458-5869-4D81-AFBF-47EF923E4264}" destId="{CB94AB87-EDCB-4DF6-9A2B-A10103F701B3}" srcOrd="1" destOrd="0" presId="urn:microsoft.com/office/officeart/2008/layout/LinedList"/>
    <dgm:cxn modelId="{29B6F1B3-767F-4930-8B5B-D3B530AB2AB7}" type="presParOf" srcId="{54B6E458-5869-4D81-AFBF-47EF923E4264}" destId="{7DC64336-1E3E-45DC-B046-5BB6D287601B}" srcOrd="2" destOrd="0" presId="urn:microsoft.com/office/officeart/2008/layout/LinedList"/>
    <dgm:cxn modelId="{85D53EB9-2E53-4F2F-8DAB-DEB3C3EDDF21}" type="presParOf" srcId="{3944FE02-91F3-4055-B0A5-CD4B4D772CA1}" destId="{C34C4D23-FAE2-4DC9-95BD-45CA6D33C985}" srcOrd="2" destOrd="0" presId="urn:microsoft.com/office/officeart/2008/layout/LinedList"/>
    <dgm:cxn modelId="{96686B26-8392-4F5A-810C-ED8C0FBEEE27}" type="presParOf" srcId="{3944FE02-91F3-4055-B0A5-CD4B4D772CA1}" destId="{8C03B2D9-2D0A-44A5-9A2D-4BFB7DE19809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BDD7FD-EE18-4319-B81C-3460C9A7453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66A88-59E0-41ED-A854-1FCE4FE9BD7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ЭИОС </a:t>
          </a:r>
          <a:r>
            <a:rPr lang="ru-RU" sz="1100" b="1" dirty="0" err="1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СПбИУВЭК</a:t>
          </a:r>
          <a:r>
            <a:rPr lang="ru-RU" sz="1100" b="1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"Ранняя помощь: правовые, организационные и методические основы»</a:t>
          </a:r>
          <a:endParaRPr lang="ru-RU" sz="1100" b="1" dirty="0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DE1236E0-645D-4D9B-8FF8-D5C9413C4594}" type="parTrans" cxnId="{A841CD4C-C247-4C90-BC71-C814F9597894}">
      <dgm:prSet/>
      <dgm:spPr/>
      <dgm:t>
        <a:bodyPr/>
        <a:lstStyle/>
        <a:p>
          <a:pPr>
            <a:lnSpc>
              <a:spcPct val="100000"/>
            </a:lnSpc>
          </a:pPr>
          <a:endParaRPr lang="ru-RU" sz="1100" b="1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9834DE37-9003-45B7-90C5-C620838B327B}" type="sibTrans" cxnId="{A841CD4C-C247-4C90-BC71-C814F9597894}">
      <dgm:prSet/>
      <dgm:spPr/>
      <dgm:t>
        <a:bodyPr/>
        <a:lstStyle/>
        <a:p>
          <a:pPr>
            <a:lnSpc>
              <a:spcPct val="100000"/>
            </a:lnSpc>
          </a:pPr>
          <a:endParaRPr lang="ru-RU" sz="1100" b="1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4C9D1071-D25A-4D16-94FA-E2F104EB382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100" b="1" dirty="0" smtClean="0">
              <a:latin typeface="Arial Black" panose="020B0A04020102020204" pitchFamily="34" charset="0"/>
              <a:cs typeface="Arial" panose="020B0604020202020204" pitchFamily="34" charset="0"/>
            </a:rPr>
            <a:t>1 специалист </a:t>
          </a:r>
          <a:endParaRPr lang="ru-RU" sz="11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8FDEF5B1-C48C-4FC1-92BB-0CDDBB3AED7E}" type="parTrans" cxnId="{3AE137AA-D61F-472D-8DFE-798AAC67E449}">
      <dgm:prSet/>
      <dgm:spPr/>
      <dgm:t>
        <a:bodyPr/>
        <a:lstStyle/>
        <a:p>
          <a:pPr>
            <a:lnSpc>
              <a:spcPct val="100000"/>
            </a:lnSpc>
          </a:pPr>
          <a:endParaRPr lang="ru-RU" sz="1100" b="1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654E8517-7F84-48BB-A6AD-3684E9EDF9E1}" type="sibTrans" cxnId="{3AE137AA-D61F-472D-8DFE-798AAC67E449}">
      <dgm:prSet/>
      <dgm:spPr/>
      <dgm:t>
        <a:bodyPr/>
        <a:lstStyle/>
        <a:p>
          <a:pPr>
            <a:lnSpc>
              <a:spcPct val="100000"/>
            </a:lnSpc>
          </a:pPr>
          <a:endParaRPr lang="ru-RU" sz="1100" b="1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6FCB18A5-B3B6-4010-8F6B-89F5DF73473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ЭИОС </a:t>
          </a:r>
          <a:r>
            <a:rPr lang="ru-RU" sz="1100" b="1" dirty="0" err="1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СПбИУВЭК</a:t>
          </a:r>
          <a:r>
            <a:rPr lang="ru-RU" sz="1100" b="1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"Международная классификация функционирования, ограничений жизнедеятельности и здоровья" (МКФ)  в ранней помощи </a:t>
          </a:r>
          <a:endParaRPr lang="ru-RU" sz="1100" b="1" dirty="0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F4E37D11-9F0E-4D4A-A109-007210DCCFD0}" type="parTrans" cxnId="{BA681EB6-2342-4D79-A979-5B68A0952914}">
      <dgm:prSet/>
      <dgm:spPr/>
      <dgm:t>
        <a:bodyPr/>
        <a:lstStyle/>
        <a:p>
          <a:pPr>
            <a:lnSpc>
              <a:spcPct val="100000"/>
            </a:lnSpc>
          </a:pPr>
          <a:endParaRPr lang="ru-RU" sz="1100" b="1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21451D81-6804-4A2D-98AE-9ED690E822C9}" type="sibTrans" cxnId="{BA681EB6-2342-4D79-A979-5B68A0952914}">
      <dgm:prSet/>
      <dgm:spPr/>
      <dgm:t>
        <a:bodyPr/>
        <a:lstStyle/>
        <a:p>
          <a:pPr>
            <a:lnSpc>
              <a:spcPct val="100000"/>
            </a:lnSpc>
          </a:pPr>
          <a:endParaRPr lang="ru-RU" sz="1100" b="1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EB346F87-B14D-4D33-B4B7-AF49CDF4B7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100" b="1" smtClean="0">
              <a:latin typeface="Arial Black" panose="020B0A04020102020204" pitchFamily="34" charset="0"/>
              <a:cs typeface="Arial" panose="020B0604020202020204" pitchFamily="34" charset="0"/>
            </a:rPr>
            <a:t>2 специалиста </a:t>
          </a:r>
          <a:endParaRPr lang="ru-RU" sz="1100" b="1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3BE9C7B1-9336-4E23-869E-FC9DBFFC72F7}" type="parTrans" cxnId="{FB989228-5276-43CA-B28A-74C732482583}">
      <dgm:prSet/>
      <dgm:spPr/>
      <dgm:t>
        <a:bodyPr/>
        <a:lstStyle/>
        <a:p>
          <a:pPr>
            <a:lnSpc>
              <a:spcPct val="100000"/>
            </a:lnSpc>
          </a:pPr>
          <a:endParaRPr lang="ru-RU" sz="1100" b="1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DD0F2561-CC36-476B-A45C-C671B94755E8}" type="sibTrans" cxnId="{FB989228-5276-43CA-B28A-74C732482583}">
      <dgm:prSet/>
      <dgm:spPr/>
      <dgm:t>
        <a:bodyPr/>
        <a:lstStyle/>
        <a:p>
          <a:pPr>
            <a:lnSpc>
              <a:spcPct val="100000"/>
            </a:lnSpc>
          </a:pPr>
          <a:endParaRPr lang="ru-RU" sz="1100" b="1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17AACA8F-11B3-4177-BF91-40F087D1E506}" type="pres">
      <dgm:prSet presAssocID="{8ABDD7FD-EE18-4319-B81C-3460C9A7453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B88BE1-C17D-43BD-8F8A-4DD6124B75CE}" type="pres">
      <dgm:prSet presAssocID="{F9266A88-59E0-41ED-A854-1FCE4FE9BD75}" presName="horFlow" presStyleCnt="0"/>
      <dgm:spPr/>
      <dgm:t>
        <a:bodyPr/>
        <a:lstStyle/>
        <a:p>
          <a:endParaRPr lang="ru-RU"/>
        </a:p>
      </dgm:t>
    </dgm:pt>
    <dgm:pt modelId="{7A28C0DB-C16E-4060-9BA6-27AAB4B06EB4}" type="pres">
      <dgm:prSet presAssocID="{F9266A88-59E0-41ED-A854-1FCE4FE9BD75}" presName="bigChev" presStyleLbl="node1" presStyleIdx="0" presStyleCnt="2" custScaleX="370301" custScaleY="186734"/>
      <dgm:spPr/>
      <dgm:t>
        <a:bodyPr/>
        <a:lstStyle/>
        <a:p>
          <a:endParaRPr lang="ru-RU"/>
        </a:p>
      </dgm:t>
    </dgm:pt>
    <dgm:pt modelId="{A8D787E0-2821-489C-815A-9B7F4DD077A7}" type="pres">
      <dgm:prSet presAssocID="{8FDEF5B1-C48C-4FC1-92BB-0CDDBB3AED7E}" presName="parTrans" presStyleCnt="0"/>
      <dgm:spPr/>
      <dgm:t>
        <a:bodyPr/>
        <a:lstStyle/>
        <a:p>
          <a:endParaRPr lang="ru-RU"/>
        </a:p>
      </dgm:t>
    </dgm:pt>
    <dgm:pt modelId="{25CE986D-31F8-429C-A3A1-7AB7800D41FA}" type="pres">
      <dgm:prSet presAssocID="{4C9D1071-D25A-4D16-94FA-E2F104EB3824}" presName="node" presStyleLbl="alignAccFollowNode1" presStyleIdx="0" presStyleCnt="2" custScaleX="172171" custScaleY="186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D8F75-4A7C-4986-B49A-B9F8D4B71DF4}" type="pres">
      <dgm:prSet presAssocID="{F9266A88-59E0-41ED-A854-1FCE4FE9BD75}" presName="vSp" presStyleCnt="0"/>
      <dgm:spPr/>
      <dgm:t>
        <a:bodyPr/>
        <a:lstStyle/>
        <a:p>
          <a:endParaRPr lang="ru-RU"/>
        </a:p>
      </dgm:t>
    </dgm:pt>
    <dgm:pt modelId="{8AB879C2-CA06-453D-A4FB-78706FE0FD3D}" type="pres">
      <dgm:prSet presAssocID="{6FCB18A5-B3B6-4010-8F6B-89F5DF734738}" presName="horFlow" presStyleCnt="0"/>
      <dgm:spPr/>
      <dgm:t>
        <a:bodyPr/>
        <a:lstStyle/>
        <a:p>
          <a:endParaRPr lang="ru-RU"/>
        </a:p>
      </dgm:t>
    </dgm:pt>
    <dgm:pt modelId="{390583FF-6962-4772-AA1D-76D5FFDBAF42}" type="pres">
      <dgm:prSet presAssocID="{6FCB18A5-B3B6-4010-8F6B-89F5DF734738}" presName="bigChev" presStyleLbl="node1" presStyleIdx="1" presStyleCnt="2" custScaleX="366354" custScaleY="186734"/>
      <dgm:spPr/>
      <dgm:t>
        <a:bodyPr/>
        <a:lstStyle/>
        <a:p>
          <a:endParaRPr lang="ru-RU"/>
        </a:p>
      </dgm:t>
    </dgm:pt>
    <dgm:pt modelId="{8AEDF965-AF7C-4861-ACD2-F9001E1DB4BE}" type="pres">
      <dgm:prSet presAssocID="{3BE9C7B1-9336-4E23-869E-FC9DBFFC72F7}" presName="parTrans" presStyleCnt="0"/>
      <dgm:spPr/>
      <dgm:t>
        <a:bodyPr/>
        <a:lstStyle/>
        <a:p>
          <a:endParaRPr lang="ru-RU"/>
        </a:p>
      </dgm:t>
    </dgm:pt>
    <dgm:pt modelId="{719EAFA4-49BA-4E32-B48D-F1585653861A}" type="pres">
      <dgm:prSet presAssocID="{EB346F87-B14D-4D33-B4B7-AF49CDF4B731}" presName="node" presStyleLbl="alignAccFollowNode1" presStyleIdx="1" presStyleCnt="2" custScaleX="172171" custScaleY="186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81EB6-2342-4D79-A979-5B68A0952914}" srcId="{8ABDD7FD-EE18-4319-B81C-3460C9A74534}" destId="{6FCB18A5-B3B6-4010-8F6B-89F5DF734738}" srcOrd="1" destOrd="0" parTransId="{F4E37D11-9F0E-4D4A-A109-007210DCCFD0}" sibTransId="{21451D81-6804-4A2D-98AE-9ED690E822C9}"/>
    <dgm:cxn modelId="{A841CD4C-C247-4C90-BC71-C814F9597894}" srcId="{8ABDD7FD-EE18-4319-B81C-3460C9A74534}" destId="{F9266A88-59E0-41ED-A854-1FCE4FE9BD75}" srcOrd="0" destOrd="0" parTransId="{DE1236E0-645D-4D9B-8FF8-D5C9413C4594}" sibTransId="{9834DE37-9003-45B7-90C5-C620838B327B}"/>
    <dgm:cxn modelId="{3AE137AA-D61F-472D-8DFE-798AAC67E449}" srcId="{F9266A88-59E0-41ED-A854-1FCE4FE9BD75}" destId="{4C9D1071-D25A-4D16-94FA-E2F104EB3824}" srcOrd="0" destOrd="0" parTransId="{8FDEF5B1-C48C-4FC1-92BB-0CDDBB3AED7E}" sibTransId="{654E8517-7F84-48BB-A6AD-3684E9EDF9E1}"/>
    <dgm:cxn modelId="{FB989228-5276-43CA-B28A-74C732482583}" srcId="{6FCB18A5-B3B6-4010-8F6B-89F5DF734738}" destId="{EB346F87-B14D-4D33-B4B7-AF49CDF4B731}" srcOrd="0" destOrd="0" parTransId="{3BE9C7B1-9336-4E23-869E-FC9DBFFC72F7}" sibTransId="{DD0F2561-CC36-476B-A45C-C671B94755E8}"/>
    <dgm:cxn modelId="{0737EFF2-4FB2-4588-82F7-CCE7215D74CF}" type="presOf" srcId="{4C9D1071-D25A-4D16-94FA-E2F104EB3824}" destId="{25CE986D-31F8-429C-A3A1-7AB7800D41FA}" srcOrd="0" destOrd="0" presId="urn:microsoft.com/office/officeart/2005/8/layout/lProcess3"/>
    <dgm:cxn modelId="{23FC02BC-CC77-444F-BB36-14A57F67D44D}" type="presOf" srcId="{6FCB18A5-B3B6-4010-8F6B-89F5DF734738}" destId="{390583FF-6962-4772-AA1D-76D5FFDBAF42}" srcOrd="0" destOrd="0" presId="urn:microsoft.com/office/officeart/2005/8/layout/lProcess3"/>
    <dgm:cxn modelId="{3651953E-0A62-44FA-98AA-8B9CFC6BB081}" type="presOf" srcId="{8ABDD7FD-EE18-4319-B81C-3460C9A74534}" destId="{17AACA8F-11B3-4177-BF91-40F087D1E506}" srcOrd="0" destOrd="0" presId="urn:microsoft.com/office/officeart/2005/8/layout/lProcess3"/>
    <dgm:cxn modelId="{38463079-5C40-436F-BBC6-67726A347C8E}" type="presOf" srcId="{EB346F87-B14D-4D33-B4B7-AF49CDF4B731}" destId="{719EAFA4-49BA-4E32-B48D-F1585653861A}" srcOrd="0" destOrd="0" presId="urn:microsoft.com/office/officeart/2005/8/layout/lProcess3"/>
    <dgm:cxn modelId="{F92C872D-5364-4E5E-979C-4E445AD99461}" type="presOf" srcId="{F9266A88-59E0-41ED-A854-1FCE4FE9BD75}" destId="{7A28C0DB-C16E-4060-9BA6-27AAB4B06EB4}" srcOrd="0" destOrd="0" presId="urn:microsoft.com/office/officeart/2005/8/layout/lProcess3"/>
    <dgm:cxn modelId="{1F83AB23-C886-4414-81BF-16C44D2EE248}" type="presParOf" srcId="{17AACA8F-11B3-4177-BF91-40F087D1E506}" destId="{BAB88BE1-C17D-43BD-8F8A-4DD6124B75CE}" srcOrd="0" destOrd="0" presId="urn:microsoft.com/office/officeart/2005/8/layout/lProcess3"/>
    <dgm:cxn modelId="{57C089C6-B8ED-4ABC-9A39-B9DCE8AFA727}" type="presParOf" srcId="{BAB88BE1-C17D-43BD-8F8A-4DD6124B75CE}" destId="{7A28C0DB-C16E-4060-9BA6-27AAB4B06EB4}" srcOrd="0" destOrd="0" presId="urn:microsoft.com/office/officeart/2005/8/layout/lProcess3"/>
    <dgm:cxn modelId="{913D6759-67E3-4E49-B738-36405FD2753F}" type="presParOf" srcId="{BAB88BE1-C17D-43BD-8F8A-4DD6124B75CE}" destId="{A8D787E0-2821-489C-815A-9B7F4DD077A7}" srcOrd="1" destOrd="0" presId="urn:microsoft.com/office/officeart/2005/8/layout/lProcess3"/>
    <dgm:cxn modelId="{21ACF57A-FB5B-444C-A113-ACC5C79626CD}" type="presParOf" srcId="{BAB88BE1-C17D-43BD-8F8A-4DD6124B75CE}" destId="{25CE986D-31F8-429C-A3A1-7AB7800D41FA}" srcOrd="2" destOrd="0" presId="urn:microsoft.com/office/officeart/2005/8/layout/lProcess3"/>
    <dgm:cxn modelId="{843F7254-E0CB-4618-AB23-6CC8F553A082}" type="presParOf" srcId="{17AACA8F-11B3-4177-BF91-40F087D1E506}" destId="{732D8F75-4A7C-4986-B49A-B9F8D4B71DF4}" srcOrd="1" destOrd="0" presId="urn:microsoft.com/office/officeart/2005/8/layout/lProcess3"/>
    <dgm:cxn modelId="{2B781749-6D42-414F-A5C0-F147924C1B93}" type="presParOf" srcId="{17AACA8F-11B3-4177-BF91-40F087D1E506}" destId="{8AB879C2-CA06-453D-A4FB-78706FE0FD3D}" srcOrd="2" destOrd="0" presId="urn:microsoft.com/office/officeart/2005/8/layout/lProcess3"/>
    <dgm:cxn modelId="{1F9025CF-DCF5-457B-BF05-87C520329FE8}" type="presParOf" srcId="{8AB879C2-CA06-453D-A4FB-78706FE0FD3D}" destId="{390583FF-6962-4772-AA1D-76D5FFDBAF42}" srcOrd="0" destOrd="0" presId="urn:microsoft.com/office/officeart/2005/8/layout/lProcess3"/>
    <dgm:cxn modelId="{6736C1DF-6276-40A3-B2FC-E6AEF11DFBE2}" type="presParOf" srcId="{8AB879C2-CA06-453D-A4FB-78706FE0FD3D}" destId="{8AEDF965-AF7C-4861-ACD2-F9001E1DB4BE}" srcOrd="1" destOrd="0" presId="urn:microsoft.com/office/officeart/2005/8/layout/lProcess3"/>
    <dgm:cxn modelId="{06867A61-85C8-4EBF-9123-42E85F291B3C}" type="presParOf" srcId="{8AB879C2-CA06-453D-A4FB-78706FE0FD3D}" destId="{719EAFA4-49BA-4E32-B48D-F1585653861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EDFA97-8F12-4CD7-989D-018D74CD8545}" type="doc">
      <dgm:prSet loTypeId="urn:microsoft.com/office/officeart/2005/8/layout/lProcess2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68D283A-E6F6-40A3-910F-0CA2DEAEAA4B}">
      <dgm:prSet phldrT="[Текст]" custT="1"/>
      <dgm:spPr/>
      <dgm:t>
        <a:bodyPr/>
        <a:lstStyle/>
        <a:p>
          <a:r>
            <a:rPr lang="ru-RU" sz="1600" b="1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Педагогический персонал</a:t>
          </a:r>
        </a:p>
      </dgm:t>
    </dgm:pt>
    <dgm:pt modelId="{68DB0DFC-3725-4C56-AF4A-E126E7E8352C}" type="parTrans" cxnId="{5333F98F-209B-4A34-91FD-A89611C43CCD}">
      <dgm:prSet/>
      <dgm:spPr/>
      <dgm:t>
        <a:bodyPr/>
        <a:lstStyle/>
        <a:p>
          <a:endParaRPr lang="ru-RU" sz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4CD955-44DA-4168-9BD8-20440769E3B2}" type="sibTrans" cxnId="{5333F98F-209B-4A34-91FD-A89611C43CCD}">
      <dgm:prSet/>
      <dgm:spPr/>
      <dgm:t>
        <a:bodyPr/>
        <a:lstStyle/>
        <a:p>
          <a:endParaRPr lang="ru-RU" sz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651684-F968-4E33-B772-55AB45140F1F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Высшая категория - </a:t>
          </a:r>
          <a:r>
            <a:rPr lang="ru-RU" sz="1600" dirty="0" smtClean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1 </a:t>
          </a:r>
          <a:r>
            <a:rPr lang="ru-RU" sz="16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человека </a:t>
          </a:r>
        </a:p>
      </dgm:t>
    </dgm:pt>
    <dgm:pt modelId="{4FD1F105-3F3E-44A1-97B3-0190D022FAF9}" type="parTrans" cxnId="{F75996B0-B0BF-49EB-911D-80CA90713170}">
      <dgm:prSet/>
      <dgm:spPr/>
      <dgm:t>
        <a:bodyPr/>
        <a:lstStyle/>
        <a:p>
          <a:endParaRPr lang="ru-RU" sz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8B4B89-2367-4527-9F36-8FE4370E1D23}" type="sibTrans" cxnId="{F75996B0-B0BF-49EB-911D-80CA90713170}">
      <dgm:prSet/>
      <dgm:spPr/>
      <dgm:t>
        <a:bodyPr/>
        <a:lstStyle/>
        <a:p>
          <a:endParaRPr lang="ru-RU" sz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7F4129-794E-49EC-A890-33526E76B476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Первая категория - </a:t>
          </a:r>
          <a:r>
            <a:rPr lang="ru-RU" sz="1600" dirty="0" smtClean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5 </a:t>
          </a:r>
          <a:r>
            <a:rPr lang="ru-RU" sz="16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человек</a:t>
          </a:r>
        </a:p>
      </dgm:t>
    </dgm:pt>
    <dgm:pt modelId="{0B2679CB-69E7-487C-AA3D-3CA979C56760}" type="parTrans" cxnId="{4D8B600A-29EA-4BCB-BDE8-8FE67B313714}">
      <dgm:prSet/>
      <dgm:spPr/>
      <dgm:t>
        <a:bodyPr/>
        <a:lstStyle/>
        <a:p>
          <a:endParaRPr lang="ru-RU" sz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D134E2-09D5-4993-9347-46707BADC2C5}" type="sibTrans" cxnId="{4D8B600A-29EA-4BCB-BDE8-8FE67B313714}">
      <dgm:prSet/>
      <dgm:spPr/>
      <dgm:t>
        <a:bodyPr/>
        <a:lstStyle/>
        <a:p>
          <a:endParaRPr lang="ru-RU" sz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C2542F-AFC8-4E2F-A270-7CD7FA3CB805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Медицинский персонал</a:t>
          </a:r>
        </a:p>
      </dgm:t>
    </dgm:pt>
    <dgm:pt modelId="{EEE06BF8-9D6A-4E63-9D27-77D6D4180D73}" type="parTrans" cxnId="{629D9EF0-7BEB-415D-9A35-55F21460A461}">
      <dgm:prSet/>
      <dgm:spPr/>
      <dgm:t>
        <a:bodyPr/>
        <a:lstStyle/>
        <a:p>
          <a:endParaRPr lang="ru-RU" sz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0B45C8-9123-4714-ABBB-5A03745B3904}" type="sibTrans" cxnId="{629D9EF0-7BEB-415D-9A35-55F21460A461}">
      <dgm:prSet/>
      <dgm:spPr/>
      <dgm:t>
        <a:bodyPr/>
        <a:lstStyle/>
        <a:p>
          <a:endParaRPr lang="ru-RU" sz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DB4A2F-EE8E-4A0A-AC56-381CE87D2549}">
      <dgm:prSet phldrT="[Текст]" custT="1"/>
      <dgm:spPr>
        <a:solidFill>
          <a:srgbClr val="FF8FFF"/>
        </a:solidFill>
      </dgm:spPr>
      <dgm:t>
        <a:bodyPr/>
        <a:lstStyle/>
        <a:p>
          <a:r>
            <a:rPr lang="ru-RU" sz="160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Высшая категория - 1 человек</a:t>
          </a:r>
        </a:p>
      </dgm:t>
    </dgm:pt>
    <dgm:pt modelId="{E53EAE2A-E5D9-4233-AEE3-5E63A891ACD0}" type="parTrans" cxnId="{DC6A1091-416B-49A4-8EE0-5F64FA3487D3}">
      <dgm:prSet/>
      <dgm:spPr/>
      <dgm:t>
        <a:bodyPr/>
        <a:lstStyle/>
        <a:p>
          <a:endParaRPr lang="ru-RU" sz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F4F4F7-D606-4A20-9456-4C25E9002D61}" type="sibTrans" cxnId="{DC6A1091-416B-49A4-8EE0-5F64FA3487D3}">
      <dgm:prSet/>
      <dgm:spPr/>
      <dgm:t>
        <a:bodyPr/>
        <a:lstStyle/>
        <a:p>
          <a:endParaRPr lang="ru-RU" sz="12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C49456-206C-4903-9CEB-376C9824DE0B}" type="pres">
      <dgm:prSet presAssocID="{B2EDFA97-8F12-4CD7-989D-018D74CD854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278F61-FBD4-4970-9587-60207B3F2DAB}" type="pres">
      <dgm:prSet presAssocID="{468D283A-E6F6-40A3-910F-0CA2DEAEAA4B}" presName="compNode" presStyleCnt="0"/>
      <dgm:spPr/>
      <dgm:t>
        <a:bodyPr/>
        <a:lstStyle/>
        <a:p>
          <a:endParaRPr lang="ru-RU"/>
        </a:p>
      </dgm:t>
    </dgm:pt>
    <dgm:pt modelId="{A8779F57-754B-491C-AB07-6AE30183FF51}" type="pres">
      <dgm:prSet presAssocID="{468D283A-E6F6-40A3-910F-0CA2DEAEAA4B}" presName="aNode" presStyleLbl="bgShp" presStyleIdx="0" presStyleCnt="2" custLinFactX="-100000" custLinFactY="62798" custLinFactNeighborX="-123201" custLinFactNeighborY="100000"/>
      <dgm:spPr/>
      <dgm:t>
        <a:bodyPr/>
        <a:lstStyle/>
        <a:p>
          <a:endParaRPr lang="ru-RU"/>
        </a:p>
      </dgm:t>
    </dgm:pt>
    <dgm:pt modelId="{D4E2934C-D11C-4E34-B1C9-E4043B247555}" type="pres">
      <dgm:prSet presAssocID="{468D283A-E6F6-40A3-910F-0CA2DEAEAA4B}" presName="textNode" presStyleLbl="bgShp" presStyleIdx="0" presStyleCnt="2"/>
      <dgm:spPr/>
      <dgm:t>
        <a:bodyPr/>
        <a:lstStyle/>
        <a:p>
          <a:endParaRPr lang="ru-RU"/>
        </a:p>
      </dgm:t>
    </dgm:pt>
    <dgm:pt modelId="{46DFF9B3-688B-47E0-A1ED-727DB8FC9D90}" type="pres">
      <dgm:prSet presAssocID="{468D283A-E6F6-40A3-910F-0CA2DEAEAA4B}" presName="compChildNode" presStyleCnt="0"/>
      <dgm:spPr/>
      <dgm:t>
        <a:bodyPr/>
        <a:lstStyle/>
        <a:p>
          <a:endParaRPr lang="ru-RU"/>
        </a:p>
      </dgm:t>
    </dgm:pt>
    <dgm:pt modelId="{9085F88A-F44D-43AB-885D-191686C09473}" type="pres">
      <dgm:prSet presAssocID="{468D283A-E6F6-40A3-910F-0CA2DEAEAA4B}" presName="theInnerList" presStyleCnt="0"/>
      <dgm:spPr/>
      <dgm:t>
        <a:bodyPr/>
        <a:lstStyle/>
        <a:p>
          <a:endParaRPr lang="ru-RU"/>
        </a:p>
      </dgm:t>
    </dgm:pt>
    <dgm:pt modelId="{F1D44345-7F60-4FA3-89E5-0D9660000F2E}" type="pres">
      <dgm:prSet presAssocID="{41651684-F968-4E33-B772-55AB45140F1F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EFF45-C775-426B-8643-6ED1100A9C11}" type="pres">
      <dgm:prSet presAssocID="{41651684-F968-4E33-B772-55AB45140F1F}" presName="aSpace2" presStyleCnt="0"/>
      <dgm:spPr/>
      <dgm:t>
        <a:bodyPr/>
        <a:lstStyle/>
        <a:p>
          <a:endParaRPr lang="ru-RU"/>
        </a:p>
      </dgm:t>
    </dgm:pt>
    <dgm:pt modelId="{AFE38320-B81B-498B-BD2D-7575A16E528E}" type="pres">
      <dgm:prSet presAssocID="{0B7F4129-794E-49EC-A890-33526E76B476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7ADA02-7857-45FE-ABD9-917DE4346CA7}" type="pres">
      <dgm:prSet presAssocID="{468D283A-E6F6-40A3-910F-0CA2DEAEAA4B}" presName="aSpace" presStyleCnt="0"/>
      <dgm:spPr/>
      <dgm:t>
        <a:bodyPr/>
        <a:lstStyle/>
        <a:p>
          <a:endParaRPr lang="ru-RU"/>
        </a:p>
      </dgm:t>
    </dgm:pt>
    <dgm:pt modelId="{EB385853-571C-498E-ADA9-8D4E351F945B}" type="pres">
      <dgm:prSet presAssocID="{53C2542F-AFC8-4E2F-A270-7CD7FA3CB805}" presName="compNode" presStyleCnt="0"/>
      <dgm:spPr/>
      <dgm:t>
        <a:bodyPr/>
        <a:lstStyle/>
        <a:p>
          <a:endParaRPr lang="ru-RU"/>
        </a:p>
      </dgm:t>
    </dgm:pt>
    <dgm:pt modelId="{28AB5C27-E7B0-4DCF-B827-393300D67113}" type="pres">
      <dgm:prSet presAssocID="{53C2542F-AFC8-4E2F-A270-7CD7FA3CB805}" presName="aNode" presStyleLbl="bgShp" presStyleIdx="1" presStyleCnt="2"/>
      <dgm:spPr/>
      <dgm:t>
        <a:bodyPr/>
        <a:lstStyle/>
        <a:p>
          <a:endParaRPr lang="ru-RU"/>
        </a:p>
      </dgm:t>
    </dgm:pt>
    <dgm:pt modelId="{E85204F9-42FA-49EA-B919-0E4ED1A89F57}" type="pres">
      <dgm:prSet presAssocID="{53C2542F-AFC8-4E2F-A270-7CD7FA3CB805}" presName="textNode" presStyleLbl="bgShp" presStyleIdx="1" presStyleCnt="2"/>
      <dgm:spPr/>
      <dgm:t>
        <a:bodyPr/>
        <a:lstStyle/>
        <a:p>
          <a:endParaRPr lang="ru-RU"/>
        </a:p>
      </dgm:t>
    </dgm:pt>
    <dgm:pt modelId="{AE2EC3BC-720A-41D4-BA8B-172570F39841}" type="pres">
      <dgm:prSet presAssocID="{53C2542F-AFC8-4E2F-A270-7CD7FA3CB805}" presName="compChildNode" presStyleCnt="0"/>
      <dgm:spPr/>
      <dgm:t>
        <a:bodyPr/>
        <a:lstStyle/>
        <a:p>
          <a:endParaRPr lang="ru-RU"/>
        </a:p>
      </dgm:t>
    </dgm:pt>
    <dgm:pt modelId="{15A4A3EA-5F48-492B-890A-F3EEF49A8A27}" type="pres">
      <dgm:prSet presAssocID="{53C2542F-AFC8-4E2F-A270-7CD7FA3CB805}" presName="theInnerList" presStyleCnt="0"/>
      <dgm:spPr/>
      <dgm:t>
        <a:bodyPr/>
        <a:lstStyle/>
        <a:p>
          <a:endParaRPr lang="ru-RU"/>
        </a:p>
      </dgm:t>
    </dgm:pt>
    <dgm:pt modelId="{0778A39D-9009-4918-9B4D-3B1780FE2299}" type="pres">
      <dgm:prSet presAssocID="{76DB4A2F-EE8E-4A0A-AC56-381CE87D2549}" presName="childNode" presStyleLbl="node1" presStyleIdx="2" presStyleCnt="3" custScaleY="46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3F98F-209B-4A34-91FD-A89611C43CCD}" srcId="{B2EDFA97-8F12-4CD7-989D-018D74CD8545}" destId="{468D283A-E6F6-40A3-910F-0CA2DEAEAA4B}" srcOrd="0" destOrd="0" parTransId="{68DB0DFC-3725-4C56-AF4A-E126E7E8352C}" sibTransId="{594CD955-44DA-4168-9BD8-20440769E3B2}"/>
    <dgm:cxn modelId="{6CCAEB65-6516-40A9-9CE9-A581DF78D9AC}" type="presOf" srcId="{41651684-F968-4E33-B772-55AB45140F1F}" destId="{F1D44345-7F60-4FA3-89E5-0D9660000F2E}" srcOrd="0" destOrd="0" presId="urn:microsoft.com/office/officeart/2005/8/layout/lProcess2"/>
    <dgm:cxn modelId="{72F5AA47-AE1F-43DC-9584-3D4C1ACC93A5}" type="presOf" srcId="{76DB4A2F-EE8E-4A0A-AC56-381CE87D2549}" destId="{0778A39D-9009-4918-9B4D-3B1780FE2299}" srcOrd="0" destOrd="0" presId="urn:microsoft.com/office/officeart/2005/8/layout/lProcess2"/>
    <dgm:cxn modelId="{8893C6DF-27CE-4A2F-96E2-6F7F887DB3C6}" type="presOf" srcId="{53C2542F-AFC8-4E2F-A270-7CD7FA3CB805}" destId="{28AB5C27-E7B0-4DCF-B827-393300D67113}" srcOrd="0" destOrd="0" presId="urn:microsoft.com/office/officeart/2005/8/layout/lProcess2"/>
    <dgm:cxn modelId="{4D8B600A-29EA-4BCB-BDE8-8FE67B313714}" srcId="{468D283A-E6F6-40A3-910F-0CA2DEAEAA4B}" destId="{0B7F4129-794E-49EC-A890-33526E76B476}" srcOrd="1" destOrd="0" parTransId="{0B2679CB-69E7-487C-AA3D-3CA979C56760}" sibTransId="{F6D134E2-09D5-4993-9347-46707BADC2C5}"/>
    <dgm:cxn modelId="{64AC08BC-EE4D-487E-B3B1-CE80D3865A11}" type="presOf" srcId="{468D283A-E6F6-40A3-910F-0CA2DEAEAA4B}" destId="{A8779F57-754B-491C-AB07-6AE30183FF51}" srcOrd="0" destOrd="0" presId="urn:microsoft.com/office/officeart/2005/8/layout/lProcess2"/>
    <dgm:cxn modelId="{F75996B0-B0BF-49EB-911D-80CA90713170}" srcId="{468D283A-E6F6-40A3-910F-0CA2DEAEAA4B}" destId="{41651684-F968-4E33-B772-55AB45140F1F}" srcOrd="0" destOrd="0" parTransId="{4FD1F105-3F3E-44A1-97B3-0190D022FAF9}" sibTransId="{478B4B89-2367-4527-9F36-8FE4370E1D23}"/>
    <dgm:cxn modelId="{41A940A7-ABFE-4101-8D81-A411E1896936}" type="presOf" srcId="{B2EDFA97-8F12-4CD7-989D-018D74CD8545}" destId="{E0C49456-206C-4903-9CEB-376C9824DE0B}" srcOrd="0" destOrd="0" presId="urn:microsoft.com/office/officeart/2005/8/layout/lProcess2"/>
    <dgm:cxn modelId="{DC6A1091-416B-49A4-8EE0-5F64FA3487D3}" srcId="{53C2542F-AFC8-4E2F-A270-7CD7FA3CB805}" destId="{76DB4A2F-EE8E-4A0A-AC56-381CE87D2549}" srcOrd="0" destOrd="0" parTransId="{E53EAE2A-E5D9-4233-AEE3-5E63A891ACD0}" sibTransId="{68F4F4F7-D606-4A20-9456-4C25E9002D61}"/>
    <dgm:cxn modelId="{629D9EF0-7BEB-415D-9A35-55F21460A461}" srcId="{B2EDFA97-8F12-4CD7-989D-018D74CD8545}" destId="{53C2542F-AFC8-4E2F-A270-7CD7FA3CB805}" srcOrd="1" destOrd="0" parTransId="{EEE06BF8-9D6A-4E63-9D27-77D6D4180D73}" sibTransId="{2B0B45C8-9123-4714-ABBB-5A03745B3904}"/>
    <dgm:cxn modelId="{D89EEF0B-6F68-4EC5-B3A7-D4DBD44B9CCE}" type="presOf" srcId="{53C2542F-AFC8-4E2F-A270-7CD7FA3CB805}" destId="{E85204F9-42FA-49EA-B919-0E4ED1A89F57}" srcOrd="1" destOrd="0" presId="urn:microsoft.com/office/officeart/2005/8/layout/lProcess2"/>
    <dgm:cxn modelId="{6463FFD9-60CF-41DB-8389-BE9883604F21}" type="presOf" srcId="{468D283A-E6F6-40A3-910F-0CA2DEAEAA4B}" destId="{D4E2934C-D11C-4E34-B1C9-E4043B247555}" srcOrd="1" destOrd="0" presId="urn:microsoft.com/office/officeart/2005/8/layout/lProcess2"/>
    <dgm:cxn modelId="{ECAD1316-197A-4D6C-8EBF-31DB3F3952DB}" type="presOf" srcId="{0B7F4129-794E-49EC-A890-33526E76B476}" destId="{AFE38320-B81B-498B-BD2D-7575A16E528E}" srcOrd="0" destOrd="0" presId="urn:microsoft.com/office/officeart/2005/8/layout/lProcess2"/>
    <dgm:cxn modelId="{430D45D4-1080-47B6-A430-AC7B46EB12EB}" type="presParOf" srcId="{E0C49456-206C-4903-9CEB-376C9824DE0B}" destId="{BA278F61-FBD4-4970-9587-60207B3F2DAB}" srcOrd="0" destOrd="0" presId="urn:microsoft.com/office/officeart/2005/8/layout/lProcess2"/>
    <dgm:cxn modelId="{F9C39B04-1FC1-41AC-AAF3-93DDFFB59DAD}" type="presParOf" srcId="{BA278F61-FBD4-4970-9587-60207B3F2DAB}" destId="{A8779F57-754B-491C-AB07-6AE30183FF51}" srcOrd="0" destOrd="0" presId="urn:microsoft.com/office/officeart/2005/8/layout/lProcess2"/>
    <dgm:cxn modelId="{1FDAFD39-434A-497E-BA40-9FA7102A7B37}" type="presParOf" srcId="{BA278F61-FBD4-4970-9587-60207B3F2DAB}" destId="{D4E2934C-D11C-4E34-B1C9-E4043B247555}" srcOrd="1" destOrd="0" presId="urn:microsoft.com/office/officeart/2005/8/layout/lProcess2"/>
    <dgm:cxn modelId="{23A90B94-384C-4BEA-88EE-707027C0657C}" type="presParOf" srcId="{BA278F61-FBD4-4970-9587-60207B3F2DAB}" destId="{46DFF9B3-688B-47E0-A1ED-727DB8FC9D90}" srcOrd="2" destOrd="0" presId="urn:microsoft.com/office/officeart/2005/8/layout/lProcess2"/>
    <dgm:cxn modelId="{6E80BB4C-433D-4E86-B700-7CA1EED5CD41}" type="presParOf" srcId="{46DFF9B3-688B-47E0-A1ED-727DB8FC9D90}" destId="{9085F88A-F44D-43AB-885D-191686C09473}" srcOrd="0" destOrd="0" presId="urn:microsoft.com/office/officeart/2005/8/layout/lProcess2"/>
    <dgm:cxn modelId="{6104D33F-94A7-495F-A695-4EE4E2B65D4C}" type="presParOf" srcId="{9085F88A-F44D-43AB-885D-191686C09473}" destId="{F1D44345-7F60-4FA3-89E5-0D9660000F2E}" srcOrd="0" destOrd="0" presId="urn:microsoft.com/office/officeart/2005/8/layout/lProcess2"/>
    <dgm:cxn modelId="{5170DBEB-A5C0-4F1B-9C93-C0151462636F}" type="presParOf" srcId="{9085F88A-F44D-43AB-885D-191686C09473}" destId="{61BEFF45-C775-426B-8643-6ED1100A9C11}" srcOrd="1" destOrd="0" presId="urn:microsoft.com/office/officeart/2005/8/layout/lProcess2"/>
    <dgm:cxn modelId="{AC279A5A-FDB9-4498-B2FB-D6B7A5230737}" type="presParOf" srcId="{9085F88A-F44D-43AB-885D-191686C09473}" destId="{AFE38320-B81B-498B-BD2D-7575A16E528E}" srcOrd="2" destOrd="0" presId="urn:microsoft.com/office/officeart/2005/8/layout/lProcess2"/>
    <dgm:cxn modelId="{0CE98CFB-5F5F-4987-A7C4-EA654314784D}" type="presParOf" srcId="{E0C49456-206C-4903-9CEB-376C9824DE0B}" destId="{C47ADA02-7857-45FE-ABD9-917DE4346CA7}" srcOrd="1" destOrd="0" presId="urn:microsoft.com/office/officeart/2005/8/layout/lProcess2"/>
    <dgm:cxn modelId="{42A10CB8-72C8-433E-85E6-F78A51750184}" type="presParOf" srcId="{E0C49456-206C-4903-9CEB-376C9824DE0B}" destId="{EB385853-571C-498E-ADA9-8D4E351F945B}" srcOrd="2" destOrd="0" presId="urn:microsoft.com/office/officeart/2005/8/layout/lProcess2"/>
    <dgm:cxn modelId="{00862738-FA8E-4FAF-BDD8-6B09896E5844}" type="presParOf" srcId="{EB385853-571C-498E-ADA9-8D4E351F945B}" destId="{28AB5C27-E7B0-4DCF-B827-393300D67113}" srcOrd="0" destOrd="0" presId="urn:microsoft.com/office/officeart/2005/8/layout/lProcess2"/>
    <dgm:cxn modelId="{D18A9FB3-F67B-46D2-B88B-8BE956EF982D}" type="presParOf" srcId="{EB385853-571C-498E-ADA9-8D4E351F945B}" destId="{E85204F9-42FA-49EA-B919-0E4ED1A89F57}" srcOrd="1" destOrd="0" presId="urn:microsoft.com/office/officeart/2005/8/layout/lProcess2"/>
    <dgm:cxn modelId="{43D6D7CC-10D2-4EB0-B64C-2AB13E2236EA}" type="presParOf" srcId="{EB385853-571C-498E-ADA9-8D4E351F945B}" destId="{AE2EC3BC-720A-41D4-BA8B-172570F39841}" srcOrd="2" destOrd="0" presId="urn:microsoft.com/office/officeart/2005/8/layout/lProcess2"/>
    <dgm:cxn modelId="{A05525C7-A385-4E54-9AFC-224C72413B48}" type="presParOf" srcId="{AE2EC3BC-720A-41D4-BA8B-172570F39841}" destId="{15A4A3EA-5F48-492B-890A-F3EEF49A8A27}" srcOrd="0" destOrd="0" presId="urn:microsoft.com/office/officeart/2005/8/layout/lProcess2"/>
    <dgm:cxn modelId="{93C84F64-0101-4F0D-AD14-086824B6B84F}" type="presParOf" srcId="{15A4A3EA-5F48-492B-890A-F3EEF49A8A27}" destId="{0778A39D-9009-4918-9B4D-3B1780FE2299}" srcOrd="0" destOrd="0" presId="urn:microsoft.com/office/officeart/2005/8/layout/lProcess2"/>
  </dgm:cxnLst>
  <dgm:bg>
    <a:noFill/>
  </dgm:bg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1003AC-404D-4581-B4AC-8DF59ECDF7D4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199E7A5-03F6-4B73-B4B5-C7BEC42B6740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Профессиональная переподготовка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AC81748D-619C-425B-B214-5DA3213C7591}" type="parTrans" cxnId="{CE49F527-69F8-49A6-B24A-72ECC5368AD5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79787C88-2848-4CA1-893A-E96EAB825960}" type="sibTrans" cxnId="{CE49F527-69F8-49A6-B24A-72ECC5368AD5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0BD01E11-55B8-4CA7-9E4D-2A6DBF3B8365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3 человека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54A47061-CB61-4023-A61E-91A4DD0027FA}" type="parTrans" cxnId="{E9A37D53-7C97-4C6F-B24F-4F39511549C3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C7935E8E-1927-45C9-B52F-3578D88F660B}" type="sibTrans" cxnId="{E9A37D53-7C97-4C6F-B24F-4F39511549C3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C98FCD39-8DAF-4160-885C-ED46CB0E93B2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Курсы повышения квалификации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A91DDCD9-3649-459A-B851-772D3732D6F6}" type="parTrans" cxnId="{1AF0E935-1B0C-4D1F-8A0E-FD5096850AF6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BE25C88B-4D4C-432F-9153-F7A62E815B61}" type="sibTrans" cxnId="{1AF0E935-1B0C-4D1F-8A0E-FD5096850AF6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931B964B-8349-4991-AA71-AADA22457AE8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21 человек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7ED8C0B5-05DF-4C47-A102-11D7175BA452}" type="parTrans" cxnId="{440FEBEC-1985-4C66-800C-D2D551A02207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16483D5A-D2DA-45EB-A259-ACEF8B80E454}" type="sibTrans" cxnId="{440FEBEC-1985-4C66-800C-D2D551A02207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gm:t>
    </dgm:pt>
    <dgm:pt modelId="{817030B3-102F-43EB-A7F5-9B3E1123AB90}" type="pres">
      <dgm:prSet presAssocID="{881003AC-404D-4581-B4AC-8DF59ECDF7D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8C144FB-3C14-494B-A7C3-8B46A04C54D6}" type="pres">
      <dgm:prSet presAssocID="{D199E7A5-03F6-4B73-B4B5-C7BEC42B6740}" presName="horFlow" presStyleCnt="0"/>
      <dgm:spPr/>
    </dgm:pt>
    <dgm:pt modelId="{35BF0E8D-48E4-4778-A2F2-4F1F8EAFF1BF}" type="pres">
      <dgm:prSet presAssocID="{D199E7A5-03F6-4B73-B4B5-C7BEC42B6740}" presName="bigChev" presStyleLbl="node1" presStyleIdx="0" presStyleCnt="2"/>
      <dgm:spPr/>
      <dgm:t>
        <a:bodyPr/>
        <a:lstStyle/>
        <a:p>
          <a:endParaRPr lang="ru-RU"/>
        </a:p>
      </dgm:t>
    </dgm:pt>
    <dgm:pt modelId="{126ABE8C-4890-4EA6-890E-B052580DC55D}" type="pres">
      <dgm:prSet presAssocID="{54A47061-CB61-4023-A61E-91A4DD0027FA}" presName="parTrans" presStyleCnt="0"/>
      <dgm:spPr/>
    </dgm:pt>
    <dgm:pt modelId="{0C3BC36E-9E97-4F60-B9FF-45D90E511507}" type="pres">
      <dgm:prSet presAssocID="{0BD01E11-55B8-4CA7-9E4D-2A6DBF3B8365}" presName="node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9F974-5983-49E6-8B36-F852818C6C71}" type="pres">
      <dgm:prSet presAssocID="{D199E7A5-03F6-4B73-B4B5-C7BEC42B6740}" presName="vSp" presStyleCnt="0"/>
      <dgm:spPr/>
    </dgm:pt>
    <dgm:pt modelId="{B5CA8579-032B-44F9-BF45-3BAF6322F1CD}" type="pres">
      <dgm:prSet presAssocID="{C98FCD39-8DAF-4160-885C-ED46CB0E93B2}" presName="horFlow" presStyleCnt="0"/>
      <dgm:spPr/>
    </dgm:pt>
    <dgm:pt modelId="{5A6CA5EF-54BC-4101-B430-29B95E88A582}" type="pres">
      <dgm:prSet presAssocID="{C98FCD39-8DAF-4160-885C-ED46CB0E93B2}" presName="bigChev" presStyleLbl="node1" presStyleIdx="1" presStyleCnt="2"/>
      <dgm:spPr/>
      <dgm:t>
        <a:bodyPr/>
        <a:lstStyle/>
        <a:p>
          <a:endParaRPr lang="ru-RU"/>
        </a:p>
      </dgm:t>
    </dgm:pt>
    <dgm:pt modelId="{38B73738-33B8-48C5-A228-9895B2E42CC4}" type="pres">
      <dgm:prSet presAssocID="{7ED8C0B5-05DF-4C47-A102-11D7175BA452}" presName="parTrans" presStyleCnt="0"/>
      <dgm:spPr/>
    </dgm:pt>
    <dgm:pt modelId="{2809725E-7D2B-47EC-9ACF-4099CAEC0E2D}" type="pres">
      <dgm:prSet presAssocID="{931B964B-8349-4991-AA71-AADA22457AE8}" presName="node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5C6EA0-A3F3-4D92-AD56-1D12FC43D494}" type="presOf" srcId="{931B964B-8349-4991-AA71-AADA22457AE8}" destId="{2809725E-7D2B-47EC-9ACF-4099CAEC0E2D}" srcOrd="0" destOrd="0" presId="urn:microsoft.com/office/officeart/2005/8/layout/lProcess3"/>
    <dgm:cxn modelId="{6D4A8BAC-38F5-4D7D-9FEC-1412337162CA}" type="presOf" srcId="{0BD01E11-55B8-4CA7-9E4D-2A6DBF3B8365}" destId="{0C3BC36E-9E97-4F60-B9FF-45D90E511507}" srcOrd="0" destOrd="0" presId="urn:microsoft.com/office/officeart/2005/8/layout/lProcess3"/>
    <dgm:cxn modelId="{440FEBEC-1985-4C66-800C-D2D551A02207}" srcId="{C98FCD39-8DAF-4160-885C-ED46CB0E93B2}" destId="{931B964B-8349-4991-AA71-AADA22457AE8}" srcOrd="0" destOrd="0" parTransId="{7ED8C0B5-05DF-4C47-A102-11D7175BA452}" sibTransId="{16483D5A-D2DA-45EB-A259-ACEF8B80E454}"/>
    <dgm:cxn modelId="{B3852739-8A1B-4691-BC0F-E546B3175CF9}" type="presOf" srcId="{D199E7A5-03F6-4B73-B4B5-C7BEC42B6740}" destId="{35BF0E8D-48E4-4778-A2F2-4F1F8EAFF1BF}" srcOrd="0" destOrd="0" presId="urn:microsoft.com/office/officeart/2005/8/layout/lProcess3"/>
    <dgm:cxn modelId="{937E67B2-5BE6-4A68-ACA5-BED397D78C30}" type="presOf" srcId="{881003AC-404D-4581-B4AC-8DF59ECDF7D4}" destId="{817030B3-102F-43EB-A7F5-9B3E1123AB90}" srcOrd="0" destOrd="0" presId="urn:microsoft.com/office/officeart/2005/8/layout/lProcess3"/>
    <dgm:cxn modelId="{31696984-C551-477B-931A-1B5F1D5A4CE7}" type="presOf" srcId="{C98FCD39-8DAF-4160-885C-ED46CB0E93B2}" destId="{5A6CA5EF-54BC-4101-B430-29B95E88A582}" srcOrd="0" destOrd="0" presId="urn:microsoft.com/office/officeart/2005/8/layout/lProcess3"/>
    <dgm:cxn modelId="{1AF0E935-1B0C-4D1F-8A0E-FD5096850AF6}" srcId="{881003AC-404D-4581-B4AC-8DF59ECDF7D4}" destId="{C98FCD39-8DAF-4160-885C-ED46CB0E93B2}" srcOrd="1" destOrd="0" parTransId="{A91DDCD9-3649-459A-B851-772D3732D6F6}" sibTransId="{BE25C88B-4D4C-432F-9153-F7A62E815B61}"/>
    <dgm:cxn modelId="{E9A37D53-7C97-4C6F-B24F-4F39511549C3}" srcId="{D199E7A5-03F6-4B73-B4B5-C7BEC42B6740}" destId="{0BD01E11-55B8-4CA7-9E4D-2A6DBF3B8365}" srcOrd="0" destOrd="0" parTransId="{54A47061-CB61-4023-A61E-91A4DD0027FA}" sibTransId="{C7935E8E-1927-45C9-B52F-3578D88F660B}"/>
    <dgm:cxn modelId="{CE49F527-69F8-49A6-B24A-72ECC5368AD5}" srcId="{881003AC-404D-4581-B4AC-8DF59ECDF7D4}" destId="{D199E7A5-03F6-4B73-B4B5-C7BEC42B6740}" srcOrd="0" destOrd="0" parTransId="{AC81748D-619C-425B-B214-5DA3213C7591}" sibTransId="{79787C88-2848-4CA1-893A-E96EAB825960}"/>
    <dgm:cxn modelId="{9182765C-9E79-4B5A-8898-68B7B4C1DEEE}" type="presParOf" srcId="{817030B3-102F-43EB-A7F5-9B3E1123AB90}" destId="{E8C144FB-3C14-494B-A7C3-8B46A04C54D6}" srcOrd="0" destOrd="0" presId="urn:microsoft.com/office/officeart/2005/8/layout/lProcess3"/>
    <dgm:cxn modelId="{F3C66F80-7F10-403D-8840-E595221FC150}" type="presParOf" srcId="{E8C144FB-3C14-494B-A7C3-8B46A04C54D6}" destId="{35BF0E8D-48E4-4778-A2F2-4F1F8EAFF1BF}" srcOrd="0" destOrd="0" presId="urn:microsoft.com/office/officeart/2005/8/layout/lProcess3"/>
    <dgm:cxn modelId="{47A1E2FB-839A-42FD-BA3B-B2C04804CBB6}" type="presParOf" srcId="{E8C144FB-3C14-494B-A7C3-8B46A04C54D6}" destId="{126ABE8C-4890-4EA6-890E-B052580DC55D}" srcOrd="1" destOrd="0" presId="urn:microsoft.com/office/officeart/2005/8/layout/lProcess3"/>
    <dgm:cxn modelId="{AEA79211-54F5-466C-93CC-F3FF1E342DAE}" type="presParOf" srcId="{E8C144FB-3C14-494B-A7C3-8B46A04C54D6}" destId="{0C3BC36E-9E97-4F60-B9FF-45D90E511507}" srcOrd="2" destOrd="0" presId="urn:microsoft.com/office/officeart/2005/8/layout/lProcess3"/>
    <dgm:cxn modelId="{A0004E19-FEE6-4300-A7CD-34F717F414C1}" type="presParOf" srcId="{817030B3-102F-43EB-A7F5-9B3E1123AB90}" destId="{E5A9F974-5983-49E6-8B36-F852818C6C71}" srcOrd="1" destOrd="0" presId="urn:microsoft.com/office/officeart/2005/8/layout/lProcess3"/>
    <dgm:cxn modelId="{4F02FCC6-AD84-4F45-90D3-96D7AEDC08BE}" type="presParOf" srcId="{817030B3-102F-43EB-A7F5-9B3E1123AB90}" destId="{B5CA8579-032B-44F9-BF45-3BAF6322F1CD}" srcOrd="2" destOrd="0" presId="urn:microsoft.com/office/officeart/2005/8/layout/lProcess3"/>
    <dgm:cxn modelId="{46486686-53F6-48CE-8144-E674EA302353}" type="presParOf" srcId="{B5CA8579-032B-44F9-BF45-3BAF6322F1CD}" destId="{5A6CA5EF-54BC-4101-B430-29B95E88A582}" srcOrd="0" destOrd="0" presId="urn:microsoft.com/office/officeart/2005/8/layout/lProcess3"/>
    <dgm:cxn modelId="{EEBBE773-5766-49E3-A35B-88B8893A7876}" type="presParOf" srcId="{B5CA8579-032B-44F9-BF45-3BAF6322F1CD}" destId="{38B73738-33B8-48C5-A228-9895B2E42CC4}" srcOrd="1" destOrd="0" presId="urn:microsoft.com/office/officeart/2005/8/layout/lProcess3"/>
    <dgm:cxn modelId="{7D4BAB01-9AEA-4A7E-9F2E-D162F4BD0E07}" type="presParOf" srcId="{B5CA8579-032B-44F9-BF45-3BAF6322F1CD}" destId="{2809725E-7D2B-47EC-9ACF-4099CAEC0E2D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E65BBF-7A2D-4FE4-B44D-4AC72F303486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E3AF9C0A-AF90-4519-9576-EACB64297E41}">
      <dgm:prSet custT="1"/>
      <dgm:spPr/>
      <dgm:t>
        <a:bodyPr/>
        <a:lstStyle/>
        <a:p>
          <a:pPr algn="ctr"/>
          <a:r>
            <a:rPr lang="ru-RU" sz="16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Научно-практическая конференция «Ранняя помощь и сопровождение»</a:t>
          </a:r>
          <a:endParaRPr lang="ru-RU" sz="1600" b="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42C1FD-D3E9-4347-A032-0D48EE50B165}" type="parTrans" cxnId="{E7ABDCE6-26B7-408B-B946-1FE8D14BD3B1}">
      <dgm:prSet/>
      <dgm:spPr/>
      <dgm:t>
        <a:bodyPr/>
        <a:lstStyle/>
        <a:p>
          <a:pPr algn="ctr"/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D412DA-C9D7-4F2C-A0C2-B221EF33B2C3}" type="sibTrans" cxnId="{E7ABDCE6-26B7-408B-B946-1FE8D14BD3B1}">
      <dgm:prSet/>
      <dgm:spPr/>
      <dgm:t>
        <a:bodyPr/>
        <a:lstStyle/>
        <a:p>
          <a:pPr algn="ctr"/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52B4C7-FB8A-42C8-9AAC-53BDC1433629}">
      <dgm:prSet phldrT="[Текст]" custT="1"/>
      <dgm:spPr/>
      <dgm:t>
        <a:bodyPr/>
        <a:lstStyle/>
        <a:p>
          <a:pPr algn="ctr"/>
          <a:r>
            <a:rPr lang="ru-RU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Областная онлайн-конференция для родителей детей-инвалидов и детей с ОВЗ "Актуальные проблемы родителей детей-инвалидов и пути их решения"</a:t>
          </a:r>
          <a:endParaRPr lang="ru-RU" sz="1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53E27B-9D98-4BAE-ACBB-8B58304F4CC1}" type="parTrans" cxnId="{437C0B45-42BA-427C-AAC6-FFE8B22E2619}">
      <dgm:prSet/>
      <dgm:spPr/>
      <dgm:t>
        <a:bodyPr/>
        <a:lstStyle/>
        <a:p>
          <a:pPr algn="ctr"/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A62DA3-B711-4A85-83EB-6E9E3DB205B5}" type="sibTrans" cxnId="{437C0B45-42BA-427C-AAC6-FFE8B22E2619}">
      <dgm:prSet/>
      <dgm:spPr/>
      <dgm:t>
        <a:bodyPr/>
        <a:lstStyle/>
        <a:p>
          <a:pPr algn="ctr"/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531DCA-199F-4F51-AB83-D14EF4C0B1A5}">
      <dgm:prSet phldrT="[Текст]" custT="1"/>
      <dgm:spPr/>
      <dgm:t>
        <a:bodyPr/>
        <a:lstStyle/>
        <a:p>
          <a:pPr algn="ctr"/>
          <a:r>
            <a:rPr lang="en-US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</a:t>
          </a:r>
          <a:r>
            <a:rPr lang="ru-RU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Национальный конгресс «Реабилитация – </a:t>
          </a:r>
          <a:r>
            <a:rPr lang="en-US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XXI </a:t>
          </a:r>
          <a:r>
            <a:rPr lang="ru-RU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век: традиции и инновации»</a:t>
          </a:r>
          <a:endParaRPr lang="ru-RU" sz="1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4AFEF4-BAD3-4DB4-AA75-08042D9EE494}" type="parTrans" cxnId="{B1A2FC24-1E83-4CC3-B5F6-FCE3B528E760}">
      <dgm:prSet/>
      <dgm:spPr/>
      <dgm:t>
        <a:bodyPr/>
        <a:lstStyle/>
        <a:p>
          <a:pPr algn="ctr"/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DE1794-7FF9-4141-BF9C-AABBEA07C0C8}" type="sibTrans" cxnId="{B1A2FC24-1E83-4CC3-B5F6-FCE3B528E760}">
      <dgm:prSet/>
      <dgm:spPr/>
      <dgm:t>
        <a:bodyPr/>
        <a:lstStyle/>
        <a:p>
          <a:pPr algn="ctr"/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327400-A7BB-453C-AE87-E47314BAB5CC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Первый всероссийский молодежный форум социального призвания </a:t>
          </a:r>
          <a:endParaRPr lang="ru-RU" sz="1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2FC991-358C-4236-BD02-A7D0B397B5C9}" type="parTrans" cxnId="{0FC972D5-F823-4AAD-B0EB-58635702AFA5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0A282-948F-40A4-8E4D-EA83678EC16C}" type="sibTrans" cxnId="{0FC972D5-F823-4AAD-B0EB-58635702AFA5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08C65C-8F20-41C8-9328-25A7E3F909D4}">
      <dgm:prSet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</a:t>
          </a:r>
          <a:r>
            <a:rPr lang="en-US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III</a:t>
          </a:r>
          <a:r>
            <a:rPr lang="ru-RU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Всероссийский форум "Вместе – ради детей! Доступная и качественная помощь!"</a:t>
          </a:r>
          <a:endParaRPr lang="ru-RU" sz="1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9C0F9A-7167-40EB-8CA4-C6F8A3C91AEE}" type="parTrans" cxnId="{DBB266C0-2127-4622-82DA-B1964E039DE1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50191B-B8A9-4D6A-90D2-6A32EF198B0F}" type="sibTrans" cxnId="{DBB266C0-2127-4622-82DA-B1964E039DE1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BA74FE-3D93-4CA9-AFD4-A2F2E46471E8}">
      <dgm:prSet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IV</a:t>
          </a:r>
          <a:r>
            <a:rPr lang="ru-RU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Всероссийская конференция с международным участием «Состояние и перспективы развития системы комплексной реабилитации и абилитации инвалидов и детей-инвалидов в Российской Федерации – 2022»</a:t>
          </a:r>
          <a:endParaRPr lang="ru-RU" sz="1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55A066-61E9-491B-A38F-AB56F96AF167}" type="parTrans" cxnId="{756DB2F5-C579-45EF-874E-83BF3E4C49C8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C17097-BF2E-4E4F-8281-B0992A226A7C}" type="sibTrans" cxnId="{756DB2F5-C579-45EF-874E-83BF3E4C49C8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DED9AC-631E-43F4-84E0-FA72DCA916AA}">
      <dgm:prSet custT="1"/>
      <dgm:spPr/>
      <dgm:t>
        <a:bodyPr/>
        <a:lstStyle/>
        <a:p>
          <a:r>
            <a:rPr lang="en-US" sz="14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</a:t>
          </a:r>
          <a:r>
            <a:rPr lang="ru-RU" sz="14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международная школа-семинар «Ранняя помощь детям и семьям: от теории к практике»</a:t>
          </a:r>
          <a:endParaRPr lang="ru-RU" sz="1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25C02-A541-4C1E-9317-A02C71C04EF9}" type="parTrans" cxnId="{2509B98E-6E0C-4B20-BB15-2CEF4EFFAA91}">
      <dgm:prSet/>
      <dgm:spPr/>
      <dgm:t>
        <a:bodyPr/>
        <a:lstStyle/>
        <a:p>
          <a:endParaRPr lang="ru-RU" sz="16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E7F5BE-65B0-4ACA-BC54-D8711CB0A356}" type="sibTrans" cxnId="{2509B98E-6E0C-4B20-BB15-2CEF4EFFAA91}">
      <dgm:prSet/>
      <dgm:spPr/>
      <dgm:t>
        <a:bodyPr/>
        <a:lstStyle/>
        <a:p>
          <a:endParaRPr lang="ru-RU" sz="16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85888A-D577-4EDF-A91A-F65BF8A89C9B}" type="pres">
      <dgm:prSet presAssocID="{2FE65BBF-7A2D-4FE4-B44D-4AC72F30348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7B6C88-62EE-42B7-A11D-C1B7E3EC8634}" type="pres">
      <dgm:prSet presAssocID="{E3AF9C0A-AF90-4519-9576-EACB64297E41}" presName="node" presStyleLbl="node1" presStyleIdx="0" presStyleCnt="7" custScaleY="104236" custLinFactNeighborX="-126" custLinFactNeighborY="-40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522EFA-304B-4EAD-89F7-872739C656FF}" type="pres">
      <dgm:prSet presAssocID="{D9D412DA-C9D7-4F2C-A0C2-B221EF33B2C3}" presName="sibTrans" presStyleCnt="0"/>
      <dgm:spPr/>
      <dgm:t>
        <a:bodyPr/>
        <a:lstStyle/>
        <a:p>
          <a:endParaRPr lang="ru-RU"/>
        </a:p>
      </dgm:t>
    </dgm:pt>
    <dgm:pt modelId="{AE2E1D27-C27C-4054-A026-169F910D70AE}" type="pres">
      <dgm:prSet presAssocID="{5152B4C7-FB8A-42C8-9AAC-53BDC1433629}" presName="node" presStyleLbl="node1" presStyleIdx="1" presStyleCnt="7" custScaleY="139697" custLinFactNeighborX="-7212" custLinFactNeighborY="-22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BA727-03A6-4BD6-9F16-D6A7F950AD7D}" type="pres">
      <dgm:prSet presAssocID="{0AA62DA3-B711-4A85-83EB-6E9E3DB205B5}" presName="sibTrans" presStyleCnt="0"/>
      <dgm:spPr/>
      <dgm:t>
        <a:bodyPr/>
        <a:lstStyle/>
        <a:p>
          <a:endParaRPr lang="ru-RU"/>
        </a:p>
      </dgm:t>
    </dgm:pt>
    <dgm:pt modelId="{F863F999-5101-40A3-9573-66BA3C95DE3E}" type="pres">
      <dgm:prSet presAssocID="{DF531DCA-199F-4F51-AB83-D14EF4C0B1A5}" presName="node" presStyleLbl="node1" presStyleIdx="2" presStyleCnt="7" custScaleY="86901" custLinFactX="-14095" custLinFactY="100000" custLinFactNeighborX="-100000" custLinFactNeighborY="126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314C2-8FB8-41DC-ACDE-1A8E3F34075E}" type="pres">
      <dgm:prSet presAssocID="{70DE1794-7FF9-4141-BF9C-AABBEA07C0C8}" presName="sibTrans" presStyleCnt="0"/>
      <dgm:spPr/>
      <dgm:t>
        <a:bodyPr/>
        <a:lstStyle/>
        <a:p>
          <a:endParaRPr lang="ru-RU"/>
        </a:p>
      </dgm:t>
    </dgm:pt>
    <dgm:pt modelId="{9A3F2D0E-C3DA-4D53-82D8-2883777F9A07}" type="pres">
      <dgm:prSet presAssocID="{70DED9AC-631E-43F4-84E0-FA72DCA916AA}" presName="node" presStyleLbl="node1" presStyleIdx="3" presStyleCnt="7" custLinFactX="-130482" custLinFactY="100000" custLinFactNeighborX="-200000" custLinFactNeighborY="123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881C8-8687-4ED5-89FA-76BADD15971A}" type="pres">
      <dgm:prSet presAssocID="{66E7F5BE-65B0-4ACA-BC54-D8711CB0A356}" presName="sibTrans" presStyleCnt="0"/>
      <dgm:spPr/>
    </dgm:pt>
    <dgm:pt modelId="{9B46159D-DCB9-4FA2-B212-0680FCF2691C}" type="pres">
      <dgm:prSet presAssocID="{70327400-A7BB-453C-AE87-E47314BAB5CC}" presName="node" presStyleLbl="node1" presStyleIdx="4" presStyleCnt="7" custScaleY="100267" custLinFactNeighborX="-49178" custLinFactNeighborY="-78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4196D-FD23-42C3-AB7B-3C451BE3A776}" type="pres">
      <dgm:prSet presAssocID="{97C0A282-948F-40A4-8E4D-EA83678EC16C}" presName="sibTrans" presStyleCnt="0"/>
      <dgm:spPr/>
      <dgm:t>
        <a:bodyPr/>
        <a:lstStyle/>
        <a:p>
          <a:endParaRPr lang="ru-RU"/>
        </a:p>
      </dgm:t>
    </dgm:pt>
    <dgm:pt modelId="{2DECDB62-9D69-416D-8F24-C7BB548A6148}" type="pres">
      <dgm:prSet presAssocID="{2408C65C-8F20-41C8-9328-25A7E3F909D4}" presName="node" presStyleLbl="node1" presStyleIdx="5" presStyleCnt="7" custScaleY="96447" custLinFactNeighborX="-54424" custLinFactNeighborY="-69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499E32-DECF-48C9-851F-21B32CD4F88C}" type="pres">
      <dgm:prSet presAssocID="{F250191B-B8A9-4D6A-90D2-6A32EF198B0F}" presName="sibTrans" presStyleCnt="0"/>
      <dgm:spPr/>
      <dgm:t>
        <a:bodyPr/>
        <a:lstStyle/>
        <a:p>
          <a:endParaRPr lang="ru-RU"/>
        </a:p>
      </dgm:t>
    </dgm:pt>
    <dgm:pt modelId="{4EFDFCEA-E20D-4381-871A-060B22D5D09A}" type="pres">
      <dgm:prSet presAssocID="{4ABA74FE-3D93-4CA9-AFD4-A2F2E46471E8}" presName="node" presStyleLbl="node1" presStyleIdx="6" presStyleCnt="7" custScaleX="113850" custScaleY="183324" custLinFactY="-78020" custLinFactNeighborX="-5868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ABDCE6-26B7-408B-B946-1FE8D14BD3B1}" srcId="{2FE65BBF-7A2D-4FE4-B44D-4AC72F303486}" destId="{E3AF9C0A-AF90-4519-9576-EACB64297E41}" srcOrd="0" destOrd="0" parTransId="{3042C1FD-D3E9-4347-A032-0D48EE50B165}" sibTransId="{D9D412DA-C9D7-4F2C-A0C2-B221EF33B2C3}"/>
    <dgm:cxn modelId="{CB4FF3A2-07D5-4AB2-B135-CD1AC2CC33C5}" type="presOf" srcId="{70DED9AC-631E-43F4-84E0-FA72DCA916AA}" destId="{9A3F2D0E-C3DA-4D53-82D8-2883777F9A07}" srcOrd="0" destOrd="0" presId="urn:microsoft.com/office/officeart/2005/8/layout/default"/>
    <dgm:cxn modelId="{E8F7B9D4-8BAA-4A53-8111-9C3E6E4841F2}" type="presOf" srcId="{DF531DCA-199F-4F51-AB83-D14EF4C0B1A5}" destId="{F863F999-5101-40A3-9573-66BA3C95DE3E}" srcOrd="0" destOrd="0" presId="urn:microsoft.com/office/officeart/2005/8/layout/default"/>
    <dgm:cxn modelId="{437C0B45-42BA-427C-AAC6-FFE8B22E2619}" srcId="{2FE65BBF-7A2D-4FE4-B44D-4AC72F303486}" destId="{5152B4C7-FB8A-42C8-9AAC-53BDC1433629}" srcOrd="1" destOrd="0" parTransId="{0C53E27B-9D98-4BAE-ACBB-8B58304F4CC1}" sibTransId="{0AA62DA3-B711-4A85-83EB-6E9E3DB205B5}"/>
    <dgm:cxn modelId="{B1A2FC24-1E83-4CC3-B5F6-FCE3B528E760}" srcId="{2FE65BBF-7A2D-4FE4-B44D-4AC72F303486}" destId="{DF531DCA-199F-4F51-AB83-D14EF4C0B1A5}" srcOrd="2" destOrd="0" parTransId="{544AFEF4-BAD3-4DB4-AA75-08042D9EE494}" sibTransId="{70DE1794-7FF9-4141-BF9C-AABBEA07C0C8}"/>
    <dgm:cxn modelId="{41BC5070-6AF5-4A1A-9D22-BCA02CADE5C0}" type="presOf" srcId="{E3AF9C0A-AF90-4519-9576-EACB64297E41}" destId="{177B6C88-62EE-42B7-A11D-C1B7E3EC8634}" srcOrd="0" destOrd="0" presId="urn:microsoft.com/office/officeart/2005/8/layout/default"/>
    <dgm:cxn modelId="{13308ED6-4E2D-408F-870D-F4D9195EBBF5}" type="presOf" srcId="{2408C65C-8F20-41C8-9328-25A7E3F909D4}" destId="{2DECDB62-9D69-416D-8F24-C7BB548A6148}" srcOrd="0" destOrd="0" presId="urn:microsoft.com/office/officeart/2005/8/layout/default"/>
    <dgm:cxn modelId="{DBB266C0-2127-4622-82DA-B1964E039DE1}" srcId="{2FE65BBF-7A2D-4FE4-B44D-4AC72F303486}" destId="{2408C65C-8F20-41C8-9328-25A7E3F909D4}" srcOrd="5" destOrd="0" parTransId="{7E9C0F9A-7167-40EB-8CA4-C6F8A3C91AEE}" sibTransId="{F250191B-B8A9-4D6A-90D2-6A32EF198B0F}"/>
    <dgm:cxn modelId="{0FC972D5-F823-4AAD-B0EB-58635702AFA5}" srcId="{2FE65BBF-7A2D-4FE4-B44D-4AC72F303486}" destId="{70327400-A7BB-453C-AE87-E47314BAB5CC}" srcOrd="4" destOrd="0" parTransId="{F92FC991-358C-4236-BD02-A7D0B397B5C9}" sibTransId="{97C0A282-948F-40A4-8E4D-EA83678EC16C}"/>
    <dgm:cxn modelId="{D237E9BB-097B-474B-B60D-6AC9D0846EAF}" type="presOf" srcId="{2FE65BBF-7A2D-4FE4-B44D-4AC72F303486}" destId="{3E85888A-D577-4EDF-A91A-F65BF8A89C9B}" srcOrd="0" destOrd="0" presId="urn:microsoft.com/office/officeart/2005/8/layout/default"/>
    <dgm:cxn modelId="{6009E1DA-8FA0-4811-A833-0C2EBA4214D0}" type="presOf" srcId="{5152B4C7-FB8A-42C8-9AAC-53BDC1433629}" destId="{AE2E1D27-C27C-4054-A026-169F910D70AE}" srcOrd="0" destOrd="0" presId="urn:microsoft.com/office/officeart/2005/8/layout/default"/>
    <dgm:cxn modelId="{D2788779-B1CB-4697-B431-D97B194CAA45}" type="presOf" srcId="{4ABA74FE-3D93-4CA9-AFD4-A2F2E46471E8}" destId="{4EFDFCEA-E20D-4381-871A-060B22D5D09A}" srcOrd="0" destOrd="0" presId="urn:microsoft.com/office/officeart/2005/8/layout/default"/>
    <dgm:cxn modelId="{2509B98E-6E0C-4B20-BB15-2CEF4EFFAA91}" srcId="{2FE65BBF-7A2D-4FE4-B44D-4AC72F303486}" destId="{70DED9AC-631E-43F4-84E0-FA72DCA916AA}" srcOrd="3" destOrd="0" parTransId="{6E525C02-A541-4C1E-9317-A02C71C04EF9}" sibTransId="{66E7F5BE-65B0-4ACA-BC54-D8711CB0A356}"/>
    <dgm:cxn modelId="{756DB2F5-C579-45EF-874E-83BF3E4C49C8}" srcId="{2FE65BBF-7A2D-4FE4-B44D-4AC72F303486}" destId="{4ABA74FE-3D93-4CA9-AFD4-A2F2E46471E8}" srcOrd="6" destOrd="0" parTransId="{5955A066-61E9-491B-A38F-AB56F96AF167}" sibTransId="{EAC17097-BF2E-4E4F-8281-B0992A226A7C}"/>
    <dgm:cxn modelId="{21FD8E08-A4A1-4AC2-A078-E4B434B3D199}" type="presOf" srcId="{70327400-A7BB-453C-AE87-E47314BAB5CC}" destId="{9B46159D-DCB9-4FA2-B212-0680FCF2691C}" srcOrd="0" destOrd="0" presId="urn:microsoft.com/office/officeart/2005/8/layout/default"/>
    <dgm:cxn modelId="{D2C13C21-36F5-4434-9425-2E03D1FABA94}" type="presParOf" srcId="{3E85888A-D577-4EDF-A91A-F65BF8A89C9B}" destId="{177B6C88-62EE-42B7-A11D-C1B7E3EC8634}" srcOrd="0" destOrd="0" presId="urn:microsoft.com/office/officeart/2005/8/layout/default"/>
    <dgm:cxn modelId="{C6F6DE32-9300-4BA3-A918-5F430420F2B5}" type="presParOf" srcId="{3E85888A-D577-4EDF-A91A-F65BF8A89C9B}" destId="{54522EFA-304B-4EAD-89F7-872739C656FF}" srcOrd="1" destOrd="0" presId="urn:microsoft.com/office/officeart/2005/8/layout/default"/>
    <dgm:cxn modelId="{B82E9389-97D6-4B1B-B494-FD7110543ABD}" type="presParOf" srcId="{3E85888A-D577-4EDF-A91A-F65BF8A89C9B}" destId="{AE2E1D27-C27C-4054-A026-169F910D70AE}" srcOrd="2" destOrd="0" presId="urn:microsoft.com/office/officeart/2005/8/layout/default"/>
    <dgm:cxn modelId="{C6DD08FC-A4AE-4F02-9D91-1C96E0AAE42D}" type="presParOf" srcId="{3E85888A-D577-4EDF-A91A-F65BF8A89C9B}" destId="{972BA727-03A6-4BD6-9F16-D6A7F950AD7D}" srcOrd="3" destOrd="0" presId="urn:microsoft.com/office/officeart/2005/8/layout/default"/>
    <dgm:cxn modelId="{3096B668-AC13-4F58-AAF2-EBEAE3A322BD}" type="presParOf" srcId="{3E85888A-D577-4EDF-A91A-F65BF8A89C9B}" destId="{F863F999-5101-40A3-9573-66BA3C95DE3E}" srcOrd="4" destOrd="0" presId="urn:microsoft.com/office/officeart/2005/8/layout/default"/>
    <dgm:cxn modelId="{6E911E37-EBE2-4617-8801-B1E28D398A29}" type="presParOf" srcId="{3E85888A-D577-4EDF-A91A-F65BF8A89C9B}" destId="{22B314C2-8FB8-41DC-ACDE-1A8E3F34075E}" srcOrd="5" destOrd="0" presId="urn:microsoft.com/office/officeart/2005/8/layout/default"/>
    <dgm:cxn modelId="{744724FA-710E-41B0-9B62-D9BA1D49C4E5}" type="presParOf" srcId="{3E85888A-D577-4EDF-A91A-F65BF8A89C9B}" destId="{9A3F2D0E-C3DA-4D53-82D8-2883777F9A07}" srcOrd="6" destOrd="0" presId="urn:microsoft.com/office/officeart/2005/8/layout/default"/>
    <dgm:cxn modelId="{81F6064C-433B-47D0-ABA1-DC96C89C5D8A}" type="presParOf" srcId="{3E85888A-D577-4EDF-A91A-F65BF8A89C9B}" destId="{E77881C8-8687-4ED5-89FA-76BADD15971A}" srcOrd="7" destOrd="0" presId="urn:microsoft.com/office/officeart/2005/8/layout/default"/>
    <dgm:cxn modelId="{F1869712-547B-44E6-9ED2-152CE401C1FB}" type="presParOf" srcId="{3E85888A-D577-4EDF-A91A-F65BF8A89C9B}" destId="{9B46159D-DCB9-4FA2-B212-0680FCF2691C}" srcOrd="8" destOrd="0" presId="urn:microsoft.com/office/officeart/2005/8/layout/default"/>
    <dgm:cxn modelId="{D4F7BAC4-A9F6-4FA7-919C-6CEE7ADF4D40}" type="presParOf" srcId="{3E85888A-D577-4EDF-A91A-F65BF8A89C9B}" destId="{83A4196D-FD23-42C3-AB7B-3C451BE3A776}" srcOrd="9" destOrd="0" presId="urn:microsoft.com/office/officeart/2005/8/layout/default"/>
    <dgm:cxn modelId="{76114FF7-EADC-4C66-A866-14B9BF1A29A6}" type="presParOf" srcId="{3E85888A-D577-4EDF-A91A-F65BF8A89C9B}" destId="{2DECDB62-9D69-416D-8F24-C7BB548A6148}" srcOrd="10" destOrd="0" presId="urn:microsoft.com/office/officeart/2005/8/layout/default"/>
    <dgm:cxn modelId="{3AB4EE11-48BD-40A1-82C4-DD5174D2D2C2}" type="presParOf" srcId="{3E85888A-D577-4EDF-A91A-F65BF8A89C9B}" destId="{0C499E32-DECF-48C9-851F-21B32CD4F88C}" srcOrd="11" destOrd="0" presId="urn:microsoft.com/office/officeart/2005/8/layout/default"/>
    <dgm:cxn modelId="{BE8A0943-5AD4-4CE0-AA74-C85EB257D66C}" type="presParOf" srcId="{3E85888A-D577-4EDF-A91A-F65BF8A89C9B}" destId="{4EFDFCEA-E20D-4381-871A-060B22D5D09A}" srcOrd="12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AFF2A4A-B2D2-4D6D-B5E3-7F8838A52825}" type="doc">
      <dgm:prSet loTypeId="urn:microsoft.com/office/officeart/2005/8/layout/lProcess3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6957D15E-18E1-41F6-97E9-F4365C5F08BA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 детского творчества «Пасхальное яйцо»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место</a:t>
          </a:r>
          <a:endParaRPr lang="ru-RU" sz="14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BD941-5AE7-42BC-A4F6-9F2B90616F60}" type="sibTrans" cxnId="{74769319-5557-440F-A080-40A2ADA5CE1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4079AD-B022-49FA-8959-794A584D610E}" type="parTrans" cxnId="{74769319-5557-440F-A080-40A2ADA5CE1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F6A9-6B71-4B28-9658-511B8ED26A0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Фестиваль для детей инвалидов «Добрые сердца – источник творчества»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Декоративно-прикладное творчество – 3 место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Художественное творчество – 1, 3 места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Инструментальное исполнительство – 1 место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438E63-640A-4635-B671-45E6825CD40D}" type="sibTrans" cxnId="{13428BB2-CEC4-4164-B222-0E07659B3628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F5CF9-A149-403A-A4C2-104FA6CE9D56}" type="parTrans" cxnId="{13428BB2-CEC4-4164-B222-0E07659B3628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2F3214-05F3-4CB0-B46C-EF69C908C93F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ХI ежегодный городской творческий конкурс для детей, подростков и молодых людей с ограниченными возможностями здоровья «Шаг в будущее»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Оригинальный жанр - 3 место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Вокал – 1 место</a:t>
          </a:r>
          <a:endParaRPr lang="ru-RU" sz="1400" b="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8CE6FC-47B9-4E8C-935A-5970816669C8}" type="sibTrans" cxnId="{37D2155D-7616-49DE-9E7E-857B3AEB8EF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79E73-D0DF-4789-814B-A9FE265AA531}" type="parTrans" cxnId="{37D2155D-7616-49DE-9E7E-857B3AEB8EF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B60095-D6EE-443E-9860-9000086BF6C6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XII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конкурс «Будущее страны»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Диплом 1 степени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2FF942-213F-4267-8692-5F9E0C4C9804}" type="sibTrans" cxnId="{77616BE6-8C14-46AA-AF19-6C794AE60738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DF228C-3920-4894-90F3-152C4A6021B9}" type="parTrans" cxnId="{77616BE6-8C14-46AA-AF19-6C794AE60738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779F78-A450-4A72-B464-F1090CE6FF4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«Твори! Участвуй! Побеждай«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место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C7122-8EBF-44D6-B0EE-488B06C9B26F}" type="sibTrans" cxnId="{499E4BDA-CFB5-43B2-9240-D2C6276F161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63D974-C136-416C-BF7F-496353A242AD}" type="parTrans" cxnId="{499E4BDA-CFB5-43B2-9240-D2C6276F161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C588D-552B-447B-8832-14FB8C1B2C9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IV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конкурс «Ты гений»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Диплом 1 степени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D205DD-4C04-45F4-BBFC-0AC669F7B1AB}" type="sibTrans" cxnId="{61D5C902-4F52-40E4-9A91-ED5AB0845190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872EA-E568-464D-9020-7AB3AE035DBA}" type="parTrans" cxnId="{61D5C902-4F52-40E4-9A91-ED5AB0845190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84AC88-DB7F-4FDE-A07A-A569E893069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VIII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конкурс «Надежды России»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Лауреат 1 степени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7A9D5-E318-450F-B07C-77409A0B6700}" type="sibTrans" cxnId="{1F9B81AF-B354-4954-880B-40117F838D4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D994708-83FD-4891-B45C-9654B6F5F2DF}" type="parTrans" cxnId="{1F9B81AF-B354-4954-880B-40117F838D4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A7EF09B-8566-4331-9C9F-A44BBD12D73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VII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конкурс «Гордость страны»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Диплом 1 степени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F4622B-1A12-46E7-928C-1856D174C2A6}" type="sibTrans" cxnId="{677AB356-6FE8-4D3F-A8C9-99A7DCCC0783}">
      <dgm:prSet/>
      <dgm:spPr/>
      <dgm:t>
        <a:bodyPr/>
        <a:lstStyle/>
        <a:p>
          <a:endParaRPr lang="ru-RU"/>
        </a:p>
      </dgm:t>
    </dgm:pt>
    <dgm:pt modelId="{BBF07C3D-6415-43A9-B23E-34C13C704A6F}" type="parTrans" cxnId="{677AB356-6FE8-4D3F-A8C9-99A7DCCC0783}">
      <dgm:prSet/>
      <dgm:spPr/>
      <dgm:t>
        <a:bodyPr/>
        <a:lstStyle/>
        <a:p>
          <a:endParaRPr lang="ru-RU"/>
        </a:p>
      </dgm:t>
    </dgm:pt>
    <dgm:pt modelId="{4AA54345-06EA-4DA0-93B6-51A3BB2BDB3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VII 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конкурс «Ты гений»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Диплом 1 степени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673766-8F25-414F-89C2-B31C8DFF94D1}" type="sibTrans" cxnId="{D4199958-20BD-4447-8C31-5467E225F569}">
      <dgm:prSet/>
      <dgm:spPr/>
      <dgm:t>
        <a:bodyPr/>
        <a:lstStyle/>
        <a:p>
          <a:endParaRPr lang="ru-RU"/>
        </a:p>
      </dgm:t>
    </dgm:pt>
    <dgm:pt modelId="{004AB40A-FB2F-4F38-B646-8B927DC101E8}" type="parTrans" cxnId="{D4199958-20BD-4447-8C31-5467E225F569}">
      <dgm:prSet/>
      <dgm:spPr/>
      <dgm:t>
        <a:bodyPr/>
        <a:lstStyle/>
        <a:p>
          <a:endParaRPr lang="ru-RU"/>
        </a:p>
      </dgm:t>
    </dgm:pt>
    <dgm:pt modelId="{C8889D15-2F6D-4134-89D0-2B13E0FA675F}" type="pres">
      <dgm:prSet presAssocID="{AAFF2A4A-B2D2-4D6D-B5E3-7F8838A5282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E1E3439-AA17-4037-A3F6-23112A4D5925}" type="pres">
      <dgm:prSet presAssocID="{6957D15E-18E1-41F6-97E9-F4365C5F08BA}" presName="horFlow" presStyleCnt="0"/>
      <dgm:spPr/>
    </dgm:pt>
    <dgm:pt modelId="{F944AD98-129A-4BAC-A5F3-F078B42AB143}" type="pres">
      <dgm:prSet presAssocID="{6957D15E-18E1-41F6-97E9-F4365C5F08BA}" presName="bigChev" presStyleLbl="node1" presStyleIdx="0" presStyleCnt="9" custScaleX="644542" custScaleY="118490" custLinFactY="300000" custLinFactNeighborX="249" custLinFactNeighborY="339933"/>
      <dgm:spPr/>
      <dgm:t>
        <a:bodyPr/>
        <a:lstStyle/>
        <a:p>
          <a:endParaRPr lang="ru-RU"/>
        </a:p>
      </dgm:t>
    </dgm:pt>
    <dgm:pt modelId="{F08BE130-A51E-4DBD-B684-EE51547DF9D2}" type="pres">
      <dgm:prSet presAssocID="{6957D15E-18E1-41F6-97E9-F4365C5F08BA}" presName="vSp" presStyleCnt="0"/>
      <dgm:spPr/>
    </dgm:pt>
    <dgm:pt modelId="{366288F1-FECA-4730-9735-FBFAEAD66457}" type="pres">
      <dgm:prSet presAssocID="{F94DF6A9-6B71-4B28-9658-511B8ED26A02}" presName="horFlow" presStyleCnt="0"/>
      <dgm:spPr/>
    </dgm:pt>
    <dgm:pt modelId="{877315D1-BD62-436F-9B8D-C80D09E32570}" type="pres">
      <dgm:prSet presAssocID="{F94DF6A9-6B71-4B28-9658-511B8ED26A02}" presName="bigChev" presStyleLbl="node1" presStyleIdx="1" presStyleCnt="9" custScaleX="644542" custScaleY="336782" custLinFactY="-55786" custLinFactNeighborX="-1345" custLinFactNeighborY="-100000"/>
      <dgm:spPr/>
      <dgm:t>
        <a:bodyPr/>
        <a:lstStyle/>
        <a:p>
          <a:endParaRPr lang="ru-RU"/>
        </a:p>
      </dgm:t>
    </dgm:pt>
    <dgm:pt modelId="{7E246A8D-3E24-4F4B-9F07-3EFAFCD5A854}" type="pres">
      <dgm:prSet presAssocID="{F94DF6A9-6B71-4B28-9658-511B8ED26A02}" presName="vSp" presStyleCnt="0"/>
      <dgm:spPr/>
    </dgm:pt>
    <dgm:pt modelId="{D655B0AD-093E-4885-9045-F6FA5B863A34}" type="pres">
      <dgm:prSet presAssocID="{8E2F3214-05F3-4CB0-B46C-EF69C908C93F}" presName="horFlow" presStyleCnt="0"/>
      <dgm:spPr/>
    </dgm:pt>
    <dgm:pt modelId="{33993577-A3C5-4D9F-A091-A54CCEAFD8A2}" type="pres">
      <dgm:prSet presAssocID="{8E2F3214-05F3-4CB0-B46C-EF69C908C93F}" presName="bigChev" presStyleLbl="node1" presStyleIdx="2" presStyleCnt="9" custScaleX="644542" custScaleY="285174" custLinFactY="-33940" custLinFactNeighborX="-249" custLinFactNeighborY="-100000"/>
      <dgm:spPr/>
      <dgm:t>
        <a:bodyPr/>
        <a:lstStyle/>
        <a:p>
          <a:endParaRPr lang="ru-RU"/>
        </a:p>
      </dgm:t>
    </dgm:pt>
    <dgm:pt modelId="{EC5976CC-9D58-4545-9D96-E420B05A30BE}" type="pres">
      <dgm:prSet presAssocID="{8E2F3214-05F3-4CB0-B46C-EF69C908C93F}" presName="vSp" presStyleCnt="0"/>
      <dgm:spPr/>
    </dgm:pt>
    <dgm:pt modelId="{49BD4F60-638D-4DF6-95B3-E6C5A7357231}" type="pres">
      <dgm:prSet presAssocID="{26B60095-D6EE-443E-9860-9000086BF6C6}" presName="horFlow" presStyleCnt="0"/>
      <dgm:spPr/>
    </dgm:pt>
    <dgm:pt modelId="{37A522A9-93B8-461A-B65E-032EC79315FE}" type="pres">
      <dgm:prSet presAssocID="{26B60095-D6EE-443E-9860-9000086BF6C6}" presName="bigChev" presStyleLbl="node1" presStyleIdx="3" presStyleCnt="9" custScaleX="644542" custScaleY="118490" custLinFactNeighborX="249" custLinFactNeighborY="13010"/>
      <dgm:spPr/>
      <dgm:t>
        <a:bodyPr/>
        <a:lstStyle/>
        <a:p>
          <a:endParaRPr lang="ru-RU"/>
        </a:p>
      </dgm:t>
    </dgm:pt>
    <dgm:pt modelId="{F9DD3AA4-C08B-45BC-A31C-C2B720829030}" type="pres">
      <dgm:prSet presAssocID="{26B60095-D6EE-443E-9860-9000086BF6C6}" presName="vSp" presStyleCnt="0"/>
      <dgm:spPr/>
    </dgm:pt>
    <dgm:pt modelId="{CEA48054-1165-4C58-956E-D4C7E35BFF47}" type="pres">
      <dgm:prSet presAssocID="{46779F78-A450-4A72-B464-F1090CE6FF4B}" presName="horFlow" presStyleCnt="0"/>
      <dgm:spPr/>
    </dgm:pt>
    <dgm:pt modelId="{C2426936-6EDB-48DE-9860-83772F31081A}" type="pres">
      <dgm:prSet presAssocID="{46779F78-A450-4A72-B464-F1090CE6FF4B}" presName="bigChev" presStyleLbl="node1" presStyleIdx="4" presStyleCnt="9" custScaleX="644542" custScaleY="118490" custLinFactNeighborX="249" custLinFactNeighborY="13010"/>
      <dgm:spPr/>
      <dgm:t>
        <a:bodyPr/>
        <a:lstStyle/>
        <a:p>
          <a:endParaRPr lang="ru-RU"/>
        </a:p>
      </dgm:t>
    </dgm:pt>
    <dgm:pt modelId="{2DBD144F-8CD8-451D-B5C5-2D75848EDA79}" type="pres">
      <dgm:prSet presAssocID="{46779F78-A450-4A72-B464-F1090CE6FF4B}" presName="vSp" presStyleCnt="0"/>
      <dgm:spPr/>
    </dgm:pt>
    <dgm:pt modelId="{F09D4D0D-7B59-4DE4-A0C5-82D7EF2EC2FA}" type="pres">
      <dgm:prSet presAssocID="{A20C588D-552B-447B-8832-14FB8C1B2C92}" presName="horFlow" presStyleCnt="0"/>
      <dgm:spPr/>
    </dgm:pt>
    <dgm:pt modelId="{47124681-072B-449F-825F-BC987B9B61BE}" type="pres">
      <dgm:prSet presAssocID="{A20C588D-552B-447B-8832-14FB8C1B2C92}" presName="bigChev" presStyleLbl="node1" presStyleIdx="5" presStyleCnt="9" custScaleX="644542" custScaleY="118490" custLinFactNeighborX="7603" custLinFactNeighborY="11321"/>
      <dgm:spPr/>
      <dgm:t>
        <a:bodyPr/>
        <a:lstStyle/>
        <a:p>
          <a:endParaRPr lang="ru-RU"/>
        </a:p>
      </dgm:t>
    </dgm:pt>
    <dgm:pt modelId="{D78B9957-22F6-42A6-8068-C782F9C29514}" type="pres">
      <dgm:prSet presAssocID="{A20C588D-552B-447B-8832-14FB8C1B2C92}" presName="vSp" presStyleCnt="0"/>
      <dgm:spPr/>
    </dgm:pt>
    <dgm:pt modelId="{8A07C097-99FE-4084-9571-C9DBD1318B3A}" type="pres">
      <dgm:prSet presAssocID="{4F84AC88-DB7F-4FDE-A07A-A569E893069A}" presName="horFlow" presStyleCnt="0"/>
      <dgm:spPr/>
    </dgm:pt>
    <dgm:pt modelId="{E14406D3-FAAD-4496-921A-AEEA500092A4}" type="pres">
      <dgm:prSet presAssocID="{4F84AC88-DB7F-4FDE-A07A-A569E893069A}" presName="bigChev" presStyleLbl="node1" presStyleIdx="6" presStyleCnt="9" custScaleX="644542" custScaleY="118490" custLinFactNeighborX="7603" custLinFactNeighborY="11321"/>
      <dgm:spPr/>
      <dgm:t>
        <a:bodyPr/>
        <a:lstStyle/>
        <a:p>
          <a:endParaRPr lang="ru-RU"/>
        </a:p>
      </dgm:t>
    </dgm:pt>
    <dgm:pt modelId="{BF6D8400-7411-499E-B276-FB590D2EC331}" type="pres">
      <dgm:prSet presAssocID="{4F84AC88-DB7F-4FDE-A07A-A569E893069A}" presName="vSp" presStyleCnt="0"/>
      <dgm:spPr/>
    </dgm:pt>
    <dgm:pt modelId="{0139AE6B-B633-457B-9C4A-2B0BF85BD0E0}" type="pres">
      <dgm:prSet presAssocID="{CA7EF09B-8566-4331-9C9F-A44BBD12D732}" presName="horFlow" presStyleCnt="0"/>
      <dgm:spPr/>
    </dgm:pt>
    <dgm:pt modelId="{4D8F5699-B969-47DA-B5A1-9B5E982851CF}" type="pres">
      <dgm:prSet presAssocID="{CA7EF09B-8566-4331-9C9F-A44BBD12D732}" presName="bigChev" presStyleLbl="node1" presStyleIdx="7" presStyleCnt="9" custScaleX="644542" custScaleY="118490" custLinFactNeighborX="7603" custLinFactNeighborY="11321"/>
      <dgm:spPr/>
      <dgm:t>
        <a:bodyPr/>
        <a:lstStyle/>
        <a:p>
          <a:endParaRPr lang="ru-RU"/>
        </a:p>
      </dgm:t>
    </dgm:pt>
    <dgm:pt modelId="{B9EC5F8E-D8CD-46D8-9BF8-446B7AE3E205}" type="pres">
      <dgm:prSet presAssocID="{CA7EF09B-8566-4331-9C9F-A44BBD12D732}" presName="vSp" presStyleCnt="0"/>
      <dgm:spPr/>
    </dgm:pt>
    <dgm:pt modelId="{2EFBEEF3-FE5D-4177-BE1E-B1451127D99C}" type="pres">
      <dgm:prSet presAssocID="{4AA54345-06EA-4DA0-93B6-51A3BB2BDB35}" presName="horFlow" presStyleCnt="0"/>
      <dgm:spPr/>
    </dgm:pt>
    <dgm:pt modelId="{C08D084E-0F95-4B87-9D98-B27876B1865F}" type="pres">
      <dgm:prSet presAssocID="{4AA54345-06EA-4DA0-93B6-51A3BB2BDB35}" presName="bigChev" presStyleLbl="node1" presStyleIdx="8" presStyleCnt="9" custScaleX="644542" custScaleY="118490" custLinFactNeighborX="7603" custLinFactNeighborY="11321"/>
      <dgm:spPr/>
      <dgm:t>
        <a:bodyPr/>
        <a:lstStyle/>
        <a:p>
          <a:endParaRPr lang="ru-RU"/>
        </a:p>
      </dgm:t>
    </dgm:pt>
  </dgm:ptLst>
  <dgm:cxnLst>
    <dgm:cxn modelId="{61D5C902-4F52-40E4-9A91-ED5AB0845190}" srcId="{AAFF2A4A-B2D2-4D6D-B5E3-7F8838A52825}" destId="{A20C588D-552B-447B-8832-14FB8C1B2C92}" srcOrd="5" destOrd="0" parTransId="{82E872EA-E568-464D-9020-7AB3AE035DBA}" sibTransId="{B2D205DD-4C04-45F4-BBFC-0AC669F7B1AB}"/>
    <dgm:cxn modelId="{13428BB2-CEC4-4164-B222-0E07659B3628}" srcId="{AAFF2A4A-B2D2-4D6D-B5E3-7F8838A52825}" destId="{F94DF6A9-6B71-4B28-9658-511B8ED26A02}" srcOrd="1" destOrd="0" parTransId="{EEBF5CF9-A149-403A-A4C2-104FA6CE9D56}" sibTransId="{B9438E63-640A-4635-B671-45E6825CD40D}"/>
    <dgm:cxn modelId="{06AF2C96-7466-408F-97DE-633E25509941}" type="presOf" srcId="{26B60095-D6EE-443E-9860-9000086BF6C6}" destId="{37A522A9-93B8-461A-B65E-032EC79315FE}" srcOrd="0" destOrd="0" presId="urn:microsoft.com/office/officeart/2005/8/layout/lProcess3"/>
    <dgm:cxn modelId="{F334C477-9E29-4719-BCEC-7D08C07F123F}" type="presOf" srcId="{CA7EF09B-8566-4331-9C9F-A44BBD12D732}" destId="{4D8F5699-B969-47DA-B5A1-9B5E982851CF}" srcOrd="0" destOrd="0" presId="urn:microsoft.com/office/officeart/2005/8/layout/lProcess3"/>
    <dgm:cxn modelId="{74769319-5557-440F-A080-40A2ADA5CE13}" srcId="{AAFF2A4A-B2D2-4D6D-B5E3-7F8838A52825}" destId="{6957D15E-18E1-41F6-97E9-F4365C5F08BA}" srcOrd="0" destOrd="0" parTransId="{594079AD-B022-49FA-8959-794A584D610E}" sibTransId="{5EDBD941-5AE7-42BC-A4F6-9F2B90616F60}"/>
    <dgm:cxn modelId="{D4199958-20BD-4447-8C31-5467E225F569}" srcId="{AAFF2A4A-B2D2-4D6D-B5E3-7F8838A52825}" destId="{4AA54345-06EA-4DA0-93B6-51A3BB2BDB35}" srcOrd="8" destOrd="0" parTransId="{004AB40A-FB2F-4F38-B646-8B927DC101E8}" sibTransId="{DF673766-8F25-414F-89C2-B31C8DFF94D1}"/>
    <dgm:cxn modelId="{77616BE6-8C14-46AA-AF19-6C794AE60738}" srcId="{AAFF2A4A-B2D2-4D6D-B5E3-7F8838A52825}" destId="{26B60095-D6EE-443E-9860-9000086BF6C6}" srcOrd="3" destOrd="0" parTransId="{8EDF228C-3920-4894-90F3-152C4A6021B9}" sibTransId="{6E2FF942-213F-4267-8692-5F9E0C4C9804}"/>
    <dgm:cxn modelId="{7648C4A1-84B8-4897-8E9A-6E3CC93A0FC7}" type="presOf" srcId="{6957D15E-18E1-41F6-97E9-F4365C5F08BA}" destId="{F944AD98-129A-4BAC-A5F3-F078B42AB143}" srcOrd="0" destOrd="0" presId="urn:microsoft.com/office/officeart/2005/8/layout/lProcess3"/>
    <dgm:cxn modelId="{BFBC6DF4-8C09-4E46-AE6A-E477110D0F01}" type="presOf" srcId="{8E2F3214-05F3-4CB0-B46C-EF69C908C93F}" destId="{33993577-A3C5-4D9F-A091-A54CCEAFD8A2}" srcOrd="0" destOrd="0" presId="urn:microsoft.com/office/officeart/2005/8/layout/lProcess3"/>
    <dgm:cxn modelId="{EB5061ED-26EF-4747-8E63-474FB8824592}" type="presOf" srcId="{F94DF6A9-6B71-4B28-9658-511B8ED26A02}" destId="{877315D1-BD62-436F-9B8D-C80D09E32570}" srcOrd="0" destOrd="0" presId="urn:microsoft.com/office/officeart/2005/8/layout/lProcess3"/>
    <dgm:cxn modelId="{1F9B81AF-B354-4954-880B-40117F838D4A}" srcId="{AAFF2A4A-B2D2-4D6D-B5E3-7F8838A52825}" destId="{4F84AC88-DB7F-4FDE-A07A-A569E893069A}" srcOrd="6" destOrd="0" parTransId="{BD994708-83FD-4891-B45C-9654B6F5F2DF}" sibTransId="{3737A9D5-E318-450F-B07C-77409A0B6700}"/>
    <dgm:cxn modelId="{CC6ADFE9-F8E9-43B0-816A-2D005DBEC21D}" type="presOf" srcId="{AAFF2A4A-B2D2-4D6D-B5E3-7F8838A52825}" destId="{C8889D15-2F6D-4134-89D0-2B13E0FA675F}" srcOrd="0" destOrd="0" presId="urn:microsoft.com/office/officeart/2005/8/layout/lProcess3"/>
    <dgm:cxn modelId="{6BB11FD0-9E56-44F5-8A52-524CD01587C3}" type="presOf" srcId="{46779F78-A450-4A72-B464-F1090CE6FF4B}" destId="{C2426936-6EDB-48DE-9860-83772F31081A}" srcOrd="0" destOrd="0" presId="urn:microsoft.com/office/officeart/2005/8/layout/lProcess3"/>
    <dgm:cxn modelId="{6A29AFA3-0394-42AC-B30B-F6006F288ADA}" type="presOf" srcId="{4AA54345-06EA-4DA0-93B6-51A3BB2BDB35}" destId="{C08D084E-0F95-4B87-9D98-B27876B1865F}" srcOrd="0" destOrd="0" presId="urn:microsoft.com/office/officeart/2005/8/layout/lProcess3"/>
    <dgm:cxn modelId="{499E4BDA-CFB5-43B2-9240-D2C6276F1610}" srcId="{AAFF2A4A-B2D2-4D6D-B5E3-7F8838A52825}" destId="{46779F78-A450-4A72-B464-F1090CE6FF4B}" srcOrd="4" destOrd="0" parTransId="{A363D974-C136-416C-BF7F-496353A242AD}" sibTransId="{A13C7122-8EBF-44D6-B0EE-488B06C9B26F}"/>
    <dgm:cxn modelId="{13B517C0-8957-44C2-8001-CDDFF4AA3A8C}" type="presOf" srcId="{4F84AC88-DB7F-4FDE-A07A-A569E893069A}" destId="{E14406D3-FAAD-4496-921A-AEEA500092A4}" srcOrd="0" destOrd="0" presId="urn:microsoft.com/office/officeart/2005/8/layout/lProcess3"/>
    <dgm:cxn modelId="{37D2155D-7616-49DE-9E7E-857B3AEB8EF3}" srcId="{AAFF2A4A-B2D2-4D6D-B5E3-7F8838A52825}" destId="{8E2F3214-05F3-4CB0-B46C-EF69C908C93F}" srcOrd="2" destOrd="0" parTransId="{26379E73-D0DF-4789-814B-A9FE265AA531}" sibTransId="{E98CE6FC-47B9-4E8C-935A-5970816669C8}"/>
    <dgm:cxn modelId="{367448A1-202B-4F5A-A191-C5260B122A17}" type="presOf" srcId="{A20C588D-552B-447B-8832-14FB8C1B2C92}" destId="{47124681-072B-449F-825F-BC987B9B61BE}" srcOrd="0" destOrd="0" presId="urn:microsoft.com/office/officeart/2005/8/layout/lProcess3"/>
    <dgm:cxn modelId="{677AB356-6FE8-4D3F-A8C9-99A7DCCC0783}" srcId="{AAFF2A4A-B2D2-4D6D-B5E3-7F8838A52825}" destId="{CA7EF09B-8566-4331-9C9F-A44BBD12D732}" srcOrd="7" destOrd="0" parTransId="{BBF07C3D-6415-43A9-B23E-34C13C704A6F}" sibTransId="{18F4622B-1A12-46E7-928C-1856D174C2A6}"/>
    <dgm:cxn modelId="{DBB1B264-EA43-4AF3-A041-E8B24EA12682}" type="presParOf" srcId="{C8889D15-2F6D-4134-89D0-2B13E0FA675F}" destId="{3E1E3439-AA17-4037-A3F6-23112A4D5925}" srcOrd="0" destOrd="0" presId="urn:microsoft.com/office/officeart/2005/8/layout/lProcess3"/>
    <dgm:cxn modelId="{4A95E668-E8AC-4999-ACDE-0D3C92998F27}" type="presParOf" srcId="{3E1E3439-AA17-4037-A3F6-23112A4D5925}" destId="{F944AD98-129A-4BAC-A5F3-F078B42AB143}" srcOrd="0" destOrd="0" presId="urn:microsoft.com/office/officeart/2005/8/layout/lProcess3"/>
    <dgm:cxn modelId="{E2CEAC3F-E51B-435B-92D3-736A290B5E33}" type="presParOf" srcId="{C8889D15-2F6D-4134-89D0-2B13E0FA675F}" destId="{F08BE130-A51E-4DBD-B684-EE51547DF9D2}" srcOrd="1" destOrd="0" presId="urn:microsoft.com/office/officeart/2005/8/layout/lProcess3"/>
    <dgm:cxn modelId="{D2C8DEDB-900F-4B67-924A-7DAF7CAEA271}" type="presParOf" srcId="{C8889D15-2F6D-4134-89D0-2B13E0FA675F}" destId="{366288F1-FECA-4730-9735-FBFAEAD66457}" srcOrd="2" destOrd="0" presId="urn:microsoft.com/office/officeart/2005/8/layout/lProcess3"/>
    <dgm:cxn modelId="{CF7FF9A4-093B-4B52-9B34-BE9AD77E47BD}" type="presParOf" srcId="{366288F1-FECA-4730-9735-FBFAEAD66457}" destId="{877315D1-BD62-436F-9B8D-C80D09E32570}" srcOrd="0" destOrd="0" presId="urn:microsoft.com/office/officeart/2005/8/layout/lProcess3"/>
    <dgm:cxn modelId="{D221211E-9495-4BE4-A89E-92E3C10DF609}" type="presParOf" srcId="{C8889D15-2F6D-4134-89D0-2B13E0FA675F}" destId="{7E246A8D-3E24-4F4B-9F07-3EFAFCD5A854}" srcOrd="3" destOrd="0" presId="urn:microsoft.com/office/officeart/2005/8/layout/lProcess3"/>
    <dgm:cxn modelId="{F8B57201-59AC-4E7F-82D0-64FAAD0C026D}" type="presParOf" srcId="{C8889D15-2F6D-4134-89D0-2B13E0FA675F}" destId="{D655B0AD-093E-4885-9045-F6FA5B863A34}" srcOrd="4" destOrd="0" presId="urn:microsoft.com/office/officeart/2005/8/layout/lProcess3"/>
    <dgm:cxn modelId="{82B2AC10-ABDF-4CDE-BDAC-292A654BA4AA}" type="presParOf" srcId="{D655B0AD-093E-4885-9045-F6FA5B863A34}" destId="{33993577-A3C5-4D9F-A091-A54CCEAFD8A2}" srcOrd="0" destOrd="0" presId="urn:microsoft.com/office/officeart/2005/8/layout/lProcess3"/>
    <dgm:cxn modelId="{AA1B48DD-546A-4B25-80F3-5467909745B9}" type="presParOf" srcId="{C8889D15-2F6D-4134-89D0-2B13E0FA675F}" destId="{EC5976CC-9D58-4545-9D96-E420B05A30BE}" srcOrd="5" destOrd="0" presId="urn:microsoft.com/office/officeart/2005/8/layout/lProcess3"/>
    <dgm:cxn modelId="{52B0F4F6-BCB6-4599-8A52-534CEF3AD766}" type="presParOf" srcId="{C8889D15-2F6D-4134-89D0-2B13E0FA675F}" destId="{49BD4F60-638D-4DF6-95B3-E6C5A7357231}" srcOrd="6" destOrd="0" presId="urn:microsoft.com/office/officeart/2005/8/layout/lProcess3"/>
    <dgm:cxn modelId="{2D7A3B97-4EDB-4498-A9D2-5C0C530A3617}" type="presParOf" srcId="{49BD4F60-638D-4DF6-95B3-E6C5A7357231}" destId="{37A522A9-93B8-461A-B65E-032EC79315FE}" srcOrd="0" destOrd="0" presId="urn:microsoft.com/office/officeart/2005/8/layout/lProcess3"/>
    <dgm:cxn modelId="{01D4BD20-B596-44BF-B860-DBDA8F29F7BE}" type="presParOf" srcId="{C8889D15-2F6D-4134-89D0-2B13E0FA675F}" destId="{F9DD3AA4-C08B-45BC-A31C-C2B720829030}" srcOrd="7" destOrd="0" presId="urn:microsoft.com/office/officeart/2005/8/layout/lProcess3"/>
    <dgm:cxn modelId="{425EE6A6-DDB2-415D-836E-88FB841B2FB7}" type="presParOf" srcId="{C8889D15-2F6D-4134-89D0-2B13E0FA675F}" destId="{CEA48054-1165-4C58-956E-D4C7E35BFF47}" srcOrd="8" destOrd="0" presId="urn:microsoft.com/office/officeart/2005/8/layout/lProcess3"/>
    <dgm:cxn modelId="{EB884CED-0842-41AC-B42C-165C12759C9B}" type="presParOf" srcId="{CEA48054-1165-4C58-956E-D4C7E35BFF47}" destId="{C2426936-6EDB-48DE-9860-83772F31081A}" srcOrd="0" destOrd="0" presId="urn:microsoft.com/office/officeart/2005/8/layout/lProcess3"/>
    <dgm:cxn modelId="{A3E76470-5116-4AD0-ADFA-148CD94CF0F7}" type="presParOf" srcId="{C8889D15-2F6D-4134-89D0-2B13E0FA675F}" destId="{2DBD144F-8CD8-451D-B5C5-2D75848EDA79}" srcOrd="9" destOrd="0" presId="urn:microsoft.com/office/officeart/2005/8/layout/lProcess3"/>
    <dgm:cxn modelId="{06552E09-9929-4116-819B-CF563BCCC3DE}" type="presParOf" srcId="{C8889D15-2F6D-4134-89D0-2B13E0FA675F}" destId="{F09D4D0D-7B59-4DE4-A0C5-82D7EF2EC2FA}" srcOrd="10" destOrd="0" presId="urn:microsoft.com/office/officeart/2005/8/layout/lProcess3"/>
    <dgm:cxn modelId="{95241770-6784-44A1-A02B-06E92C2BFBBC}" type="presParOf" srcId="{F09D4D0D-7B59-4DE4-A0C5-82D7EF2EC2FA}" destId="{47124681-072B-449F-825F-BC987B9B61BE}" srcOrd="0" destOrd="0" presId="urn:microsoft.com/office/officeart/2005/8/layout/lProcess3"/>
    <dgm:cxn modelId="{235019B4-B307-40DC-8C43-7D87E5113915}" type="presParOf" srcId="{C8889D15-2F6D-4134-89D0-2B13E0FA675F}" destId="{D78B9957-22F6-42A6-8068-C782F9C29514}" srcOrd="11" destOrd="0" presId="urn:microsoft.com/office/officeart/2005/8/layout/lProcess3"/>
    <dgm:cxn modelId="{7F8119BB-182E-46C9-BCC4-085A8049AAC9}" type="presParOf" srcId="{C8889D15-2F6D-4134-89D0-2B13E0FA675F}" destId="{8A07C097-99FE-4084-9571-C9DBD1318B3A}" srcOrd="12" destOrd="0" presId="urn:microsoft.com/office/officeart/2005/8/layout/lProcess3"/>
    <dgm:cxn modelId="{F091D915-286C-45BA-AA04-4D7D03DB772E}" type="presParOf" srcId="{8A07C097-99FE-4084-9571-C9DBD1318B3A}" destId="{E14406D3-FAAD-4496-921A-AEEA500092A4}" srcOrd="0" destOrd="0" presId="urn:microsoft.com/office/officeart/2005/8/layout/lProcess3"/>
    <dgm:cxn modelId="{18E4C949-DD63-4924-B71A-EDA637F17BC2}" type="presParOf" srcId="{C8889D15-2F6D-4134-89D0-2B13E0FA675F}" destId="{BF6D8400-7411-499E-B276-FB590D2EC331}" srcOrd="13" destOrd="0" presId="urn:microsoft.com/office/officeart/2005/8/layout/lProcess3"/>
    <dgm:cxn modelId="{B773BC43-1A89-4076-817A-985609003762}" type="presParOf" srcId="{C8889D15-2F6D-4134-89D0-2B13E0FA675F}" destId="{0139AE6B-B633-457B-9C4A-2B0BF85BD0E0}" srcOrd="14" destOrd="0" presId="urn:microsoft.com/office/officeart/2005/8/layout/lProcess3"/>
    <dgm:cxn modelId="{D695360F-B55B-4730-BDAC-CA184466DF85}" type="presParOf" srcId="{0139AE6B-B633-457B-9C4A-2B0BF85BD0E0}" destId="{4D8F5699-B969-47DA-B5A1-9B5E982851CF}" srcOrd="0" destOrd="0" presId="urn:microsoft.com/office/officeart/2005/8/layout/lProcess3"/>
    <dgm:cxn modelId="{E8AD85B6-8A9E-4DF3-89B4-3187850B1C72}" type="presParOf" srcId="{C8889D15-2F6D-4134-89D0-2B13E0FA675F}" destId="{B9EC5F8E-D8CD-46D8-9BF8-446B7AE3E205}" srcOrd="15" destOrd="0" presId="urn:microsoft.com/office/officeart/2005/8/layout/lProcess3"/>
    <dgm:cxn modelId="{31584ADB-F997-4E27-9679-D6CE7323B31C}" type="presParOf" srcId="{C8889D15-2F6D-4134-89D0-2B13E0FA675F}" destId="{2EFBEEF3-FE5D-4177-BE1E-B1451127D99C}" srcOrd="16" destOrd="0" presId="urn:microsoft.com/office/officeart/2005/8/layout/lProcess3"/>
    <dgm:cxn modelId="{4C2636EC-5651-4A15-96BE-AF8A20DE601B}" type="presParOf" srcId="{2EFBEEF3-FE5D-4177-BE1E-B1451127D99C}" destId="{C08D084E-0F95-4B87-9D98-B27876B1865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66B94-BC97-4709-A52D-4914B1CAC093}">
      <dsp:nvSpPr>
        <dsp:cNvPr id="0" name=""/>
        <dsp:cNvSpPr/>
      </dsp:nvSpPr>
      <dsp:spPr>
        <a:xfrm>
          <a:off x="4180074" y="1344071"/>
          <a:ext cx="2293285" cy="11112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Формы социального обслуживания</a:t>
          </a:r>
        </a:p>
      </dsp:txBody>
      <dsp:txXfrm>
        <a:off x="4515918" y="1506805"/>
        <a:ext cx="1621597" cy="785749"/>
      </dsp:txXfrm>
    </dsp:sp>
    <dsp:sp modelId="{4F40607D-8100-4817-901B-78D14192634B}">
      <dsp:nvSpPr>
        <dsp:cNvPr id="0" name=""/>
        <dsp:cNvSpPr/>
      </dsp:nvSpPr>
      <dsp:spPr>
        <a:xfrm rot="12207685">
          <a:off x="3264255" y="999271"/>
          <a:ext cx="902124" cy="4020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379894" y="1103700"/>
        <a:ext cx="781499" cy="241249"/>
      </dsp:txXfrm>
    </dsp:sp>
    <dsp:sp modelId="{429C16B1-DFA1-465B-B090-ED523E373405}">
      <dsp:nvSpPr>
        <dsp:cNvPr id="0" name=""/>
        <dsp:cNvSpPr/>
      </dsp:nvSpPr>
      <dsp:spPr>
        <a:xfrm>
          <a:off x="708708" y="0"/>
          <a:ext cx="2694813" cy="96040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Полустационарная</a:t>
          </a:r>
          <a:endParaRPr lang="ru-RU" sz="1600" b="0" kern="12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3354" y="140647"/>
        <a:ext cx="1905521" cy="679107"/>
      </dsp:txXfrm>
    </dsp:sp>
    <dsp:sp modelId="{ED63F3AC-6D09-4EB9-BFFF-18B8CF10AF35}">
      <dsp:nvSpPr>
        <dsp:cNvPr id="0" name=""/>
        <dsp:cNvSpPr/>
      </dsp:nvSpPr>
      <dsp:spPr>
        <a:xfrm rot="10331161">
          <a:off x="3905303" y="1878180"/>
          <a:ext cx="226193" cy="4020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972846" y="1953984"/>
        <a:ext cx="158335" cy="241249"/>
      </dsp:txXfrm>
    </dsp:sp>
    <dsp:sp modelId="{0B1F9284-C596-4A8A-AB7B-7501AB95DD02}">
      <dsp:nvSpPr>
        <dsp:cNvPr id="0" name=""/>
        <dsp:cNvSpPr/>
      </dsp:nvSpPr>
      <dsp:spPr>
        <a:xfrm>
          <a:off x="1172012" y="1581004"/>
          <a:ext cx="2671563" cy="141104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Полустационарная форма с краткосрочным пребыванием</a:t>
          </a:r>
          <a:endParaRPr lang="ru-RU" sz="1600" b="0" kern="12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63253" y="1787646"/>
        <a:ext cx="1889081" cy="997758"/>
      </dsp:txXfrm>
    </dsp:sp>
    <dsp:sp modelId="{B78ABEF4-C469-4854-90A5-C60F7EA9F27C}">
      <dsp:nvSpPr>
        <dsp:cNvPr id="0" name=""/>
        <dsp:cNvSpPr/>
      </dsp:nvSpPr>
      <dsp:spPr>
        <a:xfrm rot="8127297">
          <a:off x="3903485" y="2707871"/>
          <a:ext cx="795683" cy="4020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006782" y="2745981"/>
        <a:ext cx="675058" cy="241249"/>
      </dsp:txXfrm>
    </dsp:sp>
    <dsp:sp modelId="{83FE1159-0B44-4AC1-9B85-6915941C3BA9}">
      <dsp:nvSpPr>
        <dsp:cNvPr id="0" name=""/>
        <dsp:cNvSpPr/>
      </dsp:nvSpPr>
      <dsp:spPr>
        <a:xfrm>
          <a:off x="2655607" y="3385665"/>
          <a:ext cx="1433984" cy="87468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 дому</a:t>
          </a:r>
          <a:endParaRPr lang="ru-RU" sz="1600" b="0" kern="12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5609" y="3513760"/>
        <a:ext cx="1013980" cy="618496"/>
      </dsp:txXfrm>
    </dsp:sp>
    <dsp:sp modelId="{92C67C4D-1E52-414F-B63A-72C2284F1496}">
      <dsp:nvSpPr>
        <dsp:cNvPr id="0" name=""/>
        <dsp:cNvSpPr/>
      </dsp:nvSpPr>
      <dsp:spPr>
        <a:xfrm rot="4313070">
          <a:off x="5377308" y="2767840"/>
          <a:ext cx="598395" cy="4020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8867" y="2790934"/>
        <a:ext cx="477770" cy="241249"/>
      </dsp:txXfrm>
    </dsp:sp>
    <dsp:sp modelId="{25FDE6D3-026B-48A6-9723-313BFFD87279}">
      <dsp:nvSpPr>
        <dsp:cNvPr id="0" name=""/>
        <dsp:cNvSpPr/>
      </dsp:nvSpPr>
      <dsp:spPr>
        <a:xfrm>
          <a:off x="4676739" y="3518826"/>
          <a:ext cx="2651826" cy="89397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Дополнительные платные услуги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65090" y="3649745"/>
        <a:ext cx="1875124" cy="632136"/>
      </dsp:txXfrm>
    </dsp:sp>
    <dsp:sp modelId="{53293BBE-F01A-4614-A492-13AC16B2CF32}">
      <dsp:nvSpPr>
        <dsp:cNvPr id="0" name=""/>
        <dsp:cNvSpPr/>
      </dsp:nvSpPr>
      <dsp:spPr>
        <a:xfrm rot="17157171">
          <a:off x="5422592" y="930712"/>
          <a:ext cx="247281" cy="4020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49489" y="1046793"/>
        <a:ext cx="173097" cy="241249"/>
      </dsp:txXfrm>
    </dsp:sp>
    <dsp:sp modelId="{F64E36C4-CA13-4BF1-BC1A-1DD29CA969C1}">
      <dsp:nvSpPr>
        <dsp:cNvPr id="0" name=""/>
        <dsp:cNvSpPr/>
      </dsp:nvSpPr>
      <dsp:spPr>
        <a:xfrm>
          <a:off x="4472484" y="35491"/>
          <a:ext cx="2526316" cy="86730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Стационарная с временным проживанием</a:t>
          </a:r>
          <a:endParaRPr lang="ru-RU" sz="1600" b="0" kern="12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42454" y="162505"/>
        <a:ext cx="1786376" cy="613278"/>
      </dsp:txXfrm>
    </dsp:sp>
    <dsp:sp modelId="{461971C3-BEDD-4FFB-AA1A-B2815A8984E3}">
      <dsp:nvSpPr>
        <dsp:cNvPr id="0" name=""/>
        <dsp:cNvSpPr/>
      </dsp:nvSpPr>
      <dsp:spPr>
        <a:xfrm rot="326110">
          <a:off x="6513914" y="1818777"/>
          <a:ext cx="150957" cy="4020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4016" y="1897049"/>
        <a:ext cx="105670" cy="241249"/>
      </dsp:txXfrm>
    </dsp:sp>
    <dsp:sp modelId="{786D41CF-3F94-488B-ADDF-431568B99932}">
      <dsp:nvSpPr>
        <dsp:cNvPr id="0" name=""/>
        <dsp:cNvSpPr/>
      </dsp:nvSpPr>
      <dsp:spPr>
        <a:xfrm>
          <a:off x="6721112" y="884058"/>
          <a:ext cx="3540289" cy="263343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Предоставление услуг, с использованием технологии социального обслуживания "Ранняя помощь детям в возрасте от 0 до3 лет и их семьям на территории Ленинградской области"</a:t>
          </a:r>
          <a:endParaRPr lang="ru-RU" sz="1600" kern="12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39575" y="1269716"/>
        <a:ext cx="2503363" cy="18621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9D50B-F30D-4122-83E9-3C5659E75478}">
      <dsp:nvSpPr>
        <dsp:cNvPr id="0" name=""/>
        <dsp:cNvSpPr/>
      </dsp:nvSpPr>
      <dsp:spPr>
        <a:xfrm>
          <a:off x="615" y="280721"/>
          <a:ext cx="4591785" cy="878234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732" y="280721"/>
        <a:ext cx="3713551" cy="878234"/>
      </dsp:txXfrm>
    </dsp:sp>
    <dsp:sp modelId="{BADAF5F1-D425-48DF-83B9-D33BC602D706}">
      <dsp:nvSpPr>
        <dsp:cNvPr id="0" name=""/>
        <dsp:cNvSpPr/>
      </dsp:nvSpPr>
      <dsp:spPr>
        <a:xfrm>
          <a:off x="615" y="1281909"/>
          <a:ext cx="4591785" cy="878234"/>
        </a:xfrm>
        <a:prstGeom prst="chevron">
          <a:avLst/>
        </a:prstGeom>
        <a:solidFill>
          <a:schemeClr val="accent1">
            <a:shade val="80000"/>
            <a:hueOff val="93246"/>
            <a:satOff val="-2213"/>
            <a:lumOff val="695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Школьный портфель</a:t>
          </a:r>
          <a:endParaRPr lang="ru-RU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732" y="1281909"/>
        <a:ext cx="3713551" cy="878234"/>
      </dsp:txXfrm>
    </dsp:sp>
    <dsp:sp modelId="{686C4E94-C5C4-4E99-8A32-435E50E25629}">
      <dsp:nvSpPr>
        <dsp:cNvPr id="0" name=""/>
        <dsp:cNvSpPr/>
      </dsp:nvSpPr>
      <dsp:spPr>
        <a:xfrm>
          <a:off x="615" y="2283097"/>
          <a:ext cx="4591785" cy="878234"/>
        </a:xfrm>
        <a:prstGeom prst="chevron">
          <a:avLst/>
        </a:prstGeom>
        <a:solidFill>
          <a:schemeClr val="accent1">
            <a:shade val="80000"/>
            <a:hueOff val="186491"/>
            <a:satOff val="-4426"/>
            <a:lumOff val="139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Белая Ленточка</a:t>
          </a:r>
          <a:endParaRPr lang="ru-RU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732" y="2283097"/>
        <a:ext cx="3713551" cy="878234"/>
      </dsp:txXfrm>
    </dsp:sp>
    <dsp:sp modelId="{E964EAFD-307F-4503-9AF4-F7F4A8F58D52}">
      <dsp:nvSpPr>
        <dsp:cNvPr id="0" name=""/>
        <dsp:cNvSpPr/>
      </dsp:nvSpPr>
      <dsp:spPr>
        <a:xfrm>
          <a:off x="615" y="3284284"/>
          <a:ext cx="4572639" cy="878234"/>
        </a:xfrm>
        <a:prstGeom prst="chevron">
          <a:avLst/>
        </a:prstGeom>
        <a:solidFill>
          <a:schemeClr val="accent1">
            <a:shade val="80000"/>
            <a:hueOff val="279737"/>
            <a:satOff val="-6639"/>
            <a:lumOff val="2085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Подари мечту</a:t>
          </a:r>
          <a:endParaRPr lang="ru-RU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732" y="3284284"/>
        <a:ext cx="3694405" cy="878234"/>
      </dsp:txXfrm>
    </dsp:sp>
    <dsp:sp modelId="{B996BE1B-C5B2-42E4-BDCC-CF190BD0C749}">
      <dsp:nvSpPr>
        <dsp:cNvPr id="0" name=""/>
        <dsp:cNvSpPr/>
      </dsp:nvSpPr>
      <dsp:spPr>
        <a:xfrm>
          <a:off x="615" y="4285472"/>
          <a:ext cx="4572639" cy="878234"/>
        </a:xfrm>
        <a:prstGeom prst="chevron">
          <a:avLst/>
        </a:prstGeom>
        <a:solidFill>
          <a:schemeClr val="accent1">
            <a:shade val="80000"/>
            <a:hueOff val="372983"/>
            <a:satOff val="-8852"/>
            <a:lumOff val="278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 в музее</a:t>
          </a:r>
          <a:endParaRPr lang="ru-RU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732" y="4285472"/>
        <a:ext cx="3694405" cy="8782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895BD-741A-4D7A-B4E7-C7C6CA879799}">
      <dsp:nvSpPr>
        <dsp:cNvPr id="0" name=""/>
        <dsp:cNvSpPr/>
      </dsp:nvSpPr>
      <dsp:spPr>
        <a:xfrm>
          <a:off x="1962" y="307957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"</a:t>
          </a:r>
          <a:r>
            <a:rPr lang="ru-RU" sz="14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Активациометр</a:t>
          </a: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9К"</a:t>
          </a:r>
        </a:p>
      </dsp:txBody>
      <dsp:txXfrm>
        <a:off x="1962" y="307957"/>
        <a:ext cx="1556880" cy="934128"/>
      </dsp:txXfrm>
    </dsp:sp>
    <dsp:sp modelId="{B3B45AE3-48EB-4D54-942D-23947B2CA2FB}">
      <dsp:nvSpPr>
        <dsp:cNvPr id="0" name=""/>
        <dsp:cNvSpPr/>
      </dsp:nvSpPr>
      <dsp:spPr>
        <a:xfrm>
          <a:off x="1714531" y="307957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Логопедическое зеркало</a:t>
          </a:r>
          <a:endParaRPr lang="ru-RU" sz="1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4531" y="307957"/>
        <a:ext cx="1556880" cy="934128"/>
      </dsp:txXfrm>
    </dsp:sp>
    <dsp:sp modelId="{343EAB80-5B64-46EE-A34C-D060757CAF6D}">
      <dsp:nvSpPr>
        <dsp:cNvPr id="0" name=""/>
        <dsp:cNvSpPr/>
      </dsp:nvSpPr>
      <dsp:spPr>
        <a:xfrm>
          <a:off x="3427100" y="307957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интерактивные столы</a:t>
          </a:r>
        </a:p>
      </dsp:txBody>
      <dsp:txXfrm>
        <a:off x="3427100" y="307957"/>
        <a:ext cx="1556880" cy="934128"/>
      </dsp:txXfrm>
    </dsp:sp>
    <dsp:sp modelId="{B18B6C71-69C2-43E3-B435-8124824492D8}">
      <dsp:nvSpPr>
        <dsp:cNvPr id="0" name=""/>
        <dsp:cNvSpPr/>
      </dsp:nvSpPr>
      <dsp:spPr>
        <a:xfrm>
          <a:off x="5139668" y="307957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программно-аппаратный комплекс "Колибри"</a:t>
          </a:r>
        </a:p>
      </dsp:txBody>
      <dsp:txXfrm>
        <a:off x="5139668" y="307957"/>
        <a:ext cx="1556880" cy="934128"/>
      </dsp:txXfrm>
    </dsp:sp>
    <dsp:sp modelId="{7AB320C7-5F26-46AD-80EA-315774906CA0}">
      <dsp:nvSpPr>
        <dsp:cNvPr id="0" name=""/>
        <dsp:cNvSpPr/>
      </dsp:nvSpPr>
      <dsp:spPr>
        <a:xfrm>
          <a:off x="1962" y="1397774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интерактивная доска</a:t>
          </a:r>
        </a:p>
      </dsp:txBody>
      <dsp:txXfrm>
        <a:off x="1962" y="1397774"/>
        <a:ext cx="1556880" cy="934128"/>
      </dsp:txXfrm>
    </dsp:sp>
    <dsp:sp modelId="{279EE7FD-40B7-46E2-826E-210B0868E8C6}">
      <dsp:nvSpPr>
        <dsp:cNvPr id="0" name=""/>
        <dsp:cNvSpPr/>
      </dsp:nvSpPr>
      <dsp:spPr>
        <a:xfrm>
          <a:off x="1714531" y="1397774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мультстудия</a:t>
          </a:r>
          <a:endParaRPr lang="ru-RU" sz="14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4531" y="1397774"/>
        <a:ext cx="1556880" cy="934128"/>
      </dsp:txXfrm>
    </dsp:sp>
    <dsp:sp modelId="{012B7E72-ED61-40BA-BCD3-1091A479FCA8}">
      <dsp:nvSpPr>
        <dsp:cNvPr id="0" name=""/>
        <dsp:cNvSpPr/>
      </dsp:nvSpPr>
      <dsp:spPr>
        <a:xfrm>
          <a:off x="3427100" y="1397774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стабилотренажер</a:t>
          </a:r>
          <a:endParaRPr lang="ru-RU" sz="14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27100" y="1397774"/>
        <a:ext cx="1556880" cy="934128"/>
      </dsp:txXfrm>
    </dsp:sp>
    <dsp:sp modelId="{D88BD098-F0E9-41E1-8AA2-85D80E9E108D}">
      <dsp:nvSpPr>
        <dsp:cNvPr id="0" name=""/>
        <dsp:cNvSpPr/>
      </dsp:nvSpPr>
      <dsp:spPr>
        <a:xfrm>
          <a:off x="5139668" y="1397774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интерактивная песочница, песочные столы</a:t>
          </a:r>
        </a:p>
      </dsp:txBody>
      <dsp:txXfrm>
        <a:off x="5139668" y="1397774"/>
        <a:ext cx="1556880" cy="934128"/>
      </dsp:txXfrm>
    </dsp:sp>
    <dsp:sp modelId="{D2C48E6F-ECB6-45C3-A16D-D66BCC0D9D08}">
      <dsp:nvSpPr>
        <dsp:cNvPr id="0" name=""/>
        <dsp:cNvSpPr/>
      </dsp:nvSpPr>
      <dsp:spPr>
        <a:xfrm>
          <a:off x="1962" y="2487590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лекотека</a:t>
          </a:r>
          <a:endParaRPr lang="ru-RU" sz="14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2" y="2487590"/>
        <a:ext cx="1556880" cy="934128"/>
      </dsp:txXfrm>
    </dsp:sp>
    <dsp:sp modelId="{CD1B40F4-3C28-49E3-B6F2-1A09F0DA9002}">
      <dsp:nvSpPr>
        <dsp:cNvPr id="0" name=""/>
        <dsp:cNvSpPr/>
      </dsp:nvSpPr>
      <dsp:spPr>
        <a:xfrm>
          <a:off x="1714531" y="2487590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материалы </a:t>
          </a:r>
          <a:r>
            <a:rPr lang="ru-RU" sz="14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Монтессори</a:t>
          </a: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4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Фребеля</a:t>
          </a:r>
          <a:endParaRPr lang="ru-RU" sz="14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4531" y="2487590"/>
        <a:ext cx="1556880" cy="934128"/>
      </dsp:txXfrm>
    </dsp:sp>
    <dsp:sp modelId="{38DBB796-34E6-4286-9150-B82D20E7B669}">
      <dsp:nvSpPr>
        <dsp:cNvPr id="0" name=""/>
        <dsp:cNvSpPr/>
      </dsp:nvSpPr>
      <dsp:spPr>
        <a:xfrm>
          <a:off x="3427100" y="2487590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коммуникаторы</a:t>
          </a:r>
        </a:p>
      </dsp:txBody>
      <dsp:txXfrm>
        <a:off x="3427100" y="2487590"/>
        <a:ext cx="1556880" cy="934128"/>
      </dsp:txXfrm>
    </dsp:sp>
    <dsp:sp modelId="{0DE0FF09-F48E-44F3-856B-B0B24909EA37}">
      <dsp:nvSpPr>
        <dsp:cNvPr id="0" name=""/>
        <dsp:cNvSpPr/>
      </dsp:nvSpPr>
      <dsp:spPr>
        <a:xfrm>
          <a:off x="5139668" y="2487590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сенсорная комната</a:t>
          </a:r>
        </a:p>
      </dsp:txBody>
      <dsp:txXfrm>
        <a:off x="5139668" y="2487590"/>
        <a:ext cx="1556880" cy="934128"/>
      </dsp:txXfrm>
    </dsp:sp>
    <dsp:sp modelId="{65E28C0B-83DF-490F-BCDE-D44F53368AB0}">
      <dsp:nvSpPr>
        <dsp:cNvPr id="0" name=""/>
        <dsp:cNvSpPr/>
      </dsp:nvSpPr>
      <dsp:spPr>
        <a:xfrm>
          <a:off x="1962" y="3577407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спортивно-игровой комплекс "Фитнес"</a:t>
          </a:r>
        </a:p>
      </dsp:txBody>
      <dsp:txXfrm>
        <a:off x="1962" y="3577407"/>
        <a:ext cx="1556880" cy="934128"/>
      </dsp:txXfrm>
    </dsp:sp>
    <dsp:sp modelId="{840E225D-D108-45E6-A2F7-5932A302356D}">
      <dsp:nvSpPr>
        <dsp:cNvPr id="0" name=""/>
        <dsp:cNvSpPr/>
      </dsp:nvSpPr>
      <dsp:spPr>
        <a:xfrm>
          <a:off x="1714531" y="3577407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тренажер Гросса</a:t>
          </a:r>
        </a:p>
      </dsp:txBody>
      <dsp:txXfrm>
        <a:off x="1714531" y="3577407"/>
        <a:ext cx="1556880" cy="934128"/>
      </dsp:txXfrm>
    </dsp:sp>
    <dsp:sp modelId="{B2FCA5E8-15A7-48D4-B8F0-4F4BCF4BA5BC}">
      <dsp:nvSpPr>
        <dsp:cNvPr id="0" name=""/>
        <dsp:cNvSpPr/>
      </dsp:nvSpPr>
      <dsp:spPr>
        <a:xfrm>
          <a:off x="3427100" y="3577407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галокамера</a:t>
          </a: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"Соляная пещера"</a:t>
          </a:r>
        </a:p>
      </dsp:txBody>
      <dsp:txXfrm>
        <a:off x="3427100" y="3577407"/>
        <a:ext cx="1556880" cy="934128"/>
      </dsp:txXfrm>
    </dsp:sp>
    <dsp:sp modelId="{5D377892-D962-4AF1-8EB8-25278D71C87B}">
      <dsp:nvSpPr>
        <dsp:cNvPr id="0" name=""/>
        <dsp:cNvSpPr/>
      </dsp:nvSpPr>
      <dsp:spPr>
        <a:xfrm>
          <a:off x="5139668" y="3577407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иппотренажеры</a:t>
          </a:r>
          <a:endParaRPr lang="ru-RU" sz="14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39668" y="3577407"/>
        <a:ext cx="1556880" cy="934128"/>
      </dsp:txXfrm>
    </dsp:sp>
    <dsp:sp modelId="{04226E35-286F-4CA4-9C80-6E0CABDB52EA}">
      <dsp:nvSpPr>
        <dsp:cNvPr id="0" name=""/>
        <dsp:cNvSpPr/>
      </dsp:nvSpPr>
      <dsp:spPr>
        <a:xfrm>
          <a:off x="492769" y="4667223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имитатор опорной нагрузки подошвенный (модель «</a:t>
          </a:r>
          <a:r>
            <a:rPr lang="ru-RU" sz="14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Корвит</a:t>
          </a: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»)</a:t>
          </a:r>
        </a:p>
      </dsp:txBody>
      <dsp:txXfrm>
        <a:off x="492769" y="4667223"/>
        <a:ext cx="1556880" cy="934128"/>
      </dsp:txXfrm>
    </dsp:sp>
    <dsp:sp modelId="{321FCA0B-53A3-4837-8B2D-7BD0BADDCE47}">
      <dsp:nvSpPr>
        <dsp:cNvPr id="0" name=""/>
        <dsp:cNvSpPr/>
      </dsp:nvSpPr>
      <dsp:spPr>
        <a:xfrm>
          <a:off x="2205337" y="4667223"/>
          <a:ext cx="2287836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Устройство массажное для стопы с эластичным </a:t>
          </a:r>
          <a:r>
            <a:rPr lang="ru-RU" sz="14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псевдокипящим</a:t>
          </a: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 слоем УМС ЭПС </a:t>
          </a:r>
        </a:p>
      </dsp:txBody>
      <dsp:txXfrm>
        <a:off x="2205337" y="4667223"/>
        <a:ext cx="2287836" cy="934128"/>
      </dsp:txXfrm>
    </dsp:sp>
    <dsp:sp modelId="{38B896DE-E473-4398-B8C3-A197294CD282}">
      <dsp:nvSpPr>
        <dsp:cNvPr id="0" name=""/>
        <dsp:cNvSpPr/>
      </dsp:nvSpPr>
      <dsp:spPr>
        <a:xfrm>
          <a:off x="4648862" y="4667223"/>
          <a:ext cx="1556880" cy="93412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массажные кушетка, </a:t>
          </a:r>
          <a:r>
            <a:rPr lang="ru-RU" sz="14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кресло, спортивные тренажеры</a:t>
          </a:r>
          <a:endParaRPr lang="ru-RU" sz="14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48862" y="4667223"/>
        <a:ext cx="1556880" cy="934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82077-53E2-4646-9D1D-9C3B56A21DAA}">
      <dsp:nvSpPr>
        <dsp:cNvPr id="0" name=""/>
        <dsp:cNvSpPr/>
      </dsp:nvSpPr>
      <dsp:spPr>
        <a:xfrm>
          <a:off x="1307001" y="3949"/>
          <a:ext cx="3733712" cy="71411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Социально-бытовые</a:t>
          </a:r>
          <a:endParaRPr lang="ru-RU" sz="14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1664060" y="3949"/>
        <a:ext cx="3019595" cy="714117"/>
      </dsp:txXfrm>
    </dsp:sp>
    <dsp:sp modelId="{4CBF98B3-601E-4F28-849F-612D08EC7344}">
      <dsp:nvSpPr>
        <dsp:cNvPr id="0" name=""/>
        <dsp:cNvSpPr/>
      </dsp:nvSpPr>
      <dsp:spPr>
        <a:xfrm>
          <a:off x="1307001" y="818044"/>
          <a:ext cx="3733712" cy="714117"/>
        </a:xfrm>
        <a:prstGeom prst="chevron">
          <a:avLst/>
        </a:prstGeom>
        <a:solidFill>
          <a:schemeClr val="accent2">
            <a:hueOff val="540015"/>
            <a:satOff val="75"/>
            <a:lumOff val="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Социально-медицинские</a:t>
          </a:r>
          <a:endParaRPr lang="ru-RU" sz="14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1664060" y="818044"/>
        <a:ext cx="3019595" cy="714117"/>
      </dsp:txXfrm>
    </dsp:sp>
    <dsp:sp modelId="{21591E5E-03AC-4E7C-83BF-20B67CFD5BE0}">
      <dsp:nvSpPr>
        <dsp:cNvPr id="0" name=""/>
        <dsp:cNvSpPr/>
      </dsp:nvSpPr>
      <dsp:spPr>
        <a:xfrm>
          <a:off x="1307001" y="1632138"/>
          <a:ext cx="3733712" cy="714117"/>
        </a:xfrm>
        <a:prstGeom prst="chevron">
          <a:avLst/>
        </a:prstGeom>
        <a:solidFill>
          <a:schemeClr val="accent2">
            <a:hueOff val="1080030"/>
            <a:satOff val="150"/>
            <a:lumOff val="1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Социально-педагогические</a:t>
          </a:r>
          <a:endParaRPr lang="ru-RU" sz="14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1664060" y="1632138"/>
        <a:ext cx="3019595" cy="714117"/>
      </dsp:txXfrm>
    </dsp:sp>
    <dsp:sp modelId="{D6C9D50B-F30D-4122-83E9-3C5659E75478}">
      <dsp:nvSpPr>
        <dsp:cNvPr id="0" name=""/>
        <dsp:cNvSpPr/>
      </dsp:nvSpPr>
      <dsp:spPr>
        <a:xfrm>
          <a:off x="1307001" y="2446233"/>
          <a:ext cx="3733712" cy="714117"/>
        </a:xfrm>
        <a:prstGeom prst="chevron">
          <a:avLst/>
        </a:prstGeom>
        <a:solidFill>
          <a:schemeClr val="accent2">
            <a:hueOff val="1620045"/>
            <a:satOff val="225"/>
            <a:lumOff val="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Социально-психологические</a:t>
          </a:r>
          <a:endParaRPr lang="ru-RU" sz="14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1664060" y="2446233"/>
        <a:ext cx="3019595" cy="714117"/>
      </dsp:txXfrm>
    </dsp:sp>
    <dsp:sp modelId="{BADAF5F1-D425-48DF-83B9-D33BC602D706}">
      <dsp:nvSpPr>
        <dsp:cNvPr id="0" name=""/>
        <dsp:cNvSpPr/>
      </dsp:nvSpPr>
      <dsp:spPr>
        <a:xfrm>
          <a:off x="1307001" y="3260327"/>
          <a:ext cx="3733712" cy="714117"/>
        </a:xfrm>
        <a:prstGeom prst="chevron">
          <a:avLst/>
        </a:prstGeom>
        <a:solidFill>
          <a:schemeClr val="accent2">
            <a:hueOff val="2160060"/>
            <a:satOff val="301"/>
            <a:lumOff val="2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Социально-трудовые</a:t>
          </a:r>
          <a:endParaRPr lang="ru-RU" sz="14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1664060" y="3260327"/>
        <a:ext cx="3019595" cy="714117"/>
      </dsp:txXfrm>
    </dsp:sp>
    <dsp:sp modelId="{3E985ED5-29D6-48F4-A284-FCB49DD07CD4}">
      <dsp:nvSpPr>
        <dsp:cNvPr id="0" name=""/>
        <dsp:cNvSpPr/>
      </dsp:nvSpPr>
      <dsp:spPr>
        <a:xfrm>
          <a:off x="1307001" y="4074421"/>
          <a:ext cx="3733712" cy="714117"/>
        </a:xfrm>
        <a:prstGeom prst="chevron">
          <a:avLst/>
        </a:prstGeom>
        <a:solidFill>
          <a:schemeClr val="accent2">
            <a:hueOff val="2700075"/>
            <a:satOff val="376"/>
            <a:lumOff val="32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Социально-правовые</a:t>
          </a:r>
          <a:endParaRPr lang="ru-RU" sz="14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1664060" y="4074421"/>
        <a:ext cx="3019595" cy="714117"/>
      </dsp:txXfrm>
    </dsp:sp>
    <dsp:sp modelId="{686C4E94-C5C4-4E99-8A32-435E50E25629}">
      <dsp:nvSpPr>
        <dsp:cNvPr id="0" name=""/>
        <dsp:cNvSpPr/>
      </dsp:nvSpPr>
      <dsp:spPr>
        <a:xfrm>
          <a:off x="1307001" y="4888516"/>
          <a:ext cx="3733712" cy="714117"/>
        </a:xfrm>
        <a:prstGeom prst="chevron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Услуги в целях повышения коммуникативного потенциала</a:t>
          </a:r>
          <a:endParaRPr lang="ru-RU" sz="14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1664060" y="4888516"/>
        <a:ext cx="3019595" cy="7141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F98B3-601E-4F28-849F-612D08EC7344}">
      <dsp:nvSpPr>
        <dsp:cNvPr id="0" name=""/>
        <dsp:cNvSpPr/>
      </dsp:nvSpPr>
      <dsp:spPr>
        <a:xfrm>
          <a:off x="569" y="431924"/>
          <a:ext cx="4247333" cy="81235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Социально-медицинские</a:t>
          </a:r>
          <a:endParaRPr lang="ru-RU" sz="16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406746" y="431924"/>
        <a:ext cx="3434979" cy="812354"/>
      </dsp:txXfrm>
    </dsp:sp>
    <dsp:sp modelId="{21591E5E-03AC-4E7C-83BF-20B67CFD5BE0}">
      <dsp:nvSpPr>
        <dsp:cNvPr id="0" name=""/>
        <dsp:cNvSpPr/>
      </dsp:nvSpPr>
      <dsp:spPr>
        <a:xfrm>
          <a:off x="569" y="1358008"/>
          <a:ext cx="4247333" cy="812354"/>
        </a:xfrm>
        <a:prstGeom prst="chevron">
          <a:avLst/>
        </a:prstGeom>
        <a:solidFill>
          <a:schemeClr val="accent2">
            <a:hueOff val="1080030"/>
            <a:satOff val="150"/>
            <a:lumOff val="1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Социально-педагогические</a:t>
          </a:r>
          <a:endParaRPr lang="ru-RU" sz="16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406746" y="1358008"/>
        <a:ext cx="3434979" cy="812354"/>
      </dsp:txXfrm>
    </dsp:sp>
    <dsp:sp modelId="{D6C9D50B-F30D-4122-83E9-3C5659E75478}">
      <dsp:nvSpPr>
        <dsp:cNvPr id="0" name=""/>
        <dsp:cNvSpPr/>
      </dsp:nvSpPr>
      <dsp:spPr>
        <a:xfrm>
          <a:off x="569" y="2284092"/>
          <a:ext cx="4247333" cy="812354"/>
        </a:xfrm>
        <a:prstGeom prst="chevron">
          <a:avLst/>
        </a:prstGeom>
        <a:solidFill>
          <a:schemeClr val="accent2">
            <a:hueOff val="2160060"/>
            <a:satOff val="301"/>
            <a:lumOff val="2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Социально-психологические</a:t>
          </a:r>
          <a:endParaRPr lang="ru-RU" sz="16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406746" y="2284092"/>
        <a:ext cx="3434979" cy="812354"/>
      </dsp:txXfrm>
    </dsp:sp>
    <dsp:sp modelId="{3E985ED5-29D6-48F4-A284-FCB49DD07CD4}">
      <dsp:nvSpPr>
        <dsp:cNvPr id="0" name=""/>
        <dsp:cNvSpPr/>
      </dsp:nvSpPr>
      <dsp:spPr>
        <a:xfrm>
          <a:off x="569" y="3210176"/>
          <a:ext cx="4247333" cy="812354"/>
        </a:xfrm>
        <a:prstGeom prst="chevron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Социально-правовые</a:t>
          </a:r>
          <a:endParaRPr lang="ru-RU" sz="1600" kern="1200" dirty="0">
            <a:solidFill>
              <a:srgbClr val="002060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406746" y="3210176"/>
        <a:ext cx="3434979" cy="8123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4DBCC-A2DF-4F2C-9541-DC50A27E59A6}">
      <dsp:nvSpPr>
        <dsp:cNvPr id="0" name=""/>
        <dsp:cNvSpPr/>
      </dsp:nvSpPr>
      <dsp:spPr>
        <a:xfrm>
          <a:off x="0" y="0"/>
          <a:ext cx="54440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40FE1-40A7-46BF-A8CE-24693531BCB5}">
      <dsp:nvSpPr>
        <dsp:cNvPr id="0" name=""/>
        <dsp:cNvSpPr/>
      </dsp:nvSpPr>
      <dsp:spPr>
        <a:xfrm>
          <a:off x="0" y="0"/>
          <a:ext cx="983484" cy="1698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Arial Black" panose="020B0A04020102020204" pitchFamily="34" charset="0"/>
            </a:rPr>
            <a:t>Цель</a:t>
          </a:r>
          <a:endParaRPr lang="ru-RU" sz="1600" b="1" kern="1200" dirty="0">
            <a:solidFill>
              <a:srgbClr val="FF0000"/>
            </a:solidFill>
            <a:latin typeface="Arial Black" panose="020B0A04020102020204" pitchFamily="34" charset="0"/>
          </a:endParaRPr>
        </a:p>
      </dsp:txBody>
      <dsp:txXfrm>
        <a:off x="0" y="0"/>
        <a:ext cx="983484" cy="1698784"/>
      </dsp:txXfrm>
    </dsp:sp>
    <dsp:sp modelId="{CB94AB87-EDCB-4DF6-9A2B-A10103F701B3}">
      <dsp:nvSpPr>
        <dsp:cNvPr id="0" name=""/>
        <dsp:cNvSpPr/>
      </dsp:nvSpPr>
      <dsp:spPr>
        <a:xfrm>
          <a:off x="1022839" y="77142"/>
          <a:ext cx="4415933" cy="1542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1" kern="1200" dirty="0" smtClean="0">
              <a:solidFill>
                <a:srgbClr val="002060"/>
              </a:solidFill>
              <a:latin typeface="Arial Black" panose="020B0A04020102020204" pitchFamily="34" charset="0"/>
              <a:ea typeface="DotumChe" panose="020B0609000101010101" pitchFamily="49" charset="-127"/>
              <a:cs typeface="Times New Roman" panose="02020603050405020304" pitchFamily="18" charset="0"/>
            </a:rPr>
            <a:t>Реабилитация и предоставление услуг ранней помощи детям</a:t>
          </a:r>
          <a:r>
            <a:rPr lang="en-US" sz="1600" b="0" i="1" kern="1200" dirty="0" smtClean="0">
              <a:solidFill>
                <a:srgbClr val="002060"/>
              </a:solidFill>
              <a:latin typeface="Arial Black" panose="020B0A04020102020204" pitchFamily="34" charset="0"/>
              <a:ea typeface="DotumChe" panose="020B0609000101010101" pitchFamily="49" charset="-127"/>
              <a:cs typeface="Times New Roman" panose="02020603050405020304" pitchFamily="18" charset="0"/>
            </a:rPr>
            <a:t> </a:t>
          </a:r>
          <a:r>
            <a:rPr lang="ru-RU" sz="1600" b="0" i="1" kern="1200" dirty="0" smtClean="0">
              <a:solidFill>
                <a:srgbClr val="002060"/>
              </a:solidFill>
              <a:latin typeface="Arial Black" panose="020B0A04020102020204" pitchFamily="34" charset="0"/>
              <a:ea typeface="DotumChe" panose="020B0609000101010101" pitchFamily="49" charset="-127"/>
              <a:cs typeface="Times New Roman" panose="02020603050405020304" pitchFamily="18" charset="0"/>
            </a:rPr>
            <a:t>в возрасте от 0 до 3 лет, направленной на предупреждение инвалидности.</a:t>
          </a:r>
          <a:endParaRPr lang="ru-RU" sz="1600" kern="1200" dirty="0">
            <a:solidFill>
              <a:srgbClr val="002060"/>
            </a:solidFill>
            <a:latin typeface="Arial Black" panose="020B0A04020102020204" pitchFamily="34" charset="0"/>
          </a:endParaRPr>
        </a:p>
      </dsp:txBody>
      <dsp:txXfrm>
        <a:off x="1022839" y="77142"/>
        <a:ext cx="4415933" cy="1542840"/>
      </dsp:txXfrm>
    </dsp:sp>
    <dsp:sp modelId="{C34C4D23-FAE2-4DC9-95BD-45CA6D33C985}">
      <dsp:nvSpPr>
        <dsp:cNvPr id="0" name=""/>
        <dsp:cNvSpPr/>
      </dsp:nvSpPr>
      <dsp:spPr>
        <a:xfrm>
          <a:off x="983484" y="1619982"/>
          <a:ext cx="20989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8C0DB-C16E-4060-9BA6-27AAB4B06EB4}">
      <dsp:nvSpPr>
        <dsp:cNvPr id="0" name=""/>
        <dsp:cNvSpPr/>
      </dsp:nvSpPr>
      <dsp:spPr>
        <a:xfrm>
          <a:off x="3437" y="592394"/>
          <a:ext cx="4797750" cy="9677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ЭИОС </a:t>
          </a:r>
          <a:r>
            <a:rPr lang="ru-RU" sz="1100" b="1" kern="1200" dirty="0" err="1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СПбИУВЭК</a:t>
          </a:r>
          <a:r>
            <a:rPr lang="ru-RU" sz="1100" b="1" kern="1200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 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"Ранняя помощь: правовые, организационные и методические основы»</a:t>
          </a:r>
          <a:endParaRPr lang="ru-RU" sz="1100" b="1" kern="1200" dirty="0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487315" y="592394"/>
        <a:ext cx="3829994" cy="967756"/>
      </dsp:txXfrm>
    </dsp:sp>
    <dsp:sp modelId="{25CE986D-31F8-429C-A3A1-7AB7800D41FA}">
      <dsp:nvSpPr>
        <dsp:cNvPr id="0" name=""/>
        <dsp:cNvSpPr/>
      </dsp:nvSpPr>
      <dsp:spPr>
        <a:xfrm>
          <a:off x="4632755" y="674653"/>
          <a:ext cx="1851487" cy="80323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1 специалист </a:t>
          </a:r>
          <a:endParaRPr lang="ru-RU" sz="11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5034374" y="674653"/>
        <a:ext cx="1048249" cy="803238"/>
      </dsp:txXfrm>
    </dsp:sp>
    <dsp:sp modelId="{390583FF-6962-4772-AA1D-76D5FFDBAF42}">
      <dsp:nvSpPr>
        <dsp:cNvPr id="0" name=""/>
        <dsp:cNvSpPr/>
      </dsp:nvSpPr>
      <dsp:spPr>
        <a:xfrm>
          <a:off x="3437" y="1632706"/>
          <a:ext cx="4746611" cy="9677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ЭИОС </a:t>
          </a:r>
          <a:r>
            <a:rPr lang="ru-RU" sz="1100" b="1" kern="1200" dirty="0" err="1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СПбИУВЭК</a:t>
          </a:r>
          <a:r>
            <a:rPr lang="ru-RU" sz="1100" b="1" kern="1200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 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rPr>
            <a:t>"Международная классификация функционирования, ограничений жизнедеятельности и здоровья" (МКФ)  в ранней помощи </a:t>
          </a:r>
          <a:endParaRPr lang="ru-RU" sz="1100" b="1" kern="1200" dirty="0">
            <a:solidFill>
              <a:schemeClr val="tx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487315" y="1632706"/>
        <a:ext cx="3778855" cy="967756"/>
      </dsp:txXfrm>
    </dsp:sp>
    <dsp:sp modelId="{719EAFA4-49BA-4E32-B48D-F1585653861A}">
      <dsp:nvSpPr>
        <dsp:cNvPr id="0" name=""/>
        <dsp:cNvSpPr/>
      </dsp:nvSpPr>
      <dsp:spPr>
        <a:xfrm>
          <a:off x="4581616" y="1714966"/>
          <a:ext cx="1851487" cy="80323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latin typeface="Arial Black" panose="020B0A04020102020204" pitchFamily="34" charset="0"/>
              <a:cs typeface="Arial" panose="020B0604020202020204" pitchFamily="34" charset="0"/>
            </a:rPr>
            <a:t>2 специалиста </a:t>
          </a:r>
          <a:endParaRPr lang="ru-RU" sz="1100" b="1" kern="1200"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4983235" y="1714966"/>
        <a:ext cx="1048249" cy="8032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79F57-754B-491C-AB07-6AE30183FF51}">
      <dsp:nvSpPr>
        <dsp:cNvPr id="0" name=""/>
        <dsp:cNvSpPr/>
      </dsp:nvSpPr>
      <dsp:spPr>
        <a:xfrm>
          <a:off x="0" y="0"/>
          <a:ext cx="2557547" cy="35567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tint val="4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Педагогический персонал</a:t>
          </a:r>
        </a:p>
      </dsp:txBody>
      <dsp:txXfrm>
        <a:off x="0" y="0"/>
        <a:ext cx="2557547" cy="1067038"/>
      </dsp:txXfrm>
    </dsp:sp>
    <dsp:sp modelId="{F1D44345-7F60-4FA3-89E5-0D9660000F2E}">
      <dsp:nvSpPr>
        <dsp:cNvPr id="0" name=""/>
        <dsp:cNvSpPr/>
      </dsp:nvSpPr>
      <dsp:spPr>
        <a:xfrm>
          <a:off x="258413" y="1068080"/>
          <a:ext cx="2046038" cy="10724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Высшая категория - </a:t>
          </a:r>
          <a:r>
            <a:rPr lang="ru-RU" sz="1600" kern="1200" dirty="0" smtClean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1 </a:t>
          </a:r>
          <a:r>
            <a:rPr lang="ru-RU" sz="1600" kern="12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человека </a:t>
          </a:r>
        </a:p>
      </dsp:txBody>
      <dsp:txXfrm>
        <a:off x="289823" y="1099490"/>
        <a:ext cx="1983218" cy="1009602"/>
      </dsp:txXfrm>
    </dsp:sp>
    <dsp:sp modelId="{AFE38320-B81B-498B-BD2D-7575A16E528E}">
      <dsp:nvSpPr>
        <dsp:cNvPr id="0" name=""/>
        <dsp:cNvSpPr/>
      </dsp:nvSpPr>
      <dsp:spPr>
        <a:xfrm>
          <a:off x="258413" y="2305490"/>
          <a:ext cx="2046038" cy="10724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822717"/>
                <a:satOff val="3566"/>
                <a:lumOff val="2353"/>
                <a:alphaOff val="0"/>
                <a:shade val="85000"/>
                <a:satMod val="130000"/>
              </a:schemeClr>
            </a:gs>
            <a:gs pos="34000">
              <a:schemeClr val="accent4">
                <a:hueOff val="822717"/>
                <a:satOff val="3566"/>
                <a:lumOff val="2353"/>
                <a:alphaOff val="0"/>
                <a:shade val="87000"/>
                <a:satMod val="125000"/>
              </a:schemeClr>
            </a:gs>
            <a:gs pos="70000">
              <a:schemeClr val="accent4">
                <a:hueOff val="822717"/>
                <a:satOff val="3566"/>
                <a:lumOff val="235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822717"/>
                <a:satOff val="3566"/>
                <a:lumOff val="235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Первая категория - </a:t>
          </a:r>
          <a:r>
            <a:rPr lang="ru-RU" sz="1600" kern="1200" dirty="0" smtClean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5 </a:t>
          </a:r>
          <a:r>
            <a:rPr lang="ru-RU" sz="1600" kern="12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человек</a:t>
          </a:r>
        </a:p>
      </dsp:txBody>
      <dsp:txXfrm>
        <a:off x="289823" y="2336900"/>
        <a:ext cx="1983218" cy="1009602"/>
      </dsp:txXfrm>
    </dsp:sp>
    <dsp:sp modelId="{28AB5C27-E7B0-4DCF-B827-393300D67113}">
      <dsp:nvSpPr>
        <dsp:cNvPr id="0" name=""/>
        <dsp:cNvSpPr/>
      </dsp:nvSpPr>
      <dsp:spPr>
        <a:xfrm>
          <a:off x="2752022" y="0"/>
          <a:ext cx="2557547" cy="35567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tint val="4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Медицинский персонал</a:t>
          </a:r>
        </a:p>
      </dsp:txBody>
      <dsp:txXfrm>
        <a:off x="2752022" y="0"/>
        <a:ext cx="2557547" cy="1067038"/>
      </dsp:txXfrm>
    </dsp:sp>
    <dsp:sp modelId="{0778A39D-9009-4918-9B4D-3B1780FE2299}">
      <dsp:nvSpPr>
        <dsp:cNvPr id="0" name=""/>
        <dsp:cNvSpPr/>
      </dsp:nvSpPr>
      <dsp:spPr>
        <a:xfrm>
          <a:off x="3007777" y="1682273"/>
          <a:ext cx="2046038" cy="1081444"/>
        </a:xfrm>
        <a:prstGeom prst="roundRect">
          <a:avLst>
            <a:gd name="adj" fmla="val 10000"/>
          </a:avLst>
        </a:prstGeom>
        <a:solidFill>
          <a:srgbClr val="FF8FFF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rPr>
            <a:t>Высшая категория - 1 человек</a:t>
          </a:r>
        </a:p>
      </dsp:txBody>
      <dsp:txXfrm>
        <a:off x="3039451" y="1713947"/>
        <a:ext cx="1982690" cy="10180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F0E8D-48E4-4778-A2F2-4F1F8EAFF1BF}">
      <dsp:nvSpPr>
        <dsp:cNvPr id="0" name=""/>
        <dsp:cNvSpPr/>
      </dsp:nvSpPr>
      <dsp:spPr>
        <a:xfrm>
          <a:off x="1665" y="819026"/>
          <a:ext cx="3342729" cy="133709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Профессиональная переподготовка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670211" y="819026"/>
        <a:ext cx="2005638" cy="1337091"/>
      </dsp:txXfrm>
    </dsp:sp>
    <dsp:sp modelId="{0C3BC36E-9E97-4F60-B9FF-45D90E511507}">
      <dsp:nvSpPr>
        <dsp:cNvPr id="0" name=""/>
        <dsp:cNvSpPr/>
      </dsp:nvSpPr>
      <dsp:spPr>
        <a:xfrm>
          <a:off x="2909840" y="932679"/>
          <a:ext cx="2774465" cy="1109786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3 человека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3464733" y="932679"/>
        <a:ext cx="1664679" cy="1109786"/>
      </dsp:txXfrm>
    </dsp:sp>
    <dsp:sp modelId="{5A6CA5EF-54BC-4101-B430-29B95E88A582}">
      <dsp:nvSpPr>
        <dsp:cNvPr id="0" name=""/>
        <dsp:cNvSpPr/>
      </dsp:nvSpPr>
      <dsp:spPr>
        <a:xfrm>
          <a:off x="1665" y="2343310"/>
          <a:ext cx="3342729" cy="1337091"/>
        </a:xfrm>
        <a:prstGeom prst="chevron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Курсы повышения квалификации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670211" y="2343310"/>
        <a:ext cx="2005638" cy="1337091"/>
      </dsp:txXfrm>
    </dsp:sp>
    <dsp:sp modelId="{2809725E-7D2B-47EC-9ACF-4099CAEC0E2D}">
      <dsp:nvSpPr>
        <dsp:cNvPr id="0" name=""/>
        <dsp:cNvSpPr/>
      </dsp:nvSpPr>
      <dsp:spPr>
        <a:xfrm>
          <a:off x="2909840" y="2456963"/>
          <a:ext cx="2774465" cy="1109786"/>
        </a:xfrm>
        <a:prstGeom prst="chevron">
          <a:avLst/>
        </a:prstGeom>
        <a:solidFill>
          <a:schemeClr val="accent2">
            <a:tint val="40000"/>
            <a:alpha val="90000"/>
            <a:hueOff val="2260305"/>
            <a:satOff val="843"/>
            <a:lumOff val="10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260305"/>
              <a:satOff val="843"/>
              <a:lumOff val="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21 человек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  <a:cs typeface="Times New Roman" panose="02020603050405020304" pitchFamily="18" charset="0"/>
          </a:endParaRPr>
        </a:p>
      </dsp:txBody>
      <dsp:txXfrm>
        <a:off x="3464733" y="2456963"/>
        <a:ext cx="1664679" cy="11097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B6C88-62EE-42B7-A11D-C1B7E3EC8634}">
      <dsp:nvSpPr>
        <dsp:cNvPr id="0" name=""/>
        <dsp:cNvSpPr/>
      </dsp:nvSpPr>
      <dsp:spPr>
        <a:xfrm>
          <a:off x="1" y="143485"/>
          <a:ext cx="2404321" cy="1503701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Научно-практическая конференция «Ранняя помощь и сопровождение»</a:t>
          </a:r>
          <a:endParaRPr lang="ru-RU" sz="1600" b="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" y="143485"/>
        <a:ext cx="2404321" cy="1503701"/>
      </dsp:txXfrm>
    </dsp:sp>
    <dsp:sp modelId="{AE2E1D27-C27C-4054-A026-169F910D70AE}">
      <dsp:nvSpPr>
        <dsp:cNvPr id="0" name=""/>
        <dsp:cNvSpPr/>
      </dsp:nvSpPr>
      <dsp:spPr>
        <a:xfrm>
          <a:off x="2474384" y="151456"/>
          <a:ext cx="2404321" cy="2015259"/>
        </a:xfrm>
        <a:prstGeom prst="rect">
          <a:avLst/>
        </a:prstGeom>
        <a:solidFill>
          <a:schemeClr val="accent1">
            <a:shade val="50000"/>
            <a:hueOff val="126893"/>
            <a:satOff val="-3648"/>
            <a:lumOff val="1255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Областная онлайн-конференция для родителей детей-инвалидов и детей с ОВЗ "Актуальные проблемы родителей детей-инвалидов и пути их решения"</a:t>
          </a:r>
          <a:endParaRPr lang="ru-RU" sz="1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4384" y="151456"/>
        <a:ext cx="2404321" cy="2015259"/>
      </dsp:txXfrm>
    </dsp:sp>
    <dsp:sp modelId="{F863F999-5101-40A3-9573-66BA3C95DE3E}">
      <dsp:nvSpPr>
        <dsp:cNvPr id="0" name=""/>
        <dsp:cNvSpPr/>
      </dsp:nvSpPr>
      <dsp:spPr>
        <a:xfrm>
          <a:off x="2549327" y="4117245"/>
          <a:ext cx="2404321" cy="1253627"/>
        </a:xfrm>
        <a:prstGeom prst="rect">
          <a:avLst/>
        </a:prstGeom>
        <a:solidFill>
          <a:schemeClr val="accent1">
            <a:shade val="50000"/>
            <a:hueOff val="253786"/>
            <a:satOff val="-7295"/>
            <a:lumOff val="2510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</a:t>
          </a:r>
          <a:r>
            <a:rPr lang="ru-RU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Национальный конгресс «Реабилитация – </a:t>
          </a:r>
          <a:r>
            <a:rPr lang="en-US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XXI </a:t>
          </a:r>
          <a:r>
            <a:rPr lang="ru-RU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век: традиции и инновации»</a:t>
          </a:r>
          <a:endParaRPr lang="ru-RU" sz="1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49327" y="4117245"/>
        <a:ext cx="2404321" cy="1253627"/>
      </dsp:txXfrm>
    </dsp:sp>
    <dsp:sp modelId="{9A3F2D0E-C3DA-4D53-82D8-2883777F9A07}">
      <dsp:nvSpPr>
        <dsp:cNvPr id="0" name=""/>
        <dsp:cNvSpPr/>
      </dsp:nvSpPr>
      <dsp:spPr>
        <a:xfrm>
          <a:off x="0" y="3981994"/>
          <a:ext cx="2404321" cy="1442592"/>
        </a:xfrm>
        <a:prstGeom prst="rect">
          <a:avLst/>
        </a:prstGeom>
        <a:solidFill>
          <a:schemeClr val="accent1">
            <a:shade val="50000"/>
            <a:hueOff val="380679"/>
            <a:satOff val="-10943"/>
            <a:lumOff val="376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</a:t>
          </a:r>
          <a:r>
            <a:rPr lang="ru-RU" sz="14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международная школа-семинар «Ранняя помощь детям и семьям: от теории к практике»</a:t>
          </a:r>
          <a:endParaRPr lang="ru-RU" sz="1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981994"/>
        <a:ext cx="2404321" cy="1442592"/>
      </dsp:txXfrm>
    </dsp:sp>
    <dsp:sp modelId="{9B46159D-DCB9-4FA2-B212-0680FCF2691C}">
      <dsp:nvSpPr>
        <dsp:cNvPr id="0" name=""/>
        <dsp:cNvSpPr/>
      </dsp:nvSpPr>
      <dsp:spPr>
        <a:xfrm>
          <a:off x="0" y="2196997"/>
          <a:ext cx="2404321" cy="1446444"/>
        </a:xfrm>
        <a:prstGeom prst="rect">
          <a:avLst/>
        </a:prstGeom>
        <a:solidFill>
          <a:schemeClr val="accent1">
            <a:shade val="50000"/>
            <a:hueOff val="380679"/>
            <a:satOff val="-10943"/>
            <a:lumOff val="376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Первый всероссийский молодежный форум социального призвания </a:t>
          </a:r>
          <a:endParaRPr lang="ru-RU" sz="1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196997"/>
        <a:ext cx="2404321" cy="1446444"/>
      </dsp:txXfrm>
    </dsp:sp>
    <dsp:sp modelId="{2DECDB62-9D69-416D-8F24-C7BB548A6148}">
      <dsp:nvSpPr>
        <dsp:cNvPr id="0" name=""/>
        <dsp:cNvSpPr/>
      </dsp:nvSpPr>
      <dsp:spPr>
        <a:xfrm>
          <a:off x="2495133" y="2345094"/>
          <a:ext cx="2404321" cy="1391337"/>
        </a:xfrm>
        <a:prstGeom prst="rect">
          <a:avLst/>
        </a:prstGeom>
        <a:solidFill>
          <a:schemeClr val="accent1">
            <a:shade val="50000"/>
            <a:hueOff val="253786"/>
            <a:satOff val="-7295"/>
            <a:lumOff val="2510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</a:t>
          </a:r>
          <a:r>
            <a:rPr lang="en-US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III</a:t>
          </a:r>
          <a:r>
            <a:rPr lang="ru-RU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Всероссийский форум "Вместе – ради детей! Доступная и качественная помощь!"</a:t>
          </a:r>
          <a:endParaRPr lang="ru-RU" sz="1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95133" y="2345094"/>
        <a:ext cx="2404321" cy="1391337"/>
      </dsp:txXfrm>
    </dsp:sp>
    <dsp:sp modelId="{4EFDFCEA-E20D-4381-871A-060B22D5D09A}">
      <dsp:nvSpPr>
        <dsp:cNvPr id="0" name=""/>
        <dsp:cNvSpPr/>
      </dsp:nvSpPr>
      <dsp:spPr>
        <a:xfrm>
          <a:off x="5037559" y="157654"/>
          <a:ext cx="2737320" cy="2644619"/>
        </a:xfrm>
        <a:prstGeom prst="rect">
          <a:avLst/>
        </a:prstGeom>
        <a:solidFill>
          <a:schemeClr val="accent1">
            <a:shade val="50000"/>
            <a:hueOff val="126893"/>
            <a:satOff val="-3648"/>
            <a:lumOff val="1255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IV</a:t>
          </a:r>
          <a:r>
            <a:rPr lang="ru-RU" sz="16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Всероссийская конференция с международным участием «Состояние и перспективы развития системы комплексной реабилитации и абилитации инвалидов и детей-инвалидов в Российской Федерации – 2022»</a:t>
          </a:r>
          <a:endParaRPr lang="ru-RU" sz="1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37559" y="157654"/>
        <a:ext cx="2737320" cy="26446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4AD98-129A-4BAC-A5F3-F078B42AB143}">
      <dsp:nvSpPr>
        <dsp:cNvPr id="0" name=""/>
        <dsp:cNvSpPr/>
      </dsp:nvSpPr>
      <dsp:spPr>
        <a:xfrm>
          <a:off x="4459" y="2464136"/>
          <a:ext cx="5779483" cy="424990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 детского творчества «Пасхальное яйцо»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место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54" y="2464136"/>
        <a:ext cx="5354493" cy="424990"/>
      </dsp:txXfrm>
    </dsp:sp>
    <dsp:sp modelId="{877315D1-BD62-436F-9B8D-C80D09E32570}">
      <dsp:nvSpPr>
        <dsp:cNvPr id="0" name=""/>
        <dsp:cNvSpPr/>
      </dsp:nvSpPr>
      <dsp:spPr>
        <a:xfrm>
          <a:off x="0" y="85318"/>
          <a:ext cx="5779483" cy="1207943"/>
        </a:xfrm>
        <a:prstGeom prst="chevron">
          <a:avLst/>
        </a:prstGeom>
        <a:solidFill>
          <a:schemeClr val="accent1">
            <a:shade val="80000"/>
            <a:hueOff val="46623"/>
            <a:satOff val="-1106"/>
            <a:lumOff val="347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Фестиваль для детей инвалидов «Добрые сердца – источник творчества»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Декоративно-прикладное творчество – 3 место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Художественное творчество – 1, 3 места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Инструментальное исполнительство – 1 место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972" y="85318"/>
        <a:ext cx="4571540" cy="1207943"/>
      </dsp:txXfrm>
    </dsp:sp>
    <dsp:sp modelId="{33993577-A3C5-4D9F-A091-A54CCEAFD8A2}">
      <dsp:nvSpPr>
        <dsp:cNvPr id="0" name=""/>
        <dsp:cNvSpPr/>
      </dsp:nvSpPr>
      <dsp:spPr>
        <a:xfrm>
          <a:off x="0" y="1421831"/>
          <a:ext cx="5779483" cy="1022839"/>
        </a:xfrm>
        <a:prstGeom prst="chevron">
          <a:avLst/>
        </a:prstGeom>
        <a:solidFill>
          <a:schemeClr val="accent1">
            <a:shade val="80000"/>
            <a:hueOff val="93246"/>
            <a:satOff val="-2213"/>
            <a:lumOff val="695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ХI ежегодный городской творческий конкурс для детей, подростков и молодых людей с ограниченными возможностями здоровья «Шаг в будущее»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Оригинальный жанр - 3 место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Вокал – 1 место</a:t>
          </a:r>
          <a:endParaRPr lang="ru-RU" sz="1400" b="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1420" y="1421831"/>
        <a:ext cx="4756644" cy="1022839"/>
      </dsp:txXfrm>
    </dsp:sp>
    <dsp:sp modelId="{37A522A9-93B8-461A-B65E-032EC79315FE}">
      <dsp:nvSpPr>
        <dsp:cNvPr id="0" name=""/>
        <dsp:cNvSpPr/>
      </dsp:nvSpPr>
      <dsp:spPr>
        <a:xfrm>
          <a:off x="4459" y="3021954"/>
          <a:ext cx="5779483" cy="424990"/>
        </a:xfrm>
        <a:prstGeom prst="chevron">
          <a:avLst/>
        </a:prstGeom>
        <a:solidFill>
          <a:schemeClr val="accent1">
            <a:shade val="80000"/>
            <a:hueOff val="139868"/>
            <a:satOff val="-3319"/>
            <a:lumOff val="104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XII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конкурс «Будущее страны»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Диплом 1 степени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54" y="3021954"/>
        <a:ext cx="5354493" cy="424990"/>
      </dsp:txXfrm>
    </dsp:sp>
    <dsp:sp modelId="{C2426936-6EDB-48DE-9860-83772F31081A}">
      <dsp:nvSpPr>
        <dsp:cNvPr id="0" name=""/>
        <dsp:cNvSpPr/>
      </dsp:nvSpPr>
      <dsp:spPr>
        <a:xfrm>
          <a:off x="4459" y="3497159"/>
          <a:ext cx="5779483" cy="424990"/>
        </a:xfrm>
        <a:prstGeom prst="chevron">
          <a:avLst/>
        </a:prstGeom>
        <a:solidFill>
          <a:schemeClr val="accent1">
            <a:shade val="80000"/>
            <a:hueOff val="186491"/>
            <a:satOff val="-4426"/>
            <a:lumOff val="139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«Твори! Участвуй! Побеждай«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место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54" y="3497159"/>
        <a:ext cx="5354493" cy="424990"/>
      </dsp:txXfrm>
    </dsp:sp>
    <dsp:sp modelId="{47124681-072B-449F-825F-BC987B9B61BE}">
      <dsp:nvSpPr>
        <dsp:cNvPr id="0" name=""/>
        <dsp:cNvSpPr/>
      </dsp:nvSpPr>
      <dsp:spPr>
        <a:xfrm>
          <a:off x="4459" y="3966306"/>
          <a:ext cx="5779483" cy="424990"/>
        </a:xfrm>
        <a:prstGeom prst="chevron">
          <a:avLst/>
        </a:prstGeom>
        <a:solidFill>
          <a:schemeClr val="accent1">
            <a:shade val="80000"/>
            <a:hueOff val="233114"/>
            <a:satOff val="-5532"/>
            <a:lumOff val="1737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IV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конкурс «Ты гений»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Диплом 1 степени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54" y="3966306"/>
        <a:ext cx="5354493" cy="424990"/>
      </dsp:txXfrm>
    </dsp:sp>
    <dsp:sp modelId="{E14406D3-FAAD-4496-921A-AEEA500092A4}">
      <dsp:nvSpPr>
        <dsp:cNvPr id="0" name=""/>
        <dsp:cNvSpPr/>
      </dsp:nvSpPr>
      <dsp:spPr>
        <a:xfrm>
          <a:off x="4459" y="4441511"/>
          <a:ext cx="5779483" cy="424990"/>
        </a:xfrm>
        <a:prstGeom prst="chevron">
          <a:avLst/>
        </a:prstGeom>
        <a:solidFill>
          <a:schemeClr val="accent1">
            <a:shade val="80000"/>
            <a:hueOff val="279737"/>
            <a:satOff val="-6639"/>
            <a:lumOff val="2085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VIII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конкурс «Надежды России»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Лауреат 1 степени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54" y="4441511"/>
        <a:ext cx="5354493" cy="424990"/>
      </dsp:txXfrm>
    </dsp:sp>
    <dsp:sp modelId="{4D8F5699-B969-47DA-B5A1-9B5E982851CF}">
      <dsp:nvSpPr>
        <dsp:cNvPr id="0" name=""/>
        <dsp:cNvSpPr/>
      </dsp:nvSpPr>
      <dsp:spPr>
        <a:xfrm>
          <a:off x="4459" y="4916716"/>
          <a:ext cx="5779483" cy="424990"/>
        </a:xfrm>
        <a:prstGeom prst="chevron">
          <a:avLst/>
        </a:prstGeom>
        <a:solidFill>
          <a:schemeClr val="accent1">
            <a:shade val="80000"/>
            <a:hueOff val="326360"/>
            <a:satOff val="-7745"/>
            <a:lumOff val="243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VII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конкурс «Гордость страны»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Диплом 1 степени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54" y="4916716"/>
        <a:ext cx="5354493" cy="424990"/>
      </dsp:txXfrm>
    </dsp:sp>
    <dsp:sp modelId="{C08D084E-0F95-4B87-9D98-B27876B1865F}">
      <dsp:nvSpPr>
        <dsp:cNvPr id="0" name=""/>
        <dsp:cNvSpPr/>
      </dsp:nvSpPr>
      <dsp:spPr>
        <a:xfrm>
          <a:off x="4459" y="5391920"/>
          <a:ext cx="5779483" cy="424990"/>
        </a:xfrm>
        <a:prstGeom prst="chevron">
          <a:avLst/>
        </a:prstGeom>
        <a:solidFill>
          <a:schemeClr val="accent1">
            <a:shade val="80000"/>
            <a:hueOff val="372983"/>
            <a:satOff val="-8852"/>
            <a:lumOff val="278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VII 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конкурс «Ты гений»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Диплом 1 степени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54" y="5391920"/>
        <a:ext cx="5354493" cy="424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FF732-9EC8-45A1-B47B-CD1E9748F193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4E624-192F-44EA-B02D-17397DBB7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312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4E624-192F-44EA-B02D-17397DBB78D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76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4E624-192F-44EA-B02D-17397DBB78D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57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97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3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64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84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876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28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8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110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6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9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2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4D9957F-80EC-4CC7-ACD3-EDDE163AB2C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4491C9B-4350-4BFC-8D29-F46245E622E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50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image" Target="../media/image39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38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55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58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63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66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18" Type="http://schemas.openxmlformats.org/officeDocument/2006/relationships/image" Target="../media/image92.jpeg"/><Relationship Id="rId3" Type="http://schemas.openxmlformats.org/officeDocument/2006/relationships/image" Target="../media/image77.jpeg"/><Relationship Id="rId21" Type="http://schemas.openxmlformats.org/officeDocument/2006/relationships/image" Target="../media/image95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91.jpeg"/><Relationship Id="rId2" Type="http://schemas.openxmlformats.org/officeDocument/2006/relationships/image" Target="../media/image76.jpeg"/><Relationship Id="rId16" Type="http://schemas.openxmlformats.org/officeDocument/2006/relationships/image" Target="../media/image90.jpeg"/><Relationship Id="rId20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jpeg"/><Relationship Id="rId10" Type="http://schemas.openxmlformats.org/officeDocument/2006/relationships/image" Target="../media/image84.jpeg"/><Relationship Id="rId19" Type="http://schemas.openxmlformats.org/officeDocument/2006/relationships/image" Target="../media/image93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openxmlformats.org/officeDocument/2006/relationships/image" Target="../media/image10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chart" Target="../charts/chart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897" y="459329"/>
            <a:ext cx="10979506" cy="1917404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доклад </a:t>
            </a:r>
            <a:b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обособленного подразделения Центр «Треди» </a:t>
            </a:r>
            <a:b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  <a:endParaRPr lang="ru-RU" sz="4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3" y="224974"/>
            <a:ext cx="8585449" cy="46871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kern="100" cap="none" spc="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Ленинградское областное государственное бюджетное учреждение «Тихвинский комплексный центр социального обслуживания населения»</a:t>
            </a:r>
            <a:endParaRPr lang="ru-RU" sz="900" kern="100" cap="none" spc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071" y="89583"/>
            <a:ext cx="1250315" cy="1128395"/>
          </a:xfrm>
          <a:prstGeom prst="rect">
            <a:avLst/>
          </a:prstGeom>
          <a:noFill/>
        </p:spPr>
      </p:pic>
      <p:pic>
        <p:nvPicPr>
          <p:cNvPr id="10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6390" r="15192" b="23514"/>
          <a:stretch/>
        </p:blipFill>
        <p:spPr bwMode="auto">
          <a:xfrm>
            <a:off x="365423" y="89583"/>
            <a:ext cx="1028700" cy="94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3" y="2376733"/>
            <a:ext cx="6424677" cy="4288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4621" y="5323438"/>
            <a:ext cx="3758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Заместитель директора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Баннова Ольга Алексеевна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87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72191" y="0"/>
            <a:ext cx="10058400" cy="83872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Кадровое обеспечение Центра «Треди»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106310" y="1825625"/>
            <a:ext cx="5474890" cy="435133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Квалификация специалистов</a:t>
            </a:r>
          </a:p>
          <a:p>
            <a:endParaRPr lang="ru-RU" sz="20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746557" y="1778623"/>
            <a:ext cx="4184034" cy="49666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Обучение специалистов</a:t>
            </a:r>
          </a:p>
          <a:p>
            <a:endParaRPr lang="ru-RU" sz="20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35256579"/>
              </p:ext>
            </p:extLst>
          </p:nvPr>
        </p:nvGraphicFramePr>
        <p:xfrm>
          <a:off x="377371" y="2620169"/>
          <a:ext cx="5312229" cy="3556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432182566"/>
              </p:ext>
            </p:extLst>
          </p:nvPr>
        </p:nvGraphicFramePr>
        <p:xfrm>
          <a:off x="6172199" y="2191657"/>
          <a:ext cx="5685971" cy="4499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27723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35360" y="714357"/>
            <a:ext cx="5714997" cy="1439719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 место</a:t>
            </a:r>
          </a:p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 регионального этапа Всероссийского конкурса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профессионального мастерства 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работников социальной сферы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Ленинградской области</a:t>
            </a:r>
          </a:p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номинации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Лучшая практика поддержки семей, воспитывающих детей с ограниченными возможностями здоровья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ru-RU" sz="1200" dirty="0" smtClean="0">
              <a:solidFill>
                <a:srgbClr val="0000FF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41632" y="5318972"/>
            <a:ext cx="5376597" cy="907657"/>
          </a:xfrm>
          <a:prstGeom prst="round2Diag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err="1" smtClean="0">
                <a:solidFill>
                  <a:srgbClr val="FF0000"/>
                </a:solidFill>
                <a:latin typeface="Arial Black" pitchFamily="34" charset="0"/>
              </a:rPr>
              <a:t>Ведяхина</a:t>
            </a:r>
            <a:r>
              <a:rPr lang="ru-RU" sz="1300" b="1" dirty="0" smtClean="0">
                <a:solidFill>
                  <a:srgbClr val="FF0000"/>
                </a:solidFill>
                <a:latin typeface="Arial Black" pitchFamily="34" charset="0"/>
              </a:rPr>
              <a:t> Екатерина Николаевна </a:t>
            </a:r>
          </a:p>
          <a:p>
            <a:pPr algn="ctr"/>
            <a:r>
              <a:rPr lang="ru-RU" sz="1200" dirty="0" smtClean="0">
                <a:latin typeface="Arial Black" pitchFamily="34" charset="0"/>
              </a:rPr>
              <a:t>–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заведующий отделением социального обслуживания детей-инвалидов </a:t>
            </a:r>
          </a:p>
          <a:p>
            <a:pPr algn="ctr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ЛОГБУ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«Тихвинский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КЦСОН </a:t>
            </a:r>
          </a:p>
          <a:p>
            <a:pPr algn="ctr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(обособленное подразделение Центр «Треди»»)</a:t>
            </a:r>
            <a:endParaRPr lang="ru-RU" sz="1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9770" y="-128243"/>
            <a:ext cx="10561173" cy="7143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Участие в конкурсах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384032" y="5318970"/>
            <a:ext cx="5280587" cy="907659"/>
          </a:xfrm>
          <a:prstGeom prst="round2Diag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300" b="1" dirty="0" smtClean="0">
                <a:solidFill>
                  <a:srgbClr val="FF0000"/>
                </a:solidFill>
                <a:latin typeface="Arial Black" pitchFamily="34" charset="0"/>
              </a:rPr>
              <a:t>Ловчикова Ольга Николаевна </a:t>
            </a:r>
            <a:endParaRPr lang="ru-RU" sz="1300" b="1" dirty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dirty="0">
                <a:latin typeface="Arial Black" pitchFamily="34" charset="0"/>
              </a:rPr>
              <a:t>–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заведующий отделением социального обслуживания детей-инвалидов </a:t>
            </a:r>
          </a:p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ЛОГБУ «Тихвинский КЦСОН </a:t>
            </a:r>
          </a:p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(обособленное подразделение Центр «Треди»»)</a:t>
            </a:r>
            <a:endParaRPr lang="ru-RU" sz="1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1200" dirty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endParaRPr lang="ru-RU" sz="1200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384032" y="714356"/>
            <a:ext cx="5617509" cy="143971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 место</a:t>
            </a:r>
          </a:p>
          <a:p>
            <a:pPr algn="ctr"/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 регионального этапа Всероссийского конкурса профессионального мастерства работников социальной сферы Ленинградской области</a:t>
            </a:r>
          </a:p>
          <a:p>
            <a:pPr algn="ctr"/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специальной номинации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Открытие года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(лучший молодой специалист организации социального обслуживания)</a:t>
            </a:r>
            <a:endPara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dirty="0">
              <a:solidFill>
                <a:srgbClr val="0000FF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endParaRPr lang="ru-RU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6" r="15404"/>
          <a:stretch/>
        </p:blipFill>
        <p:spPr>
          <a:xfrm>
            <a:off x="7421390" y="2000310"/>
            <a:ext cx="3542791" cy="3190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24240" r="6915" b="23958"/>
          <a:stretch/>
        </p:blipFill>
        <p:spPr>
          <a:xfrm>
            <a:off x="1440368" y="2000310"/>
            <a:ext cx="3477258" cy="32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3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248" y="205787"/>
            <a:ext cx="11155062" cy="58248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Участие сотрудников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Центра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форумах,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конференциях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23858472"/>
              </p:ext>
            </p:extLst>
          </p:nvPr>
        </p:nvGraphicFramePr>
        <p:xfrm>
          <a:off x="328612" y="788276"/>
          <a:ext cx="10344644" cy="5840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0874" y="3708498"/>
            <a:ext cx="1992697" cy="2671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5908" y="1166253"/>
            <a:ext cx="2883658" cy="21642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5908" y="3913010"/>
            <a:ext cx="2944156" cy="214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49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1039" y="127181"/>
            <a:ext cx="931303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Награждения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0934" y="663185"/>
            <a:ext cx="5052940" cy="457200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Благодарность Губернатора Ленинградской области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88022" y="1811382"/>
            <a:ext cx="5088565" cy="457200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Почетная грамота ЛОГБУ «Тихвинский КЦСОН»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7062" y="2614400"/>
            <a:ext cx="5080684" cy="434370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Благодарность комитета по социальной защите населения Ленинградской области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560" y="3107474"/>
            <a:ext cx="4797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Ведяхина</a:t>
            </a:r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Екатерина Николаевна </a:t>
            </a:r>
            <a:endParaRPr lang="ru-RU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заведующий отделением социального обслуживания </a:t>
            </a:r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детей-инвалидов</a:t>
            </a:r>
          </a:p>
          <a:p>
            <a:pPr algn="ctr"/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Веселова Елена Владимировна</a:t>
            </a:r>
          </a:p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Повар</a:t>
            </a:r>
          </a:p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Белозерцева Ирина Александровна</a:t>
            </a:r>
            <a:endParaRPr lang="ru-RU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6598" y="1180872"/>
            <a:ext cx="4817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Жарникова</a:t>
            </a:r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Вера Алексеевна– </a:t>
            </a:r>
            <a:endParaRPr lang="ru-RU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t="14076" r="9625" b="3928"/>
          <a:stretch/>
        </p:blipFill>
        <p:spPr>
          <a:xfrm>
            <a:off x="697199" y="4203896"/>
            <a:ext cx="1354247" cy="2170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174" y="4203896"/>
            <a:ext cx="1628430" cy="217287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44321" y="2342872"/>
            <a:ext cx="48173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Ледяйкина Ольга Павловна –  </a:t>
            </a:r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учитель-дефектолог</a:t>
            </a:r>
          </a:p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Шарапова Вера Николаевна – </a:t>
            </a:r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педагог-психолог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Лебедева Татьяна Семеновна–  </a:t>
            </a:r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машинист по стирке и ремонту белья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7062" y="1660824"/>
            <a:ext cx="5080684" cy="434370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Почетная грамота комитета по социальной защите населения Ленинградской области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8730" y="2196828"/>
            <a:ext cx="47973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Меньшова Алла Борисовна</a:t>
            </a:r>
            <a:endParaRPr lang="ru-RU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Инструктор по труду</a:t>
            </a:r>
          </a:p>
          <a:p>
            <a:pPr algn="ctr"/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12914" y="641229"/>
            <a:ext cx="5080684" cy="434370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Благодарность администрации МО Тихвинский муниципальный район Ленинградской области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18674" y="1168898"/>
            <a:ext cx="47973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Чекалова</a:t>
            </a:r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Наталья Павловна - </a:t>
            </a:r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сторож</a:t>
            </a:r>
          </a:p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Маркова Галина Викторовна - </a:t>
            </a:r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сторож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09275" y="3004365"/>
            <a:ext cx="5088565" cy="457200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БлагодарностьЛОГБУ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«Тихвинский КЦСОН»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590989" y="3569139"/>
            <a:ext cx="4817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Званская</a:t>
            </a:r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Алёна Ивановна – </a:t>
            </a:r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специалист по социальной работе</a:t>
            </a:r>
          </a:p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Шарапова Надежда Николаевна – </a:t>
            </a:r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Махова</a:t>
            </a:r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Юлия Викторовна – </a:t>
            </a:r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инструктор по лечебной физкультуре</a:t>
            </a:r>
          </a:p>
          <a:p>
            <a:pPr algn="ctr"/>
            <a:r>
              <a:rPr lang="ru-RU" sz="1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Крышан</a:t>
            </a:r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Валентина Руслановна – </a:t>
            </a:r>
            <a:r>
              <a:rPr lang="ru-RU" sz="1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врач-ортопед</a:t>
            </a:r>
            <a:endParaRPr lang="ru-RU" sz="1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58" y="4548962"/>
            <a:ext cx="1272754" cy="16941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62" y="4533086"/>
            <a:ext cx="1302595" cy="17313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46" y="4549438"/>
            <a:ext cx="1295476" cy="17309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11" y="4527638"/>
            <a:ext cx="1302623" cy="17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846" y="-132144"/>
            <a:ext cx="10715171" cy="8105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Участие воспитанников в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конкурсах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976180"/>
              </p:ext>
            </p:extLst>
          </p:nvPr>
        </p:nvGraphicFramePr>
        <p:xfrm>
          <a:off x="30666" y="802931"/>
          <a:ext cx="5783943" cy="5945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7834" y="1595669"/>
            <a:ext cx="2969198" cy="2232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9" b="15862"/>
          <a:stretch/>
        </p:blipFill>
        <p:spPr>
          <a:xfrm>
            <a:off x="5842683" y="4568391"/>
            <a:ext cx="1285949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0" b="15862"/>
          <a:stretch/>
        </p:blipFill>
        <p:spPr>
          <a:xfrm>
            <a:off x="7128632" y="4568391"/>
            <a:ext cx="1281275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9" b="15632"/>
          <a:stretch/>
        </p:blipFill>
        <p:spPr>
          <a:xfrm>
            <a:off x="8422503" y="4568391"/>
            <a:ext cx="1290662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9" b="15862"/>
          <a:stretch/>
        </p:blipFill>
        <p:spPr>
          <a:xfrm>
            <a:off x="10906051" y="4550383"/>
            <a:ext cx="1285949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2069" r="5631" b="2069"/>
          <a:stretch/>
        </p:blipFill>
        <p:spPr>
          <a:xfrm>
            <a:off x="9679396" y="4568391"/>
            <a:ext cx="1260425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6" b="27356"/>
          <a:stretch/>
        </p:blipFill>
        <p:spPr>
          <a:xfrm>
            <a:off x="5898171" y="1070486"/>
            <a:ext cx="3086100" cy="31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81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665" y="0"/>
            <a:ext cx="10671629" cy="66754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2022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год – год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Команды 47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" y="34903"/>
            <a:ext cx="2412765" cy="226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22" y="34903"/>
            <a:ext cx="2392987" cy="2392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88" y="1132766"/>
            <a:ext cx="2557634" cy="3197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0" y="4620986"/>
            <a:ext cx="2208250" cy="2208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42" y="4620986"/>
            <a:ext cx="2237014" cy="2237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38" y="4620986"/>
            <a:ext cx="2237014" cy="2237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90" y="4620986"/>
            <a:ext cx="2237014" cy="22370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94" y="4659460"/>
            <a:ext cx="2198540" cy="21985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5" r="1418"/>
          <a:stretch/>
        </p:blipFill>
        <p:spPr>
          <a:xfrm>
            <a:off x="3195897" y="684795"/>
            <a:ext cx="3134710" cy="16008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7" y="2387570"/>
            <a:ext cx="2271890" cy="22718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08" y="2443112"/>
            <a:ext cx="2201126" cy="2201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57" y="2360961"/>
            <a:ext cx="2237014" cy="22370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04" y="2318704"/>
            <a:ext cx="2269231" cy="22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98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524000" y="-232690"/>
            <a:ext cx="9253850" cy="963793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Акции, проводимые в Центре «Треди»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423539767"/>
              </p:ext>
            </p:extLst>
          </p:nvPr>
        </p:nvGraphicFramePr>
        <p:xfrm>
          <a:off x="0" y="1197333"/>
          <a:ext cx="4593016" cy="5444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2764" y="1128745"/>
            <a:ext cx="3183089" cy="2123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88" y="4111273"/>
            <a:ext cx="2926578" cy="2194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88" y="1128745"/>
            <a:ext cx="3179234" cy="2123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91" y="4103797"/>
            <a:ext cx="3302583" cy="22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6"/>
    </mc:Choice>
    <mc:Fallback xmlns="">
      <p:transition spd="slow" advTm="2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5968" y="251874"/>
            <a:ext cx="5115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Н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еравнодушные люди!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7382" y="681108"/>
            <a:ext cx="628138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Иванова Яна «Шоу гигантских мыльных пузырей»</a:t>
            </a:r>
            <a:endParaRPr lang="ru-RU" sz="11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2627" y="1127154"/>
            <a:ext cx="6089324" cy="387657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-организация представления для детей-инвалидов</a:t>
            </a:r>
            <a:endParaRPr lang="ru-RU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9927" y="1474162"/>
            <a:ext cx="6341600" cy="3474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ООО «</a:t>
            </a:r>
            <a:r>
              <a:rPr lang="ru-RU" sz="11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АТэК</a:t>
            </a:r>
            <a:r>
              <a:rPr lang="ru-RU" sz="1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1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7250" y="1858596"/>
            <a:ext cx="6089324" cy="288032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вручение </a:t>
            </a:r>
            <a:r>
              <a:rPr lang="ru-RU" sz="1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игрушек для воспитанников Центра «Треди»</a:t>
            </a:r>
            <a:endParaRPr lang="ru-RU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5029" y="2146628"/>
            <a:ext cx="6278852" cy="3474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Фонд поддержки предпринимательства, Ксения Петрова</a:t>
            </a:r>
            <a:endParaRPr lang="ru-RU" sz="11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8007" y="2515816"/>
            <a:ext cx="6089324" cy="288032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Организация новогоднего </a:t>
            </a:r>
            <a:r>
              <a:rPr lang="ru-RU" sz="1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предстваления</a:t>
            </a:r>
            <a:r>
              <a:rPr lang="ru-RU" sz="1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вручение новогодних </a:t>
            </a:r>
            <a:r>
              <a:rPr lang="ru-RU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подарков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5028" y="2803848"/>
            <a:ext cx="6278853" cy="3474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Щелуканов</a:t>
            </a:r>
            <a:r>
              <a:rPr lang="ru-RU" sz="1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Павел Кириллович</a:t>
            </a:r>
            <a:endParaRPr lang="ru-RU" sz="11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2626" y="3121465"/>
            <a:ext cx="6089324" cy="288032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вручение игровых наборов</a:t>
            </a:r>
            <a:endParaRPr lang="ru-RU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99" y="3786123"/>
            <a:ext cx="3892804" cy="2594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423" y="3751360"/>
            <a:ext cx="2594189" cy="25941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33029"/>
          <a:stretch/>
        </p:blipFill>
        <p:spPr>
          <a:xfrm>
            <a:off x="4526247" y="3751360"/>
            <a:ext cx="3894422" cy="2608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400" t="35193" r="3460" b="3579"/>
          <a:stretch/>
        </p:blipFill>
        <p:spPr>
          <a:xfrm>
            <a:off x="7225609" y="772961"/>
            <a:ext cx="4330433" cy="284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504497" y="1"/>
            <a:ext cx="10815143" cy="727610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Современное оборудование, используемое в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 Black" pitchFamily="34" charset="0"/>
              </a:rPr>
            </a:b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 Black" pitchFamily="34" charset="0"/>
              </a:rPr>
              <a:t>реабилитации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Arial Black" pitchFamily="34" charset="0"/>
              </a:rPr>
              <a:t>детей с ограниченными возможностями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31226082"/>
              </p:ext>
            </p:extLst>
          </p:nvPr>
        </p:nvGraphicFramePr>
        <p:xfrm>
          <a:off x="0" y="727611"/>
          <a:ext cx="6698512" cy="590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90" y="1082131"/>
            <a:ext cx="2595918" cy="1730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9750" t="6008" r="12218" b="7127"/>
          <a:stretch/>
        </p:blipFill>
        <p:spPr>
          <a:xfrm>
            <a:off x="6834990" y="3021484"/>
            <a:ext cx="2663852" cy="2227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78310" y="1742666"/>
            <a:ext cx="2723730" cy="1815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r="5233"/>
          <a:stretch/>
        </p:blipFill>
        <p:spPr>
          <a:xfrm>
            <a:off x="9515413" y="4484454"/>
            <a:ext cx="2539906" cy="191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3445" y="142852"/>
            <a:ext cx="10657184" cy="502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Р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емонт года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59" y="3987653"/>
            <a:ext cx="3122112" cy="23415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633" y="706347"/>
            <a:ext cx="2496000" cy="1872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6539" y="717007"/>
            <a:ext cx="2495998" cy="1872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927" y="3942973"/>
            <a:ext cx="3138985" cy="23542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495" y="939134"/>
            <a:ext cx="3113002" cy="23347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1124" y="694346"/>
            <a:ext cx="2496000" cy="1872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7365" y="3950046"/>
            <a:ext cx="3062922" cy="2297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17" y="417006"/>
            <a:ext cx="1862999" cy="248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37" y="3973191"/>
            <a:ext cx="3430920" cy="22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1304" y="188640"/>
            <a:ext cx="81369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endParaRPr lang="ru-RU" sz="16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endParaRPr lang="ru-RU" sz="16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endParaRPr lang="ru-RU" sz="16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660" y="804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7661" y="250198"/>
            <a:ext cx="9158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Формы социального обслуживания «Центр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«Треди»  </a:t>
            </a:r>
          </a:p>
        </p:txBody>
      </p:sp>
      <p:pic>
        <p:nvPicPr>
          <p:cNvPr id="1028" name="Picture 4" descr="C:\Users\User\Documents\Эмблемы\реабилитация детей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562" y="193300"/>
            <a:ext cx="1259632" cy="107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369152702"/>
              </p:ext>
            </p:extLst>
          </p:nvPr>
        </p:nvGraphicFramePr>
        <p:xfrm>
          <a:off x="443426" y="1593384"/>
          <a:ext cx="11505768" cy="4500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t="12523"/>
          <a:stretch/>
        </p:blipFill>
        <p:spPr>
          <a:xfrm>
            <a:off x="10096174" y="5112569"/>
            <a:ext cx="1697347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9695">
        <p14:pan dir="u"/>
      </p:transition>
    </mc:Choice>
    <mc:Fallback xmlns="">
      <p:transition spd="slow" advTm="196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3445" y="142852"/>
            <a:ext cx="10657184" cy="502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Приобретения ГОДА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9058" r="8546" b="4407"/>
          <a:stretch/>
        </p:blipFill>
        <p:spPr>
          <a:xfrm>
            <a:off x="147489" y="5115340"/>
            <a:ext cx="1973334" cy="14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76" y="5210521"/>
            <a:ext cx="2160000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2" y="2042809"/>
            <a:ext cx="2160000" cy="14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61" y="519099"/>
            <a:ext cx="2160000" cy="1439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4" y="570501"/>
            <a:ext cx="2160000" cy="1440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43" y="3661805"/>
            <a:ext cx="2160000" cy="14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r="24085"/>
          <a:stretch/>
        </p:blipFill>
        <p:spPr>
          <a:xfrm>
            <a:off x="9292075" y="1852420"/>
            <a:ext cx="1597615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9" y="519098"/>
            <a:ext cx="2160000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29" y="2067928"/>
            <a:ext cx="2160000" cy="14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43" y="2105268"/>
            <a:ext cx="2160000" cy="144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44" y="2022966"/>
            <a:ext cx="2160000" cy="144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43" y="5210521"/>
            <a:ext cx="2160000" cy="14400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52" y="5164817"/>
            <a:ext cx="2160000" cy="144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" r="28995" b="-1294"/>
          <a:stretch/>
        </p:blipFill>
        <p:spPr>
          <a:xfrm>
            <a:off x="10506029" y="3143966"/>
            <a:ext cx="1625591" cy="1872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5" r="15220"/>
          <a:stretch/>
        </p:blipFill>
        <p:spPr>
          <a:xfrm>
            <a:off x="4747376" y="3547579"/>
            <a:ext cx="2160000" cy="15542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13" y="3575966"/>
            <a:ext cx="2160000" cy="14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9" y="3575966"/>
            <a:ext cx="2160000" cy="144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 r="6573"/>
          <a:stretch/>
        </p:blipFill>
        <p:spPr>
          <a:xfrm>
            <a:off x="7070843" y="570611"/>
            <a:ext cx="2160000" cy="145235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246" y="454903"/>
            <a:ext cx="2160000" cy="144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8" r="19840"/>
          <a:stretch/>
        </p:blipFill>
        <p:spPr>
          <a:xfrm>
            <a:off x="9351272" y="4774995"/>
            <a:ext cx="1821406" cy="187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Повышение качества повышения предоставления </a:t>
            </a:r>
            <a:r>
              <a:rPr lang="ru-RU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социальных </a:t>
            </a:r>
            <a:r>
              <a:rPr lang="ru-RU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услуг.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Участие специалистов и воспитанников в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конкурсах, фестивалях.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Повышение компетенций семей, воспитывающих детей-инвалидов, в вопросах реабилитации, воспитания и социализации.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Повышение профессионального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мастерства специалистов Центра.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Разработка, внедрение и апробация проекта «Академия особого папы»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Совершенствование системы межведомственного взаимодействия.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504496" y="533401"/>
            <a:ext cx="10815143" cy="72761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Задачи Центра на 2023 год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0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352512"/>
            <a:ext cx="12322630" cy="928375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Услуги, предоставляемые </a:t>
            </a: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детям-инвалидам </a:t>
            </a: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 несовершеннолетним детям в полустационарной и стационарной форме с временным проживанием</a:t>
            </a:r>
            <a:endParaRPr lang="ru-RU" altLang="ru-RU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762052546"/>
              </p:ext>
            </p:extLst>
          </p:nvPr>
        </p:nvGraphicFramePr>
        <p:xfrm>
          <a:off x="-702529" y="1100794"/>
          <a:ext cx="6347715" cy="560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1912" y="1662615"/>
            <a:ext cx="2752779" cy="18351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45" y="1240649"/>
            <a:ext cx="1835186" cy="2752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11" y="4086771"/>
            <a:ext cx="3429000" cy="228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9252" y="1674895"/>
            <a:ext cx="2752779" cy="18351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2070" r="2338" b="50804"/>
          <a:stretch/>
        </p:blipFill>
        <p:spPr>
          <a:xfrm>
            <a:off x="8593368" y="4086771"/>
            <a:ext cx="34036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6"/>
    </mc:Choice>
    <mc:Fallback xmlns="">
      <p:transition spd="slow" advTm="2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53051" y="641181"/>
            <a:ext cx="10082356" cy="825012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Услуги, предоставляемые родителям (законным представителям) несовершеннолетних 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386421110"/>
              </p:ext>
            </p:extLst>
          </p:nvPr>
        </p:nvGraphicFramePr>
        <p:xfrm>
          <a:off x="570834" y="2076721"/>
          <a:ext cx="4248472" cy="445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27" y="1623811"/>
            <a:ext cx="3192573" cy="2128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5040" y="2724807"/>
            <a:ext cx="3082158" cy="2054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27" y="4095093"/>
            <a:ext cx="3216165" cy="21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8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6"/>
    </mc:Choice>
    <mc:Fallback xmlns="">
      <p:transition spd="slow" advTm="2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7488" y="133441"/>
            <a:ext cx="8352928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ВЫПОЛНЕНИЕ ГОСУДАРСТВЕННОГО ЗАДАНИЯ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в 2022 году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388564"/>
              </p:ext>
            </p:extLst>
          </p:nvPr>
        </p:nvGraphicFramePr>
        <p:xfrm>
          <a:off x="42769" y="878400"/>
          <a:ext cx="12033117" cy="5017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5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6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5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4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76476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ФОРМА СОЦИАЛЬНОГО ОБСЛУЖИВАНИЯ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КАТЕГОРИИ ГРАЖДАН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 ПОКАЗАТЕЛЕЙ ОБЪЕМА ГОСУДАРСТВЕННОЙ УСЛУГИ В МЕСЯЦ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 (ЧЕЛ.)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 ПОКАЗАТЕЛЕЙ ОБЪЕМА ГОСУДАРСТВЕННОЙ УСЛУГИ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 (ЧЕЛ.)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ВЫПОЛНЕНИЕ</a:t>
                      </a: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 ПОКАЗАТЕЛЕЙ</a:t>
                      </a: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95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СТАЦИОНАРНАЯ ФОРМА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ДЕТИ-ИНВАЛИДЫ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112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ПОЛУСТАЦИОНАРНАЯ ФОРМА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ДЕТИ-ИНВАЛИДЫ</a:t>
                      </a:r>
                    </a:p>
                    <a:p>
                      <a:pPr algn="ctr"/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98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952">
                <a:tc v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ДЕТИ-ИНВАЛИДЫ С</a:t>
                      </a:r>
                      <a:r>
                        <a:rPr lang="ru-RU" sz="1200" b="1" kern="1200" baseline="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 КРАТКОСРОЧНЫМ ПРЕБЫВАНИЕМ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67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850">
                <a:tc v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НЕСОВЕРШЕННОЛЕТНИЕ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4492"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РОДИТЕЛИ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82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103</a:t>
                      </a:r>
                      <a:endParaRPr lang="ru-RU" sz="12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7333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СОЦИАЛЬНОЕ ОБСЛУЖИВАНИЕ</a:t>
                      </a:r>
                    </a:p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НА ДОМУ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ДЕТИ-ИНВАЛИДЫ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Black" panose="020B0A04020102020204" pitchFamily="34" charset="0"/>
                        </a:rPr>
                        <a:t>8</a:t>
                      </a:r>
                      <a:endParaRPr lang="ru-RU" sz="1200" dirty="0">
                        <a:latin typeface="Arial Black" panose="020B0A040201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Black" panose="020B0A04020102020204" pitchFamily="34" charset="0"/>
                        </a:rPr>
                        <a:t>89</a:t>
                      </a:r>
                      <a:endParaRPr lang="ru-RU" sz="1200" dirty="0">
                        <a:latin typeface="Arial Black" panose="020B0A040201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7735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endParaRPr lang="ru-RU" sz="1200" b="1" kern="1200" dirty="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154</a:t>
                      </a:r>
                      <a:endParaRPr lang="ru-RU" sz="1200" b="1" kern="1200" dirty="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149</a:t>
                      </a:r>
                      <a:endParaRPr lang="ru-RU" sz="1200" b="1" kern="1200" dirty="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+mn-ea"/>
                          <a:cs typeface="Arial" panose="020B0604020202020204" pitchFamily="34" charset="0"/>
                        </a:rPr>
                        <a:t>97</a:t>
                      </a:r>
                      <a:endParaRPr lang="ru-RU" sz="1200" b="1" kern="1200" dirty="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0877" y="116114"/>
            <a:ext cx="10788952" cy="101600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Численность обслуженных получателей по формам социального обслуживания за 2020-2022 г.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2610754"/>
              </p:ext>
            </p:extLst>
          </p:nvPr>
        </p:nvGraphicFramePr>
        <p:xfrm>
          <a:off x="-1" y="1132115"/>
          <a:ext cx="12061371" cy="5341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237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011" y="-236170"/>
            <a:ext cx="10165004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Динамика развития дополнительных платных услуг за 2020-2022 гг.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548586" y="1278957"/>
            <a:ext cx="5157787" cy="6489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3"/>
          </p:nvPr>
        </p:nvSpPr>
        <p:spPr>
          <a:xfrm>
            <a:off x="6994760" y="1342018"/>
            <a:ext cx="4911499" cy="483959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Количество обслуженных детей</a:t>
            </a:r>
            <a:endParaRPr lang="ru-RU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28056791"/>
              </p:ext>
            </p:extLst>
          </p:nvPr>
        </p:nvGraphicFramePr>
        <p:xfrm>
          <a:off x="288917" y="1927904"/>
          <a:ext cx="6033055" cy="4641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6821637"/>
              </p:ext>
            </p:extLst>
          </p:nvPr>
        </p:nvGraphicFramePr>
        <p:xfrm>
          <a:off x="6516915" y="2083365"/>
          <a:ext cx="5138056" cy="4486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980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81633377"/>
              </p:ext>
            </p:extLst>
          </p:nvPr>
        </p:nvGraphicFramePr>
        <p:xfrm>
          <a:off x="289515" y="3479008"/>
          <a:ext cx="5544185" cy="3455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18333" y="3223836"/>
            <a:ext cx="47580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Рост охвата </a:t>
            </a:r>
            <a:r>
              <a:rPr lang="ru-RU" sz="16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услугами ранней </a:t>
            </a: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помощи </a:t>
            </a:r>
            <a:r>
              <a:rPr lang="ru-RU" sz="16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289515" y="1174621"/>
          <a:ext cx="5444031" cy="1698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968047" y="43356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профессиональной компетентности </a:t>
            </a:r>
            <a:r>
              <a:rPr lang="ru-RU" sz="16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специалистов Службы Ранней помощи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06088723"/>
              </p:ext>
            </p:extLst>
          </p:nvPr>
        </p:nvGraphicFramePr>
        <p:xfrm>
          <a:off x="5576368" y="369532"/>
          <a:ext cx="6487680" cy="319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046346460"/>
              </p:ext>
            </p:extLst>
          </p:nvPr>
        </p:nvGraphicFramePr>
        <p:xfrm>
          <a:off x="6509702" y="3671629"/>
          <a:ext cx="5554345" cy="3315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509702" y="314523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Удовлетворённости родителей качеством предоставления услуг ранней помощи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2941" y="53521"/>
            <a:ext cx="10461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Технология социального обслуживания «Ранняя помощь»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71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5832" y="-210215"/>
            <a:ext cx="12246940" cy="1477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Временное трудоустройство несовершеннолетних граждан в возрасте  от 14 до 18 лет</a:t>
            </a:r>
          </a:p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 рамках государственной программы Ленинградской области «Содействие занятости населения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Л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енинградской области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20" y="4518054"/>
            <a:ext cx="3054375" cy="173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466" y="2493495"/>
            <a:ext cx="2520000" cy="142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429" y="4072956"/>
            <a:ext cx="2318679" cy="231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186" y="2523182"/>
            <a:ext cx="2484000" cy="155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441596" y="1392466"/>
            <a:ext cx="3619512" cy="8295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2021 год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трудоустроено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 подростков-инвалидов</a:t>
            </a:r>
          </a:p>
          <a:p>
            <a:pPr algn="ctr"/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9350" y="1372609"/>
            <a:ext cx="3244829" cy="9295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2020 год трудоустроено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 подростков-инвалидов 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9350" y="3892751"/>
            <a:ext cx="3244829" cy="95032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 трудоустроено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подростков-инвалидов 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5047538"/>
            <a:ext cx="2160000" cy="1619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55" y="4647829"/>
            <a:ext cx="1512000" cy="201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43" y="5043829"/>
            <a:ext cx="2159999" cy="16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143" y="2425059"/>
            <a:ext cx="2160000" cy="1441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337" y="2442424"/>
            <a:ext cx="2160000" cy="14372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5008" y="1689003"/>
            <a:ext cx="1623412" cy="216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1003</TotalTime>
  <Words>1035</Words>
  <Application>Microsoft Office PowerPoint</Application>
  <PresentationFormat>Широкоэкранный</PresentationFormat>
  <Paragraphs>240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DotumChe</vt:lpstr>
      <vt:lpstr>Arial</vt:lpstr>
      <vt:lpstr>Arial Black</vt:lpstr>
      <vt:lpstr>Calibri</vt:lpstr>
      <vt:lpstr>Calibri Light</vt:lpstr>
      <vt:lpstr>Times New Roman</vt:lpstr>
      <vt:lpstr>Ретро</vt:lpstr>
      <vt:lpstr>Публичный доклад  обособленного подразделения Центр «Треди»  за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Численность обслуженных получателей по формам социального обслуживания за 2020-2022 г.</vt:lpstr>
      <vt:lpstr>Динамика развития дополнительных платных услуг за 2020-2022 гг.</vt:lpstr>
      <vt:lpstr>Презентация PowerPoint</vt:lpstr>
      <vt:lpstr>Презентация PowerPoint</vt:lpstr>
      <vt:lpstr>Кадровое обеспечение Центра «Треди»</vt:lpstr>
      <vt:lpstr>Презентация PowerPoint</vt:lpstr>
      <vt:lpstr>Участие сотрудников Центра в форумах, конференциях</vt:lpstr>
      <vt:lpstr>Презентация PowerPoint</vt:lpstr>
      <vt:lpstr>Участие воспитанников в конкурсах</vt:lpstr>
      <vt:lpstr>2022 год – год Команды 47</vt:lpstr>
      <vt:lpstr>Презентация PowerPoint</vt:lpstr>
      <vt:lpstr>Презентация PowerPoint</vt:lpstr>
      <vt:lpstr>Современное оборудование, используемое в  реабилитации детей с ограниченными возможностями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доклад обособленного подразделения Центр «Треди» за 2020 год</dc:title>
  <dc:creator>Admin</dc:creator>
  <cp:lastModifiedBy>Admin</cp:lastModifiedBy>
  <cp:revision>60</cp:revision>
  <dcterms:created xsi:type="dcterms:W3CDTF">2021-03-22T08:36:38Z</dcterms:created>
  <dcterms:modified xsi:type="dcterms:W3CDTF">2023-03-27T09:06:48Z</dcterms:modified>
</cp:coreProperties>
</file>