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charts/chart1.xml" ContentType="application/vnd.openxmlformats-officedocument.drawingml.chart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2"/>
  </p:notesMasterIdLst>
  <p:handoutMasterIdLst>
    <p:handoutMasterId r:id="rId23"/>
  </p:handoutMasterIdLst>
  <p:sldIdLst>
    <p:sldId id="290" r:id="rId2"/>
    <p:sldId id="307" r:id="rId3"/>
    <p:sldId id="287" r:id="rId4"/>
    <p:sldId id="309" r:id="rId5"/>
    <p:sldId id="274" r:id="rId6"/>
    <p:sldId id="293" r:id="rId7"/>
    <p:sldId id="308" r:id="rId8"/>
    <p:sldId id="288" r:id="rId9"/>
    <p:sldId id="306" r:id="rId10"/>
    <p:sldId id="259" r:id="rId11"/>
    <p:sldId id="284" r:id="rId12"/>
    <p:sldId id="261" r:id="rId13"/>
    <p:sldId id="280" r:id="rId14"/>
    <p:sldId id="263" r:id="rId15"/>
    <p:sldId id="297" r:id="rId16"/>
    <p:sldId id="289" r:id="rId17"/>
    <p:sldId id="304" r:id="rId18"/>
    <p:sldId id="303" r:id="rId19"/>
    <p:sldId id="299" r:id="rId20"/>
    <p:sldId id="295" r:id="rId21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3333CC"/>
    <a:srgbClr val="0000CC"/>
    <a:srgbClr val="D0D67C"/>
    <a:srgbClr val="EFF7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-34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9579280463090304E-2"/>
          <c:y val="3.9933444259567415E-2"/>
          <c:w val="0.81596992096663556"/>
          <c:h val="0.807160995165419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invertIfNegative val="0"/>
          <c:dLbls>
            <c:dLbl>
              <c:idx val="2"/>
              <c:layout>
                <c:manualLayout>
                  <c:x val="-6.0816997345122213E-3"/>
                  <c:y val="-4.9916805324459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0D8-49BE-808E-31577E976EC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стационарная форма</c:v>
                </c:pt>
                <c:pt idx="1">
                  <c:v>Полустационарная форма</c:v>
                </c:pt>
                <c:pt idx="2">
                  <c:v>Социальное обслуживание на дому</c:v>
                </c:pt>
                <c:pt idx="3">
                  <c:v>Полустационарная форма с краткосрочным пребыванием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22</c:v>
                </c:pt>
                <c:pt idx="1">
                  <c:v>160</c:v>
                </c:pt>
                <c:pt idx="2">
                  <c:v>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0D8-49BE-808E-31577E976EC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0"/>
                  <c:y val="-6.6555740432612314E-3"/>
                </c:manualLayout>
              </c:layout>
              <c:tx>
                <c:rich>
                  <a:bodyPr/>
                  <a:lstStyle/>
                  <a:p>
                    <a:r>
                      <a:rPr lang="en-US" sz="1000" b="1" baseline="0" dirty="0"/>
                      <a:t>14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0D8-49BE-808E-31577E976ECD}"/>
                </c:ext>
              </c:extLst>
            </c:dLbl>
            <c:dLbl>
              <c:idx val="1"/>
              <c:layout>
                <c:manualLayout>
                  <c:x val="6.0816997345122786E-3"/>
                  <c:y val="-3.99334442595674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0D8-49BE-808E-31577E976ECD}"/>
                </c:ext>
              </c:extLst>
            </c:dLbl>
            <c:dLbl>
              <c:idx val="2"/>
              <c:layout>
                <c:manualLayout>
                  <c:x val="3.0408498672561328E-3"/>
                  <c:y val="-1.66389351081530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0D8-49BE-808E-31577E976EC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стационарная форма</c:v>
                </c:pt>
                <c:pt idx="1">
                  <c:v>Полустационарная форма</c:v>
                </c:pt>
                <c:pt idx="2">
                  <c:v>Социальное обслуживание на дому</c:v>
                </c:pt>
                <c:pt idx="3">
                  <c:v>Полустационарная форма с краткосрочным пребыванием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14</c:v>
                </c:pt>
                <c:pt idx="1">
                  <c:v>163</c:v>
                </c:pt>
                <c:pt idx="2">
                  <c:v>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30D8-49BE-808E-31577E976ECD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2020</c:v>
                </c:pt>
              </c:strCache>
            </c:strRef>
          </c:tx>
          <c:invertIfNegative val="0"/>
          <c:dLbls>
            <c:dLbl>
              <c:idx val="1"/>
              <c:layout>
                <c:manualLayout>
                  <c:x val="1.5204249336280649E-2"/>
                  <c:y val="6.655574043261231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30D8-49BE-808E-31577E976ECD}"/>
                </c:ext>
              </c:extLst>
            </c:dLbl>
            <c:dLbl>
              <c:idx val="2"/>
              <c:layout>
                <c:manualLayout>
                  <c:x val="1.2163399469024515E-2"/>
                  <c:y val="-3.327787021630622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0D8-49BE-808E-31577E976EC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 b="1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стационарная форма</c:v>
                </c:pt>
                <c:pt idx="1">
                  <c:v>Полустационарная форма</c:v>
                </c:pt>
                <c:pt idx="2">
                  <c:v>Социальное обслуживание на дому</c:v>
                </c:pt>
                <c:pt idx="3">
                  <c:v>Полустационарная форма с краткосрочным пребыванием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15</c:v>
                </c:pt>
                <c:pt idx="1">
                  <c:v>156</c:v>
                </c:pt>
                <c:pt idx="2">
                  <c:v>13</c:v>
                </c:pt>
                <c:pt idx="3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30D8-49BE-808E-31577E976E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18893312"/>
        <c:axId val="144949248"/>
        <c:axId val="0"/>
      </c:bar3DChart>
      <c:catAx>
        <c:axId val="2188933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800" spc="-100" baseline="0"/>
            </a:pPr>
            <a:endParaRPr lang="ru-RU"/>
          </a:p>
        </c:txPr>
        <c:crossAx val="144949248"/>
        <c:crosses val="autoZero"/>
        <c:auto val="1"/>
        <c:lblAlgn val="ctr"/>
        <c:lblOffset val="100"/>
        <c:noMultiLvlLbl val="0"/>
      </c:catAx>
      <c:valAx>
        <c:axId val="1449492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 baseline="0"/>
            </a:pPr>
            <a:endParaRPr lang="ru-RU"/>
          </a:p>
        </c:txPr>
        <c:crossAx val="2188933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7852714640901963"/>
          <c:y val="0.20968123992820364"/>
          <c:w val="0.11779428436905671"/>
          <c:h val="0.20792537372096401"/>
        </c:manualLayout>
      </c:layout>
      <c:overlay val="0"/>
      <c:txPr>
        <a:bodyPr/>
        <a:lstStyle/>
        <a:p>
          <a:pPr>
            <a:defRPr sz="800" baseline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7918585648492045E-2"/>
          <c:y val="0.18370021663443345"/>
          <c:w val="0.90230266390866576"/>
          <c:h val="0.5867569531013214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invertIfNegative val="0"/>
          <c:dLbls>
            <c:dLbl>
              <c:idx val="1"/>
              <c:layout>
                <c:manualLayout>
                  <c:x val="-1.7416545718432468E-2"/>
                  <c:y val="0"/>
                </c:manualLayout>
              </c:layout>
              <c:showLegendKey val="1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D3F-4A18-9D04-F5676B08204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 baseline="0"/>
                </a:pPr>
                <a:endParaRPr lang="ru-RU"/>
              </a:p>
            </c:txPr>
            <c:showLegendKey val="1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Общее количество детей-инвалидов в Тихвинском районе</c:v>
                </c:pt>
                <c:pt idx="1">
                  <c:v>Количество детей-инвалидов, охваченных социальным обслуживанием</c:v>
                </c:pt>
                <c:pt idx="2">
                  <c:v>Охват социальными мероприятиями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236</c:v>
                </c:pt>
                <c:pt idx="1">
                  <c:v>191</c:v>
                </c:pt>
                <c:pt idx="2">
                  <c:v>231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D3F-4A18-9D04-F5676B08204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4.3541364296081284E-3"/>
                  <c:y val="-6.557378177768285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D3F-4A18-9D04-F5676B08204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Общее количество детей-инвалидов в Тихвинском районе</c:v>
                </c:pt>
                <c:pt idx="1">
                  <c:v>Количество детей-инвалидов, охваченных социальным обслуживанием</c:v>
                </c:pt>
                <c:pt idx="2">
                  <c:v>Охват социальными мероприятиями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249</c:v>
                </c:pt>
                <c:pt idx="1">
                  <c:v>190</c:v>
                </c:pt>
                <c:pt idx="2">
                  <c:v>249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AD3F-4A18-9D04-F5676B082040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0000CC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Общее количество детей-инвалидов в Тихвинском районе</c:v>
                </c:pt>
                <c:pt idx="1">
                  <c:v>Количество детей-инвалидов, охваченных социальным обслуживанием</c:v>
                </c:pt>
                <c:pt idx="2">
                  <c:v>Охват социальными мероприятиями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250</c:v>
                </c:pt>
                <c:pt idx="1">
                  <c:v>184</c:v>
                </c:pt>
                <c:pt idx="2">
                  <c:v>250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AD3F-4A18-9D04-F5676B0820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2110464"/>
        <c:axId val="50450368"/>
      </c:barChart>
      <c:catAx>
        <c:axId val="421104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 baseline="0"/>
            </a:pPr>
            <a:endParaRPr lang="ru-RU"/>
          </a:p>
        </c:txPr>
        <c:crossAx val="50450368"/>
        <c:crosses val="autoZero"/>
        <c:auto val="1"/>
        <c:lblAlgn val="ctr"/>
        <c:lblOffset val="100"/>
        <c:noMultiLvlLbl val="0"/>
      </c:catAx>
      <c:valAx>
        <c:axId val="504503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42110464"/>
        <c:crosses val="autoZero"/>
        <c:crossBetween val="between"/>
      </c:valAx>
      <c:spPr>
        <a:solidFill>
          <a:srgbClr val="EFF7D3"/>
        </a:solidFill>
      </c:spPr>
    </c:plotArea>
    <c:legend>
      <c:legendPos val="r"/>
      <c:legendEntry>
        <c:idx val="0"/>
        <c:txPr>
          <a:bodyPr/>
          <a:lstStyle/>
          <a:p>
            <a:pPr>
              <a:defRPr sz="1400" b="1" baseline="0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400" b="1" baseline="0"/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400" b="1" baseline="0"/>
            </a:pPr>
            <a:endParaRPr lang="ru-RU"/>
          </a:p>
        </c:txPr>
      </c:legendEntry>
      <c:layout>
        <c:manualLayout>
          <c:xMode val="edge"/>
          <c:yMode val="edge"/>
          <c:x val="0.71322023400997303"/>
          <c:y val="0.91307345493399561"/>
          <c:w val="0.24541539418861286"/>
          <c:h val="8.5710458226494604E-2"/>
        </c:manualLayout>
      </c:layout>
      <c:overlay val="0"/>
      <c:txPr>
        <a:bodyPr/>
        <a:lstStyle/>
        <a:p>
          <a:pPr>
            <a:defRPr sz="1400" baseline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image" Target="../media/image46.jpeg"/></Relationships>
</file>

<file path=ppt/diagrams/_rels/data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676BED-DB40-4C96-A439-FABFB5EBC72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7C58AED-0AF8-48BC-8EB3-764709128D94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algn="ctr" rtl="0"/>
          <a:r>
            <a:rPr lang="ru-RU" sz="1200" dirty="0" smtClean="0">
              <a:solidFill>
                <a:srgbClr val="002060"/>
              </a:solidFill>
              <a:latin typeface="Arial Black" pitchFamily="34" charset="0"/>
            </a:rPr>
            <a:t>Раннее начало, доступность, последовательность, преемственность, непрерывность оказания реабилитационных (абилитационных) услуг;</a:t>
          </a:r>
          <a:endParaRPr lang="ru-RU" sz="1200" dirty="0">
            <a:solidFill>
              <a:srgbClr val="002060"/>
            </a:solidFill>
            <a:latin typeface="Arial Black" pitchFamily="34" charset="0"/>
          </a:endParaRPr>
        </a:p>
      </dgm:t>
    </dgm:pt>
    <dgm:pt modelId="{2E09E022-85F4-4CB1-8AA6-15F780C1C5A0}" type="parTrans" cxnId="{A7E722CB-6F44-43E4-9964-1CF92F90B3A1}">
      <dgm:prSet/>
      <dgm:spPr/>
      <dgm:t>
        <a:bodyPr/>
        <a:lstStyle/>
        <a:p>
          <a:endParaRPr lang="ru-RU"/>
        </a:p>
      </dgm:t>
    </dgm:pt>
    <dgm:pt modelId="{D9A17591-A887-47F4-8054-7810676DE0CE}" type="sibTrans" cxnId="{A7E722CB-6F44-43E4-9964-1CF92F90B3A1}">
      <dgm:prSet/>
      <dgm:spPr/>
      <dgm:t>
        <a:bodyPr/>
        <a:lstStyle/>
        <a:p>
          <a:endParaRPr lang="ru-RU"/>
        </a:p>
      </dgm:t>
    </dgm:pt>
    <dgm:pt modelId="{CA7CE0CC-DE0F-41F5-ACDB-DA83095B77FF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algn="ctr" rtl="0"/>
          <a:r>
            <a:rPr lang="ru-RU" sz="1200" dirty="0" smtClean="0">
              <a:solidFill>
                <a:srgbClr val="002060"/>
              </a:solidFill>
              <a:latin typeface="Arial Black" pitchFamily="34" charset="0"/>
            </a:rPr>
            <a:t>Междисциплинарный подход, комплексность реабилитационного и абилитационного воздействия;</a:t>
          </a:r>
          <a:endParaRPr lang="ru-RU" sz="1200" dirty="0">
            <a:solidFill>
              <a:srgbClr val="002060"/>
            </a:solidFill>
            <a:latin typeface="Arial Black" pitchFamily="34" charset="0"/>
          </a:endParaRPr>
        </a:p>
      </dgm:t>
    </dgm:pt>
    <dgm:pt modelId="{16BAFB9C-526B-4702-88DD-E20E92B64DE7}" type="parTrans" cxnId="{A67FA30C-655D-4839-8853-C417672AE74F}">
      <dgm:prSet/>
      <dgm:spPr/>
      <dgm:t>
        <a:bodyPr/>
        <a:lstStyle/>
        <a:p>
          <a:endParaRPr lang="ru-RU"/>
        </a:p>
      </dgm:t>
    </dgm:pt>
    <dgm:pt modelId="{F791DDC4-810D-4318-834F-B334963682DB}" type="sibTrans" cxnId="{A67FA30C-655D-4839-8853-C417672AE74F}">
      <dgm:prSet/>
      <dgm:spPr/>
      <dgm:t>
        <a:bodyPr/>
        <a:lstStyle/>
        <a:p>
          <a:endParaRPr lang="ru-RU"/>
        </a:p>
      </dgm:t>
    </dgm:pt>
    <dgm:pt modelId="{500C3530-6496-440B-B9FD-E1B1A92287E3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pPr algn="ctr" rtl="0"/>
          <a:r>
            <a:rPr lang="ru-RU" sz="1200" dirty="0" smtClean="0">
              <a:solidFill>
                <a:srgbClr val="002060"/>
              </a:solidFill>
              <a:latin typeface="Arial Black" pitchFamily="34" charset="0"/>
            </a:rPr>
            <a:t>Индивидуальный подход</a:t>
          </a:r>
          <a:endParaRPr lang="ru-RU" sz="1200" dirty="0">
            <a:solidFill>
              <a:srgbClr val="002060"/>
            </a:solidFill>
            <a:latin typeface="Arial Black" pitchFamily="34" charset="0"/>
          </a:endParaRPr>
        </a:p>
      </dgm:t>
    </dgm:pt>
    <dgm:pt modelId="{7A51D2D3-4CB9-49F2-9A9F-E902E0DDB257}" type="parTrans" cxnId="{6F0F19E9-A100-4778-B939-0236E6240CBD}">
      <dgm:prSet/>
      <dgm:spPr/>
      <dgm:t>
        <a:bodyPr/>
        <a:lstStyle/>
        <a:p>
          <a:endParaRPr lang="ru-RU"/>
        </a:p>
      </dgm:t>
    </dgm:pt>
    <dgm:pt modelId="{8214393E-8E71-4CAD-A565-4C659631EDBD}" type="sibTrans" cxnId="{6F0F19E9-A100-4778-B939-0236E6240CBD}">
      <dgm:prSet/>
      <dgm:spPr/>
      <dgm:t>
        <a:bodyPr/>
        <a:lstStyle/>
        <a:p>
          <a:endParaRPr lang="ru-RU"/>
        </a:p>
      </dgm:t>
    </dgm:pt>
    <dgm:pt modelId="{06B3638F-527E-431F-B5E6-3A9F9EB27A7C}" type="pres">
      <dgm:prSet presAssocID="{C8676BED-DB40-4C96-A439-FABFB5EBC72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0C8A578-45F9-4C03-BDD7-F1E35CAEC008}" type="pres">
      <dgm:prSet presAssocID="{C7C58AED-0AF8-48BC-8EB3-764709128D94}" presName="parentText" presStyleLbl="node1" presStyleIdx="0" presStyleCnt="3" custLinFactY="-621" custLinFactNeighborX="-1467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C6B2EC-5CDC-4B9F-B023-D6BED1FD98EC}" type="pres">
      <dgm:prSet presAssocID="{D9A17591-A887-47F4-8054-7810676DE0CE}" presName="spacer" presStyleCnt="0"/>
      <dgm:spPr/>
    </dgm:pt>
    <dgm:pt modelId="{FE161FE3-0451-47AF-9CB1-C89971209230}" type="pres">
      <dgm:prSet presAssocID="{CA7CE0CC-DE0F-41F5-ACDB-DA83095B77FF}" presName="parentText" presStyleLbl="node1" presStyleIdx="1" presStyleCnt="3" custLinFactNeighborX="699" custLinFactNeighborY="2035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87C474-E69F-4C94-B805-B5D92847553B}" type="pres">
      <dgm:prSet presAssocID="{F791DDC4-810D-4318-834F-B334963682DB}" presName="spacer" presStyleCnt="0"/>
      <dgm:spPr/>
    </dgm:pt>
    <dgm:pt modelId="{7065FBFF-2E96-4D59-8C7F-E70BF9F0DCCD}" type="pres">
      <dgm:prSet presAssocID="{500C3530-6496-440B-B9FD-E1B1A92287E3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7E8925D-C06E-4D85-B349-B3F2137809D2}" type="presOf" srcId="{C8676BED-DB40-4C96-A439-FABFB5EBC727}" destId="{06B3638F-527E-431F-B5E6-3A9F9EB27A7C}" srcOrd="0" destOrd="0" presId="urn:microsoft.com/office/officeart/2005/8/layout/vList2"/>
    <dgm:cxn modelId="{6F0F19E9-A100-4778-B939-0236E6240CBD}" srcId="{C8676BED-DB40-4C96-A439-FABFB5EBC727}" destId="{500C3530-6496-440B-B9FD-E1B1A92287E3}" srcOrd="2" destOrd="0" parTransId="{7A51D2D3-4CB9-49F2-9A9F-E902E0DDB257}" sibTransId="{8214393E-8E71-4CAD-A565-4C659631EDBD}"/>
    <dgm:cxn modelId="{A67FA30C-655D-4839-8853-C417672AE74F}" srcId="{C8676BED-DB40-4C96-A439-FABFB5EBC727}" destId="{CA7CE0CC-DE0F-41F5-ACDB-DA83095B77FF}" srcOrd="1" destOrd="0" parTransId="{16BAFB9C-526B-4702-88DD-E20E92B64DE7}" sibTransId="{F791DDC4-810D-4318-834F-B334963682DB}"/>
    <dgm:cxn modelId="{A211DCAC-D44F-42ED-A047-330E43367958}" type="presOf" srcId="{500C3530-6496-440B-B9FD-E1B1A92287E3}" destId="{7065FBFF-2E96-4D59-8C7F-E70BF9F0DCCD}" srcOrd="0" destOrd="0" presId="urn:microsoft.com/office/officeart/2005/8/layout/vList2"/>
    <dgm:cxn modelId="{A7E722CB-6F44-43E4-9964-1CF92F90B3A1}" srcId="{C8676BED-DB40-4C96-A439-FABFB5EBC727}" destId="{C7C58AED-0AF8-48BC-8EB3-764709128D94}" srcOrd="0" destOrd="0" parTransId="{2E09E022-85F4-4CB1-8AA6-15F780C1C5A0}" sibTransId="{D9A17591-A887-47F4-8054-7810676DE0CE}"/>
    <dgm:cxn modelId="{539BADA3-52FC-4F56-8D05-295DD07AA953}" type="presOf" srcId="{C7C58AED-0AF8-48BC-8EB3-764709128D94}" destId="{A0C8A578-45F9-4C03-BDD7-F1E35CAEC008}" srcOrd="0" destOrd="0" presId="urn:microsoft.com/office/officeart/2005/8/layout/vList2"/>
    <dgm:cxn modelId="{AFB34BC3-04E9-484F-ABB0-E71D833FE55F}" type="presOf" srcId="{CA7CE0CC-DE0F-41F5-ACDB-DA83095B77FF}" destId="{FE161FE3-0451-47AF-9CB1-C89971209230}" srcOrd="0" destOrd="0" presId="urn:microsoft.com/office/officeart/2005/8/layout/vList2"/>
    <dgm:cxn modelId="{E0C81061-4BE2-4ED0-AC66-A8793E66D7D7}" type="presParOf" srcId="{06B3638F-527E-431F-B5E6-3A9F9EB27A7C}" destId="{A0C8A578-45F9-4C03-BDD7-F1E35CAEC008}" srcOrd="0" destOrd="0" presId="urn:microsoft.com/office/officeart/2005/8/layout/vList2"/>
    <dgm:cxn modelId="{8598AAD6-23ED-4076-9AE5-8499E0EC9638}" type="presParOf" srcId="{06B3638F-527E-431F-B5E6-3A9F9EB27A7C}" destId="{5EC6B2EC-5CDC-4B9F-B023-D6BED1FD98EC}" srcOrd="1" destOrd="0" presId="urn:microsoft.com/office/officeart/2005/8/layout/vList2"/>
    <dgm:cxn modelId="{75556410-389E-4076-A087-422734171162}" type="presParOf" srcId="{06B3638F-527E-431F-B5E6-3A9F9EB27A7C}" destId="{FE161FE3-0451-47AF-9CB1-C89971209230}" srcOrd="2" destOrd="0" presId="urn:microsoft.com/office/officeart/2005/8/layout/vList2"/>
    <dgm:cxn modelId="{30036B56-D0BC-417D-BF43-E04716360280}" type="presParOf" srcId="{06B3638F-527E-431F-B5E6-3A9F9EB27A7C}" destId="{4187C474-E69F-4C94-B805-B5D92847553B}" srcOrd="3" destOrd="0" presId="urn:microsoft.com/office/officeart/2005/8/layout/vList2"/>
    <dgm:cxn modelId="{7EEE8771-0B6E-4FA4-814C-7739DB991933}" type="presParOf" srcId="{06B3638F-527E-431F-B5E6-3A9F9EB27A7C}" destId="{7065FBFF-2E96-4D59-8C7F-E70BF9F0DCCD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3C0AABF-44C4-47FE-A4F4-745726E8ECF8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A413BB5-8E40-45E4-A156-430F8EBD400F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2000" dirty="0" smtClean="0">
              <a:solidFill>
                <a:schemeClr val="tx2">
                  <a:lumMod val="50000"/>
                </a:schemeClr>
              </a:solidFill>
              <a:latin typeface="Arial Black" pitchFamily="34" charset="0"/>
              <a:cs typeface="Times New Roman" panose="02020603050405020304" pitchFamily="18" charset="0"/>
            </a:rPr>
            <a:t>Тренировочная квартира</a:t>
          </a:r>
          <a:endParaRPr lang="ru-RU" sz="2000" dirty="0">
            <a:solidFill>
              <a:schemeClr val="tx2">
                <a:lumMod val="50000"/>
              </a:schemeClr>
            </a:solidFill>
            <a:latin typeface="Arial Black" pitchFamily="34" charset="0"/>
            <a:cs typeface="Times New Roman" panose="02020603050405020304" pitchFamily="18" charset="0"/>
          </a:endParaRPr>
        </a:p>
      </dgm:t>
    </dgm:pt>
    <dgm:pt modelId="{4FF8F98C-8C0F-421B-B72C-84577623DC9B}" type="parTrans" cxnId="{79117D58-5DDE-45BD-8F67-6A111A67B59C}">
      <dgm:prSet/>
      <dgm:spPr/>
      <dgm:t>
        <a:bodyPr/>
        <a:lstStyle/>
        <a:p>
          <a:endParaRPr lang="ru-RU" sz="2000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0D846E8-9DAE-4F6F-BEDE-9E57A403CF16}" type="sibTrans" cxnId="{79117D58-5DDE-45BD-8F67-6A111A67B59C}">
      <dgm:prSet custT="1"/>
      <dgm:spPr/>
      <dgm:t>
        <a:bodyPr/>
        <a:lstStyle/>
        <a:p>
          <a:endParaRPr lang="ru-RU" sz="2000" dirty="0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39CF9EE-459F-4358-9344-9896E68574E7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2000" dirty="0" smtClean="0">
              <a:solidFill>
                <a:schemeClr val="tx2">
                  <a:lumMod val="50000"/>
                </a:schemeClr>
              </a:solidFill>
              <a:latin typeface="Arial Black" pitchFamily="34" charset="0"/>
              <a:cs typeface="Times New Roman" panose="02020603050405020304" pitchFamily="18" charset="0"/>
            </a:rPr>
            <a:t>Трудовая занятость детей-инвалидов от 14 до 18 лет </a:t>
          </a:r>
          <a:endParaRPr lang="ru-RU" sz="2000" dirty="0">
            <a:solidFill>
              <a:schemeClr val="tx2">
                <a:lumMod val="50000"/>
              </a:schemeClr>
            </a:solidFill>
            <a:latin typeface="Arial Black" pitchFamily="34" charset="0"/>
            <a:cs typeface="Times New Roman" panose="02020603050405020304" pitchFamily="18" charset="0"/>
          </a:endParaRPr>
        </a:p>
      </dgm:t>
    </dgm:pt>
    <dgm:pt modelId="{8D230521-90B8-40DD-9ADF-EDDDE697973D}" type="parTrans" cxnId="{3F88FEFA-C4CD-48F1-9D97-C01E637ADD87}">
      <dgm:prSet/>
      <dgm:spPr/>
      <dgm:t>
        <a:bodyPr/>
        <a:lstStyle/>
        <a:p>
          <a:endParaRPr lang="ru-RU" sz="2000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AEFEE3-8140-405C-9010-7352A8C58FD0}" type="sibTrans" cxnId="{3F88FEFA-C4CD-48F1-9D97-C01E637ADD87}">
      <dgm:prSet custT="1"/>
      <dgm:spPr/>
      <dgm:t>
        <a:bodyPr/>
        <a:lstStyle/>
        <a:p>
          <a:endParaRPr lang="ru-RU" sz="2000" dirty="0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07C5278-B6F7-45BC-B300-5657CB424A2C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2000" dirty="0" smtClean="0">
              <a:solidFill>
                <a:schemeClr val="tx2">
                  <a:lumMod val="50000"/>
                </a:schemeClr>
              </a:solidFill>
              <a:latin typeface="Arial Black" pitchFamily="34" charset="0"/>
              <a:cs typeface="Times New Roman" panose="02020603050405020304" pitchFamily="18" charset="0"/>
            </a:rPr>
            <a:t>Профессиональная ориентация</a:t>
          </a:r>
          <a:endParaRPr lang="ru-RU" sz="2000" dirty="0">
            <a:solidFill>
              <a:schemeClr val="tx2">
                <a:lumMod val="50000"/>
              </a:schemeClr>
            </a:solidFill>
            <a:latin typeface="Arial Black" pitchFamily="34" charset="0"/>
            <a:cs typeface="Times New Roman" panose="02020603050405020304" pitchFamily="18" charset="0"/>
          </a:endParaRPr>
        </a:p>
      </dgm:t>
    </dgm:pt>
    <dgm:pt modelId="{112624AF-F1DC-4980-AEE3-8F06AF9F8B88}" type="parTrans" cxnId="{E54B5C9B-ABFD-462E-903C-C3840C518B22}">
      <dgm:prSet/>
      <dgm:spPr/>
      <dgm:t>
        <a:bodyPr/>
        <a:lstStyle/>
        <a:p>
          <a:endParaRPr lang="ru-RU" sz="2000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CCE21B3-4A1D-4CCF-8123-6DBA20345311}" type="sibTrans" cxnId="{E54B5C9B-ABFD-462E-903C-C3840C518B22}">
      <dgm:prSet/>
      <dgm:spPr/>
      <dgm:t>
        <a:bodyPr/>
        <a:lstStyle/>
        <a:p>
          <a:endParaRPr lang="ru-RU" sz="2000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E95AC0-09C3-4193-95D9-E581F9150286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2000" dirty="0" smtClean="0">
              <a:solidFill>
                <a:schemeClr val="tx2">
                  <a:lumMod val="50000"/>
                </a:schemeClr>
              </a:solidFill>
              <a:latin typeface="Arial Black" pitchFamily="34" charset="0"/>
              <a:cs typeface="Times New Roman" panose="02020603050405020304" pitchFamily="18" charset="0"/>
            </a:rPr>
            <a:t>Допрофессональная подготовка</a:t>
          </a:r>
          <a:endParaRPr lang="ru-RU" sz="2000" dirty="0">
            <a:solidFill>
              <a:schemeClr val="tx2">
                <a:lumMod val="50000"/>
              </a:schemeClr>
            </a:solidFill>
            <a:latin typeface="Arial Black" pitchFamily="34" charset="0"/>
            <a:cs typeface="Times New Roman" panose="02020603050405020304" pitchFamily="18" charset="0"/>
          </a:endParaRPr>
        </a:p>
      </dgm:t>
    </dgm:pt>
    <dgm:pt modelId="{97194D4D-BB87-4F1B-B67E-CFB86580263D}" type="parTrans" cxnId="{AA9BE49D-9997-4483-8178-829BA28E7015}">
      <dgm:prSet/>
      <dgm:spPr/>
      <dgm:t>
        <a:bodyPr/>
        <a:lstStyle/>
        <a:p>
          <a:endParaRPr lang="ru-RU" sz="2000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7974CCB-041B-4D57-B6FB-CB887824A212}" type="sibTrans" cxnId="{AA9BE49D-9997-4483-8178-829BA28E7015}">
      <dgm:prSet custT="1"/>
      <dgm:spPr/>
      <dgm:t>
        <a:bodyPr/>
        <a:lstStyle/>
        <a:p>
          <a:endParaRPr lang="ru-RU" sz="2000" dirty="0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1FE075-933D-4B8F-A390-0468A678CAE0}" type="pres">
      <dgm:prSet presAssocID="{F3C0AABF-44C4-47FE-A4F4-745726E8ECF8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99E2E68-85FC-4B2E-982C-3EF4515E71FE}" type="pres">
      <dgm:prSet presAssocID="{F3C0AABF-44C4-47FE-A4F4-745726E8ECF8}" presName="dummyMaxCanvas" presStyleCnt="0">
        <dgm:presLayoutVars/>
      </dgm:prSet>
      <dgm:spPr/>
    </dgm:pt>
    <dgm:pt modelId="{0C5772FC-168D-427F-AF32-A27676258EB8}" type="pres">
      <dgm:prSet presAssocID="{F3C0AABF-44C4-47FE-A4F4-745726E8ECF8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4F5084-3426-4809-B5C4-C4F0A1B16C80}" type="pres">
      <dgm:prSet presAssocID="{F3C0AABF-44C4-47FE-A4F4-745726E8ECF8}" presName="FourNodes_2" presStyleLbl="node1" presStyleIdx="1" presStyleCnt="4" custLinFactNeighborX="-1604" custLinFactNeighborY="15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422B4A-9B81-479B-8257-B04D3387A726}" type="pres">
      <dgm:prSet presAssocID="{F3C0AABF-44C4-47FE-A4F4-745726E8ECF8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C9E9C1-AA9F-41AB-ADA2-B46190F44487}" type="pres">
      <dgm:prSet presAssocID="{F3C0AABF-44C4-47FE-A4F4-745726E8ECF8}" presName="FourNodes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EA00F1-0FA9-4C0C-968E-9804FA4D9825}" type="pres">
      <dgm:prSet presAssocID="{F3C0AABF-44C4-47FE-A4F4-745726E8ECF8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B01D16-47F8-493F-8F9B-486AE285B34F}" type="pres">
      <dgm:prSet presAssocID="{F3C0AABF-44C4-47FE-A4F4-745726E8ECF8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5A93E8-194D-40BC-AE07-385963069A12}" type="pres">
      <dgm:prSet presAssocID="{F3C0AABF-44C4-47FE-A4F4-745726E8ECF8}" presName="FourConn_3-4" presStyleLbl="fgAccFollowNode1" presStyleIdx="2" presStyleCnt="3" custLinFactNeighborX="-58091" custLinFactNeighborY="45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F191DD-EC6D-46D0-8DBA-957DD3E1975C}" type="pres">
      <dgm:prSet presAssocID="{F3C0AABF-44C4-47FE-A4F4-745726E8ECF8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1465F62-DF8F-40AC-888C-36C503B775C3}" type="pres">
      <dgm:prSet presAssocID="{F3C0AABF-44C4-47FE-A4F4-745726E8ECF8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CB9627-68F7-4CBB-938B-D81E2D81FEE8}" type="pres">
      <dgm:prSet presAssocID="{F3C0AABF-44C4-47FE-A4F4-745726E8ECF8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92A4EC-628A-422F-BCE6-CF4AC0C01D75}" type="pres">
      <dgm:prSet presAssocID="{F3C0AABF-44C4-47FE-A4F4-745726E8ECF8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268A795-9C44-42AE-A46D-955346023467}" type="presOf" srcId="{F7AEFEE3-8140-405C-9010-7352A8C58FD0}" destId="{1A5A93E8-194D-40BC-AE07-385963069A12}" srcOrd="0" destOrd="0" presId="urn:microsoft.com/office/officeart/2005/8/layout/vProcess5"/>
    <dgm:cxn modelId="{CA312958-0D63-4AC0-A0A1-9A83E5482D7C}" type="presOf" srcId="{0A413BB5-8E40-45E4-A156-430F8EBD400F}" destId="{0C5772FC-168D-427F-AF32-A27676258EB8}" srcOrd="0" destOrd="0" presId="urn:microsoft.com/office/officeart/2005/8/layout/vProcess5"/>
    <dgm:cxn modelId="{CC13319C-3E20-4642-AE45-F402128A332A}" type="presOf" srcId="{FFE95AC0-09C3-4193-95D9-E581F9150286}" destId="{B1465F62-DF8F-40AC-888C-36C503B775C3}" srcOrd="1" destOrd="0" presId="urn:microsoft.com/office/officeart/2005/8/layout/vProcess5"/>
    <dgm:cxn modelId="{79117D58-5DDE-45BD-8F67-6A111A67B59C}" srcId="{F3C0AABF-44C4-47FE-A4F4-745726E8ECF8}" destId="{0A413BB5-8E40-45E4-A156-430F8EBD400F}" srcOrd="0" destOrd="0" parTransId="{4FF8F98C-8C0F-421B-B72C-84577623DC9B}" sibTransId="{D0D846E8-9DAE-4F6F-BEDE-9E57A403CF16}"/>
    <dgm:cxn modelId="{6EA6ECED-DE06-49AB-BFA2-BD7EAEC5C468}" type="presOf" srcId="{0A413BB5-8E40-45E4-A156-430F8EBD400F}" destId="{EAF191DD-EC6D-46D0-8DBA-957DD3E1975C}" srcOrd="1" destOrd="0" presId="urn:microsoft.com/office/officeart/2005/8/layout/vProcess5"/>
    <dgm:cxn modelId="{AF3CB222-2D2E-4536-89B7-466CCB0320C4}" type="presOf" srcId="{F39CF9EE-459F-4358-9344-9896E68574E7}" destId="{B3CB9627-68F7-4CBB-938B-D81E2D81FEE8}" srcOrd="1" destOrd="0" presId="urn:microsoft.com/office/officeart/2005/8/layout/vProcess5"/>
    <dgm:cxn modelId="{D129882B-D049-46C8-9F0E-E364DEB9DED2}" type="presOf" srcId="{17974CCB-041B-4D57-B6FB-CB887824A212}" destId="{01B01D16-47F8-493F-8F9B-486AE285B34F}" srcOrd="0" destOrd="0" presId="urn:microsoft.com/office/officeart/2005/8/layout/vProcess5"/>
    <dgm:cxn modelId="{3147A3CC-9E72-4338-ADCA-78D258EC1961}" type="presOf" srcId="{107C5278-B6F7-45BC-B300-5657CB424A2C}" destId="{1892A4EC-628A-422F-BCE6-CF4AC0C01D75}" srcOrd="1" destOrd="0" presId="urn:microsoft.com/office/officeart/2005/8/layout/vProcess5"/>
    <dgm:cxn modelId="{E54B5C9B-ABFD-462E-903C-C3840C518B22}" srcId="{F3C0AABF-44C4-47FE-A4F4-745726E8ECF8}" destId="{107C5278-B6F7-45BC-B300-5657CB424A2C}" srcOrd="3" destOrd="0" parTransId="{112624AF-F1DC-4980-AEE3-8F06AF9F8B88}" sibTransId="{4CCE21B3-4A1D-4CCF-8123-6DBA20345311}"/>
    <dgm:cxn modelId="{01827103-9EAF-4D0A-B3DB-D54FEAA81FCE}" type="presOf" srcId="{F39CF9EE-459F-4358-9344-9896E68574E7}" destId="{00422B4A-9B81-479B-8257-B04D3387A726}" srcOrd="0" destOrd="0" presId="urn:microsoft.com/office/officeart/2005/8/layout/vProcess5"/>
    <dgm:cxn modelId="{67BB5D7E-3C26-41C3-804C-57E68E878EF8}" type="presOf" srcId="{FFE95AC0-09C3-4193-95D9-E581F9150286}" destId="{C44F5084-3426-4809-B5C4-C4F0A1B16C80}" srcOrd="0" destOrd="0" presId="urn:microsoft.com/office/officeart/2005/8/layout/vProcess5"/>
    <dgm:cxn modelId="{AA9BE49D-9997-4483-8178-829BA28E7015}" srcId="{F3C0AABF-44C4-47FE-A4F4-745726E8ECF8}" destId="{FFE95AC0-09C3-4193-95D9-E581F9150286}" srcOrd="1" destOrd="0" parTransId="{97194D4D-BB87-4F1B-B67E-CFB86580263D}" sibTransId="{17974CCB-041B-4D57-B6FB-CB887824A212}"/>
    <dgm:cxn modelId="{2AC8B71B-C5D9-43FA-956A-65AE1112E21A}" type="presOf" srcId="{D0D846E8-9DAE-4F6F-BEDE-9E57A403CF16}" destId="{64EA00F1-0FA9-4C0C-968E-9804FA4D9825}" srcOrd="0" destOrd="0" presId="urn:microsoft.com/office/officeart/2005/8/layout/vProcess5"/>
    <dgm:cxn modelId="{E7EF342E-C6D0-483E-9BA9-66C32AFF86A7}" type="presOf" srcId="{F3C0AABF-44C4-47FE-A4F4-745726E8ECF8}" destId="{471FE075-933D-4B8F-A390-0468A678CAE0}" srcOrd="0" destOrd="0" presId="urn:microsoft.com/office/officeart/2005/8/layout/vProcess5"/>
    <dgm:cxn modelId="{3F88FEFA-C4CD-48F1-9D97-C01E637ADD87}" srcId="{F3C0AABF-44C4-47FE-A4F4-745726E8ECF8}" destId="{F39CF9EE-459F-4358-9344-9896E68574E7}" srcOrd="2" destOrd="0" parTransId="{8D230521-90B8-40DD-9ADF-EDDDE697973D}" sibTransId="{F7AEFEE3-8140-405C-9010-7352A8C58FD0}"/>
    <dgm:cxn modelId="{F18E8DDC-AB64-40E1-995D-331E70299FBB}" type="presOf" srcId="{107C5278-B6F7-45BC-B300-5657CB424A2C}" destId="{0FC9E9C1-AA9F-41AB-ADA2-B46190F44487}" srcOrd="0" destOrd="0" presId="urn:microsoft.com/office/officeart/2005/8/layout/vProcess5"/>
    <dgm:cxn modelId="{19D62A97-7DB9-42C5-BD02-73C808F746AE}" type="presParOf" srcId="{471FE075-933D-4B8F-A390-0468A678CAE0}" destId="{D99E2E68-85FC-4B2E-982C-3EF4515E71FE}" srcOrd="0" destOrd="0" presId="urn:microsoft.com/office/officeart/2005/8/layout/vProcess5"/>
    <dgm:cxn modelId="{9F3F3A35-E1CE-4D51-9BF2-CB9EB3759949}" type="presParOf" srcId="{471FE075-933D-4B8F-A390-0468A678CAE0}" destId="{0C5772FC-168D-427F-AF32-A27676258EB8}" srcOrd="1" destOrd="0" presId="urn:microsoft.com/office/officeart/2005/8/layout/vProcess5"/>
    <dgm:cxn modelId="{A94FA76A-8372-48CE-84E3-632F8C6CD973}" type="presParOf" srcId="{471FE075-933D-4B8F-A390-0468A678CAE0}" destId="{C44F5084-3426-4809-B5C4-C4F0A1B16C80}" srcOrd="2" destOrd="0" presId="urn:microsoft.com/office/officeart/2005/8/layout/vProcess5"/>
    <dgm:cxn modelId="{B1713410-EDC8-4766-B163-70BF83C5CEAD}" type="presParOf" srcId="{471FE075-933D-4B8F-A390-0468A678CAE0}" destId="{00422B4A-9B81-479B-8257-B04D3387A726}" srcOrd="3" destOrd="0" presId="urn:microsoft.com/office/officeart/2005/8/layout/vProcess5"/>
    <dgm:cxn modelId="{D431D16C-0BCB-44CF-B86B-A78A64751251}" type="presParOf" srcId="{471FE075-933D-4B8F-A390-0468A678CAE0}" destId="{0FC9E9C1-AA9F-41AB-ADA2-B46190F44487}" srcOrd="4" destOrd="0" presId="urn:microsoft.com/office/officeart/2005/8/layout/vProcess5"/>
    <dgm:cxn modelId="{2230D1D5-5825-4AD6-9D6C-F08E6E71927E}" type="presParOf" srcId="{471FE075-933D-4B8F-A390-0468A678CAE0}" destId="{64EA00F1-0FA9-4C0C-968E-9804FA4D9825}" srcOrd="5" destOrd="0" presId="urn:microsoft.com/office/officeart/2005/8/layout/vProcess5"/>
    <dgm:cxn modelId="{5A2476E8-6CD9-487A-95F5-1D6370BF258A}" type="presParOf" srcId="{471FE075-933D-4B8F-A390-0468A678CAE0}" destId="{01B01D16-47F8-493F-8F9B-486AE285B34F}" srcOrd="6" destOrd="0" presId="urn:microsoft.com/office/officeart/2005/8/layout/vProcess5"/>
    <dgm:cxn modelId="{F607D3CD-A945-410F-A059-6AEC2E83A37B}" type="presParOf" srcId="{471FE075-933D-4B8F-A390-0468A678CAE0}" destId="{1A5A93E8-194D-40BC-AE07-385963069A12}" srcOrd="7" destOrd="0" presId="urn:microsoft.com/office/officeart/2005/8/layout/vProcess5"/>
    <dgm:cxn modelId="{5BA0DF2B-4F99-47D8-92D3-F5CE61DEC400}" type="presParOf" srcId="{471FE075-933D-4B8F-A390-0468A678CAE0}" destId="{EAF191DD-EC6D-46D0-8DBA-957DD3E1975C}" srcOrd="8" destOrd="0" presId="urn:microsoft.com/office/officeart/2005/8/layout/vProcess5"/>
    <dgm:cxn modelId="{B2E68D6E-946D-4E8B-A102-900428E08ACB}" type="presParOf" srcId="{471FE075-933D-4B8F-A390-0468A678CAE0}" destId="{B1465F62-DF8F-40AC-888C-36C503B775C3}" srcOrd="9" destOrd="0" presId="urn:microsoft.com/office/officeart/2005/8/layout/vProcess5"/>
    <dgm:cxn modelId="{0D934DC0-15B7-4202-BE56-AEEB06CF796E}" type="presParOf" srcId="{471FE075-933D-4B8F-A390-0468A678CAE0}" destId="{B3CB9627-68F7-4CBB-938B-D81E2D81FEE8}" srcOrd="10" destOrd="0" presId="urn:microsoft.com/office/officeart/2005/8/layout/vProcess5"/>
    <dgm:cxn modelId="{17B37EE4-9951-4FC6-B7C9-AD99F4F1CFB7}" type="presParOf" srcId="{471FE075-933D-4B8F-A390-0468A678CAE0}" destId="{1892A4EC-628A-422F-BCE6-CF4AC0C01D75}" srcOrd="11" destOrd="0" presId="urn:microsoft.com/office/officeart/2005/8/layout/vProcess5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D51E856-5FF5-45DF-A8FC-1ED5B2B8FD6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A543E57C-8EDC-4FA4-8035-A7248D816224}">
      <dgm:prSet/>
      <dgm:spPr/>
      <dgm:t>
        <a:bodyPr/>
        <a:lstStyle/>
        <a:p>
          <a:pPr rtl="0"/>
          <a:r>
            <a:rPr lang="ru-RU" dirty="0" smtClean="0">
              <a:latin typeface="Arial Black" panose="020B0A04020102020204" pitchFamily="34" charset="0"/>
            </a:rPr>
            <a:t>Технология делает доступным оказание социальных услуг семьям, проживающим на отдаленных сельских территориях</a:t>
          </a:r>
          <a:endParaRPr lang="ru-RU" dirty="0">
            <a:latin typeface="Arial Black" panose="020B0A04020102020204" pitchFamily="34" charset="0"/>
          </a:endParaRPr>
        </a:p>
      </dgm:t>
    </dgm:pt>
    <dgm:pt modelId="{0E9AE78E-27E9-499E-BB75-D65AAE1A38A7}" type="parTrans" cxnId="{6039308C-7155-4993-A39C-EADC030D72A7}">
      <dgm:prSet/>
      <dgm:spPr/>
      <dgm:t>
        <a:bodyPr/>
        <a:lstStyle/>
        <a:p>
          <a:endParaRPr lang="ru-RU"/>
        </a:p>
      </dgm:t>
    </dgm:pt>
    <dgm:pt modelId="{E0E3F83C-D25F-41CF-A9CA-97563619046A}" type="sibTrans" cxnId="{6039308C-7155-4993-A39C-EADC030D72A7}">
      <dgm:prSet/>
      <dgm:spPr/>
      <dgm:t>
        <a:bodyPr/>
        <a:lstStyle/>
        <a:p>
          <a:endParaRPr lang="ru-RU"/>
        </a:p>
      </dgm:t>
    </dgm:pt>
    <dgm:pt modelId="{40097AD2-54E1-470F-B4C9-FEA773A68577}">
      <dgm:prSet/>
      <dgm:spPr/>
      <dgm:t>
        <a:bodyPr/>
        <a:lstStyle/>
        <a:p>
          <a:pPr rtl="0"/>
          <a:r>
            <a:rPr lang="ru-RU" dirty="0" smtClean="0">
              <a:latin typeface="Arial Black" panose="020B0A04020102020204" pitchFamily="34" charset="0"/>
            </a:rPr>
            <a:t>Командный принцип работы позволяет осуществлять комплексный подход к оказанию социальной помощи каждой конкретной семье</a:t>
          </a:r>
          <a:endParaRPr lang="ru-RU" dirty="0">
            <a:latin typeface="Arial Black" panose="020B0A04020102020204" pitchFamily="34" charset="0"/>
          </a:endParaRPr>
        </a:p>
      </dgm:t>
    </dgm:pt>
    <dgm:pt modelId="{8F02792C-9F1F-4347-A2AC-E32E278EE9CD}" type="parTrans" cxnId="{527827B7-7F2F-4C06-B7B3-69A7AD018D36}">
      <dgm:prSet/>
      <dgm:spPr/>
      <dgm:t>
        <a:bodyPr/>
        <a:lstStyle/>
        <a:p>
          <a:endParaRPr lang="ru-RU"/>
        </a:p>
      </dgm:t>
    </dgm:pt>
    <dgm:pt modelId="{F4AB7D21-E1C3-4BE7-89F5-1E8F4712B24A}" type="sibTrans" cxnId="{527827B7-7F2F-4C06-B7B3-69A7AD018D36}">
      <dgm:prSet/>
      <dgm:spPr/>
      <dgm:t>
        <a:bodyPr/>
        <a:lstStyle/>
        <a:p>
          <a:endParaRPr lang="ru-RU"/>
        </a:p>
      </dgm:t>
    </dgm:pt>
    <dgm:pt modelId="{8815C83C-B5F0-4548-872E-D2E33B311F42}" type="pres">
      <dgm:prSet presAssocID="{6D51E856-5FF5-45DF-A8FC-1ED5B2B8FD6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78927E7-82D3-4497-8D01-AD8BE3A69E6C}" type="pres">
      <dgm:prSet presAssocID="{A543E57C-8EDC-4FA4-8035-A7248D816224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716BE7-7DFD-4782-A33A-D49DA2EB7A6A}" type="pres">
      <dgm:prSet presAssocID="{E0E3F83C-D25F-41CF-A9CA-97563619046A}" presName="spacer" presStyleCnt="0"/>
      <dgm:spPr/>
    </dgm:pt>
    <dgm:pt modelId="{55998317-38CD-4A16-AEBE-082AA58B00E4}" type="pres">
      <dgm:prSet presAssocID="{40097AD2-54E1-470F-B4C9-FEA773A68577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039308C-7155-4993-A39C-EADC030D72A7}" srcId="{6D51E856-5FF5-45DF-A8FC-1ED5B2B8FD6F}" destId="{A543E57C-8EDC-4FA4-8035-A7248D816224}" srcOrd="0" destOrd="0" parTransId="{0E9AE78E-27E9-499E-BB75-D65AAE1A38A7}" sibTransId="{E0E3F83C-D25F-41CF-A9CA-97563619046A}"/>
    <dgm:cxn modelId="{527827B7-7F2F-4C06-B7B3-69A7AD018D36}" srcId="{6D51E856-5FF5-45DF-A8FC-1ED5B2B8FD6F}" destId="{40097AD2-54E1-470F-B4C9-FEA773A68577}" srcOrd="1" destOrd="0" parTransId="{8F02792C-9F1F-4347-A2AC-E32E278EE9CD}" sibTransId="{F4AB7D21-E1C3-4BE7-89F5-1E8F4712B24A}"/>
    <dgm:cxn modelId="{73A68FFC-5F5C-4D3C-BACA-5BC7F63F9C40}" type="presOf" srcId="{40097AD2-54E1-470F-B4C9-FEA773A68577}" destId="{55998317-38CD-4A16-AEBE-082AA58B00E4}" srcOrd="0" destOrd="0" presId="urn:microsoft.com/office/officeart/2005/8/layout/vList2"/>
    <dgm:cxn modelId="{75318A63-900F-403F-91D6-5C7262CC968F}" type="presOf" srcId="{A543E57C-8EDC-4FA4-8035-A7248D816224}" destId="{678927E7-82D3-4497-8D01-AD8BE3A69E6C}" srcOrd="0" destOrd="0" presId="urn:microsoft.com/office/officeart/2005/8/layout/vList2"/>
    <dgm:cxn modelId="{B7D4833A-F94E-4A9F-8838-E59FE9172E63}" type="presOf" srcId="{6D51E856-5FF5-45DF-A8FC-1ED5B2B8FD6F}" destId="{8815C83C-B5F0-4548-872E-D2E33B311F42}" srcOrd="0" destOrd="0" presId="urn:microsoft.com/office/officeart/2005/8/layout/vList2"/>
    <dgm:cxn modelId="{B328DC48-1DA5-4AB0-A18C-3F2415F49CFC}" type="presParOf" srcId="{8815C83C-B5F0-4548-872E-D2E33B311F42}" destId="{678927E7-82D3-4497-8D01-AD8BE3A69E6C}" srcOrd="0" destOrd="0" presId="urn:microsoft.com/office/officeart/2005/8/layout/vList2"/>
    <dgm:cxn modelId="{FA766F7A-F7BD-46C1-8AF6-A18AFDFEFB68}" type="presParOf" srcId="{8815C83C-B5F0-4548-872E-D2E33B311F42}" destId="{43716BE7-7DFD-4782-A33A-D49DA2EB7A6A}" srcOrd="1" destOrd="0" presId="urn:microsoft.com/office/officeart/2005/8/layout/vList2"/>
    <dgm:cxn modelId="{2D5CC950-433F-4B6A-89B6-276F1128117D}" type="presParOf" srcId="{8815C83C-B5F0-4548-872E-D2E33B311F42}" destId="{55998317-38CD-4A16-AEBE-082AA58B00E4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FCBCCD35-43A8-4192-B975-4B8EFBDBDA6C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55410A4-5AEB-4BF9-A2E5-2A9357425EBC}">
      <dgm:prSet phldrT="[Текст]" custT="1"/>
      <dgm:spPr/>
      <dgm:t>
        <a:bodyPr/>
        <a:lstStyle/>
        <a:p>
          <a:r>
            <a:rPr lang="ru-RU" sz="1050" b="1" dirty="0" smtClean="0">
              <a:latin typeface="Arial Black" pitchFamily="34" charset="0"/>
              <a:cs typeface="Times New Roman" panose="02020603050405020304" pitchFamily="18" charset="0"/>
            </a:rPr>
            <a:t>Клуб «Школа молодых матерей»</a:t>
          </a:r>
          <a:endParaRPr lang="ru-RU" sz="1050" b="1" dirty="0">
            <a:latin typeface="Arial Black" pitchFamily="34" charset="0"/>
            <a:cs typeface="Times New Roman" panose="02020603050405020304" pitchFamily="18" charset="0"/>
          </a:endParaRPr>
        </a:p>
      </dgm:t>
    </dgm:pt>
    <dgm:pt modelId="{1AC19DAD-AF11-4750-8167-D24146EC352C}" type="parTrans" cxnId="{1FB5D01E-2255-4409-A125-B0C45DE17381}">
      <dgm:prSet/>
      <dgm:spPr/>
      <dgm:t>
        <a:bodyPr/>
        <a:lstStyle/>
        <a:p>
          <a:endParaRPr lang="ru-RU" sz="1200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70120B7-DF03-4217-AC4C-E162FFC2019B}" type="sibTrans" cxnId="{1FB5D01E-2255-4409-A125-B0C45DE17381}">
      <dgm:prSet/>
      <dgm:spPr/>
      <dgm:t>
        <a:bodyPr/>
        <a:lstStyle/>
        <a:p>
          <a:endParaRPr lang="ru-RU" sz="1200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BC646F0-BAC1-4B6D-8FA4-7A3E0D6D597B}">
      <dgm:prSet phldrT="[Текст]" custT="1"/>
      <dgm:spPr/>
      <dgm:t>
        <a:bodyPr/>
        <a:lstStyle/>
        <a:p>
          <a:pPr marL="0" lvl="0" algn="ctr" defTabSz="914400" rtl="0" eaLnBrk="1" latinLnBrk="0" hangingPunct="1"/>
          <a:r>
            <a:rPr lang="ru-RU" sz="900" kern="1200" dirty="0" smtClean="0">
              <a:solidFill>
                <a:srgbClr val="002060"/>
              </a:solidFill>
              <a:latin typeface="Arial Black" pitchFamily="34" charset="0"/>
              <a:ea typeface="+mn-ea"/>
              <a:cs typeface="Arial" pitchFamily="34" charset="0"/>
            </a:rPr>
            <a:t>Сохранение здоровья женщин и обеспечение безопасного материнства</a:t>
          </a:r>
          <a:endParaRPr lang="ru-RU" sz="900" kern="1200" dirty="0">
            <a:solidFill>
              <a:srgbClr val="002060"/>
            </a:solidFill>
            <a:latin typeface="Arial Black" pitchFamily="34" charset="0"/>
            <a:ea typeface="+mn-ea"/>
            <a:cs typeface="Arial" pitchFamily="34" charset="0"/>
          </a:endParaRPr>
        </a:p>
      </dgm:t>
    </dgm:pt>
    <dgm:pt modelId="{A542B236-0E04-42FC-A6CE-156E3D5B7674}" type="parTrans" cxnId="{1825EE51-6D06-42EB-A577-23DAE8D2853A}">
      <dgm:prSet/>
      <dgm:spPr/>
      <dgm:t>
        <a:bodyPr/>
        <a:lstStyle/>
        <a:p>
          <a:endParaRPr lang="ru-RU" sz="1200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8E2A6E-26D0-46E2-9F0A-D4789923DCA7}" type="sibTrans" cxnId="{1825EE51-6D06-42EB-A577-23DAE8D2853A}">
      <dgm:prSet/>
      <dgm:spPr/>
      <dgm:t>
        <a:bodyPr/>
        <a:lstStyle/>
        <a:p>
          <a:endParaRPr lang="ru-RU" sz="1200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C3EB479-9265-4E75-805E-B6317E16A50B}">
      <dgm:prSet phldrT="[Текст]" custT="1"/>
      <dgm:spPr/>
      <dgm:t>
        <a:bodyPr/>
        <a:lstStyle/>
        <a:p>
          <a:pPr marL="0" lvl="0" algn="ctr" defTabSz="914400" rtl="0" eaLnBrk="1" latinLnBrk="0" hangingPunct="1"/>
          <a:r>
            <a:rPr lang="ru-RU" sz="900" kern="1200" dirty="0" smtClean="0">
              <a:solidFill>
                <a:srgbClr val="002060"/>
              </a:solidFill>
              <a:latin typeface="Arial Black" pitchFamily="34" charset="0"/>
              <a:ea typeface="+mn-ea"/>
              <a:cs typeface="Arial" pitchFamily="34" charset="0"/>
            </a:rPr>
            <a:t>Профилактика отказов от детей с нарушения развития. Профилактика социально-опасного положения семьи</a:t>
          </a:r>
        </a:p>
        <a:p>
          <a:pPr lvl="0" algn="ctr" defTabSz="444500"/>
          <a:endParaRPr lang="ru-RU" sz="1000" b="0" i="0" u="none" kern="1200" dirty="0">
            <a:solidFill>
              <a:srgbClr val="002060"/>
            </a:solidFill>
            <a:latin typeface="Arial Black" pitchFamily="34" charset="0"/>
            <a:cs typeface="Arial" pitchFamily="34" charset="0"/>
          </a:endParaRPr>
        </a:p>
      </dgm:t>
    </dgm:pt>
    <dgm:pt modelId="{86D82D5F-B706-429F-80F6-09275D429D9B}" type="parTrans" cxnId="{D316AB73-2F9A-4ACD-A9C0-BCB2B4256353}">
      <dgm:prSet/>
      <dgm:spPr/>
      <dgm:t>
        <a:bodyPr/>
        <a:lstStyle/>
        <a:p>
          <a:endParaRPr lang="ru-RU" sz="1200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17C301-971D-4E5C-B322-7B23129F1A47}" type="sibTrans" cxnId="{D316AB73-2F9A-4ACD-A9C0-BCB2B4256353}">
      <dgm:prSet/>
      <dgm:spPr/>
      <dgm:t>
        <a:bodyPr/>
        <a:lstStyle/>
        <a:p>
          <a:endParaRPr lang="ru-RU" sz="1200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A63A9F-7D37-49B9-BBEC-83862E6FB290}">
      <dgm:prSet phldrT="[Текст]" custT="1"/>
      <dgm:spPr/>
      <dgm:t>
        <a:bodyPr/>
        <a:lstStyle/>
        <a:p>
          <a:r>
            <a:rPr lang="ru-RU" sz="1050" b="1" dirty="0" smtClean="0">
              <a:latin typeface="Arial Black" pitchFamily="34" charset="0"/>
              <a:cs typeface="Times New Roman" panose="02020603050405020304" pitchFamily="18" charset="0"/>
            </a:rPr>
            <a:t>Школа реабилитации и ухода </a:t>
          </a:r>
          <a:endParaRPr lang="ru-RU" sz="1050" b="1" dirty="0">
            <a:latin typeface="Arial Black" pitchFamily="34" charset="0"/>
            <a:cs typeface="Times New Roman" panose="02020603050405020304" pitchFamily="18" charset="0"/>
          </a:endParaRPr>
        </a:p>
      </dgm:t>
    </dgm:pt>
    <dgm:pt modelId="{9E4317FE-6B2E-4C99-8932-13AD0A1538E7}" type="parTrans" cxnId="{E704A863-8F98-4D01-802E-31579C8FC0D6}">
      <dgm:prSet/>
      <dgm:spPr/>
      <dgm:t>
        <a:bodyPr/>
        <a:lstStyle/>
        <a:p>
          <a:endParaRPr lang="ru-RU" sz="1200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80CD36A-12BA-4A48-9DAC-C3810711E3BC}" type="sibTrans" cxnId="{E704A863-8F98-4D01-802E-31579C8FC0D6}">
      <dgm:prSet/>
      <dgm:spPr/>
      <dgm:t>
        <a:bodyPr/>
        <a:lstStyle/>
        <a:p>
          <a:endParaRPr lang="ru-RU" sz="1200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0FD2EB-9AD9-490E-BF0B-240A330B99EA}">
      <dgm:prSet phldrT="[Текст]" custT="1"/>
      <dgm:spPr/>
      <dgm:t>
        <a:bodyPr/>
        <a:lstStyle/>
        <a:p>
          <a:r>
            <a:rPr lang="ru-RU" sz="900" kern="1200" dirty="0" smtClean="0">
              <a:solidFill>
                <a:srgbClr val="002060"/>
              </a:solidFill>
              <a:latin typeface="Arial Black" pitchFamily="34" charset="0"/>
              <a:ea typeface="+mn-ea"/>
              <a:cs typeface="Arial" pitchFamily="34" charset="0"/>
            </a:rPr>
            <a:t>Расширение знаний родителей об особенностях развития детей с тяжелыми и множественными нарушениями</a:t>
          </a:r>
          <a:endParaRPr lang="ru-RU" sz="900" kern="1200" dirty="0">
            <a:solidFill>
              <a:srgbClr val="002060"/>
            </a:solidFill>
            <a:latin typeface="Arial Black" pitchFamily="34" charset="0"/>
            <a:ea typeface="+mn-ea"/>
            <a:cs typeface="Arial" pitchFamily="34" charset="0"/>
          </a:endParaRPr>
        </a:p>
      </dgm:t>
    </dgm:pt>
    <dgm:pt modelId="{B86F757F-EF29-4326-B197-5A7FF20027F0}" type="parTrans" cxnId="{168072EF-9CBF-4A3F-B15F-86F366B83524}">
      <dgm:prSet/>
      <dgm:spPr/>
      <dgm:t>
        <a:bodyPr/>
        <a:lstStyle/>
        <a:p>
          <a:endParaRPr lang="ru-RU" sz="1200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43FF42-057E-4013-901E-4AB0A79B486E}" type="sibTrans" cxnId="{168072EF-9CBF-4A3F-B15F-86F366B83524}">
      <dgm:prSet/>
      <dgm:spPr/>
      <dgm:t>
        <a:bodyPr/>
        <a:lstStyle/>
        <a:p>
          <a:endParaRPr lang="ru-RU" sz="1200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A6E17E9-3512-4434-A3E2-7B14DD8D2496}">
      <dgm:prSet phldrT="[Текст]" custT="1"/>
      <dgm:spPr/>
      <dgm:t>
        <a:bodyPr/>
        <a:lstStyle/>
        <a:p>
          <a:r>
            <a:rPr lang="ru-RU" sz="900" kern="1200" dirty="0" smtClean="0">
              <a:solidFill>
                <a:srgbClr val="002060"/>
              </a:solidFill>
              <a:latin typeface="Arial Black" pitchFamily="34" charset="0"/>
              <a:ea typeface="+mn-ea"/>
              <a:cs typeface="Arial" pitchFamily="34" charset="0"/>
            </a:rPr>
            <a:t>Высвобождение времени родителей, за счет оптимизации ухода</a:t>
          </a:r>
          <a:endParaRPr lang="ru-RU" sz="900" kern="1200" dirty="0">
            <a:solidFill>
              <a:srgbClr val="002060"/>
            </a:solidFill>
            <a:latin typeface="Arial Black" pitchFamily="34" charset="0"/>
            <a:ea typeface="+mn-ea"/>
            <a:cs typeface="Arial" pitchFamily="34" charset="0"/>
          </a:endParaRPr>
        </a:p>
      </dgm:t>
    </dgm:pt>
    <dgm:pt modelId="{071ECF54-F164-41E5-A67E-5ACDF117E67C}" type="parTrans" cxnId="{1F70EFC4-91A3-4BE8-8A19-7FC9CAC91B37}">
      <dgm:prSet/>
      <dgm:spPr/>
      <dgm:t>
        <a:bodyPr/>
        <a:lstStyle/>
        <a:p>
          <a:endParaRPr lang="ru-RU" sz="1200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93E4B8B-0F0F-4790-AD88-BED869747A64}" type="sibTrans" cxnId="{1F70EFC4-91A3-4BE8-8A19-7FC9CAC91B37}">
      <dgm:prSet/>
      <dgm:spPr/>
      <dgm:t>
        <a:bodyPr/>
        <a:lstStyle/>
        <a:p>
          <a:endParaRPr lang="ru-RU" sz="1200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142426-BD55-42C7-91DE-8BE6B82C71C6}">
      <dgm:prSet custT="1"/>
      <dgm:spPr/>
      <dgm:t>
        <a:bodyPr/>
        <a:lstStyle/>
        <a:p>
          <a:r>
            <a:rPr lang="ru-RU" sz="1050" b="1" dirty="0" smtClean="0">
              <a:latin typeface="Arial Black" pitchFamily="34" charset="0"/>
              <a:cs typeface="Times New Roman" panose="02020603050405020304" pitchFamily="18" charset="0"/>
            </a:rPr>
            <a:t>«Родительские мастерские»</a:t>
          </a:r>
          <a:endParaRPr lang="ru-RU" sz="1050" b="1" dirty="0">
            <a:latin typeface="Arial Black" pitchFamily="34" charset="0"/>
            <a:cs typeface="Times New Roman" panose="02020603050405020304" pitchFamily="18" charset="0"/>
          </a:endParaRPr>
        </a:p>
      </dgm:t>
    </dgm:pt>
    <dgm:pt modelId="{EEC63F98-A4A1-44E3-89E3-A4B4FB77A8D7}" type="parTrans" cxnId="{6D3A26E8-3D3C-4A85-A8E4-45547A737663}">
      <dgm:prSet/>
      <dgm:spPr/>
      <dgm:t>
        <a:bodyPr/>
        <a:lstStyle/>
        <a:p>
          <a:endParaRPr lang="ru-RU" sz="1200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B17EF2-8291-40DD-8107-0D14CE3A8E9E}" type="sibTrans" cxnId="{6D3A26E8-3D3C-4A85-A8E4-45547A737663}">
      <dgm:prSet/>
      <dgm:spPr/>
      <dgm:t>
        <a:bodyPr/>
        <a:lstStyle/>
        <a:p>
          <a:endParaRPr lang="ru-RU" sz="1200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5BF6471-371E-4BCC-8AFF-9FC7AF7680C5}">
      <dgm:prSet custT="1"/>
      <dgm:spPr/>
      <dgm:t>
        <a:bodyPr/>
        <a:lstStyle/>
        <a:p>
          <a:pPr marL="0" lvl="0" algn="ctr" defTabSz="914400" rtl="0" eaLnBrk="1" latinLnBrk="0" hangingPunct="1"/>
          <a:r>
            <a:rPr lang="ru-RU" sz="900" kern="1200" dirty="0" smtClean="0">
              <a:solidFill>
                <a:srgbClr val="002060"/>
              </a:solidFill>
              <a:latin typeface="Arial Black" pitchFamily="34" charset="0"/>
              <a:ea typeface="+mn-ea"/>
              <a:cs typeface="Arial" pitchFamily="34" charset="0"/>
            </a:rPr>
            <a:t>Практические творческие занятия в группах и индивидуально</a:t>
          </a:r>
          <a:endParaRPr lang="ru-RU" sz="900" kern="1200" dirty="0">
            <a:solidFill>
              <a:srgbClr val="002060"/>
            </a:solidFill>
            <a:latin typeface="Arial Black" pitchFamily="34" charset="0"/>
            <a:ea typeface="+mn-ea"/>
            <a:cs typeface="Arial" pitchFamily="34" charset="0"/>
          </a:endParaRPr>
        </a:p>
      </dgm:t>
    </dgm:pt>
    <dgm:pt modelId="{8797FEAE-DB6D-4A98-89D8-D09292D9ABE4}" type="parTrans" cxnId="{0DE79142-C21B-4B41-9698-5048CB96FD75}">
      <dgm:prSet/>
      <dgm:spPr/>
      <dgm:t>
        <a:bodyPr/>
        <a:lstStyle/>
        <a:p>
          <a:endParaRPr lang="ru-RU" sz="1200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D7B182-DAA9-4507-8150-370C13551F48}" type="sibTrans" cxnId="{0DE79142-C21B-4B41-9698-5048CB96FD75}">
      <dgm:prSet/>
      <dgm:spPr/>
      <dgm:t>
        <a:bodyPr/>
        <a:lstStyle/>
        <a:p>
          <a:endParaRPr lang="ru-RU" sz="1200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4DAA73-E23D-4148-93CE-9A9D7BB850B4}">
      <dgm:prSet custT="1"/>
      <dgm:spPr/>
      <dgm:t>
        <a:bodyPr/>
        <a:lstStyle/>
        <a:p>
          <a:pPr marL="0" lvl="0" algn="ctr" defTabSz="914400" rtl="0" eaLnBrk="1" latinLnBrk="0" hangingPunct="1"/>
          <a:r>
            <a:rPr lang="ru-RU" sz="900" kern="1200" dirty="0" smtClean="0">
              <a:solidFill>
                <a:srgbClr val="002060"/>
              </a:solidFill>
              <a:latin typeface="Arial Black" pitchFamily="34" charset="0"/>
              <a:ea typeface="+mn-ea"/>
              <a:cs typeface="Arial" pitchFamily="34" charset="0"/>
            </a:rPr>
            <a:t>Оказание эмоциональной поддержки семей с особым ребенком, создание психологического комфорта</a:t>
          </a:r>
          <a:endParaRPr lang="ru-RU" sz="900" kern="1200" dirty="0">
            <a:solidFill>
              <a:srgbClr val="002060"/>
            </a:solidFill>
            <a:latin typeface="Arial Black" pitchFamily="34" charset="0"/>
            <a:ea typeface="+mn-ea"/>
            <a:cs typeface="Arial" pitchFamily="34" charset="0"/>
          </a:endParaRPr>
        </a:p>
      </dgm:t>
    </dgm:pt>
    <dgm:pt modelId="{B8ABF5C8-5F55-4E2C-B57D-86A767B1560C}" type="parTrans" cxnId="{35E8D1D7-27F6-4AD3-A647-013023C726A9}">
      <dgm:prSet/>
      <dgm:spPr/>
      <dgm:t>
        <a:bodyPr/>
        <a:lstStyle/>
        <a:p>
          <a:endParaRPr lang="ru-RU" sz="1200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252938B-E8AA-4834-98FE-76989DFEEB01}" type="sibTrans" cxnId="{35E8D1D7-27F6-4AD3-A647-013023C726A9}">
      <dgm:prSet/>
      <dgm:spPr/>
      <dgm:t>
        <a:bodyPr/>
        <a:lstStyle/>
        <a:p>
          <a:endParaRPr lang="ru-RU" sz="1200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AA816FB-22A2-47BE-B53C-88A299ABB222}">
      <dgm:prSet custT="1"/>
      <dgm:spPr/>
      <dgm:t>
        <a:bodyPr/>
        <a:lstStyle/>
        <a:p>
          <a:pPr marL="0" lvl="0" algn="ctr" defTabSz="914400" rtl="0" eaLnBrk="1" latinLnBrk="0" hangingPunct="1"/>
          <a:r>
            <a:rPr lang="ru-RU" sz="900" kern="1200" dirty="0" smtClean="0">
              <a:solidFill>
                <a:srgbClr val="002060"/>
              </a:solidFill>
              <a:latin typeface="Arial Black" pitchFamily="34" charset="0"/>
              <a:ea typeface="+mn-ea"/>
              <a:cs typeface="Arial" pitchFamily="34" charset="0"/>
            </a:rPr>
            <a:t>Улучшение детско-родительских отношения на основе предметной совместной деятельности</a:t>
          </a:r>
          <a:endParaRPr lang="ru-RU" sz="900" kern="1200" dirty="0">
            <a:solidFill>
              <a:srgbClr val="002060"/>
            </a:solidFill>
            <a:latin typeface="Arial Black" pitchFamily="34" charset="0"/>
            <a:ea typeface="+mn-ea"/>
            <a:cs typeface="Arial" pitchFamily="34" charset="0"/>
          </a:endParaRPr>
        </a:p>
      </dgm:t>
    </dgm:pt>
    <dgm:pt modelId="{F97927F5-916A-466F-B27C-B9C53FC2D36E}" type="parTrans" cxnId="{C9DDE247-B1C4-4E77-BB08-A6BE0CF76E65}">
      <dgm:prSet/>
      <dgm:spPr/>
      <dgm:t>
        <a:bodyPr/>
        <a:lstStyle/>
        <a:p>
          <a:endParaRPr lang="ru-RU" sz="1200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CF11F8-AA5F-496A-B72E-2E24C45DD3A2}" type="sibTrans" cxnId="{C9DDE247-B1C4-4E77-BB08-A6BE0CF76E65}">
      <dgm:prSet/>
      <dgm:spPr/>
      <dgm:t>
        <a:bodyPr/>
        <a:lstStyle/>
        <a:p>
          <a:endParaRPr lang="ru-RU" sz="1200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F41222-22D4-461F-91EF-777A0C18C4A4}">
      <dgm:prSet custT="1"/>
      <dgm:spPr/>
      <dgm:t>
        <a:bodyPr/>
        <a:lstStyle/>
        <a:p>
          <a:pPr marL="0" lvl="0" algn="ctr" defTabSz="914400" rtl="0" eaLnBrk="1" latinLnBrk="0" hangingPunct="1"/>
          <a:r>
            <a:rPr lang="ru-RU" sz="900" kern="1200" dirty="0" smtClean="0">
              <a:solidFill>
                <a:srgbClr val="002060"/>
              </a:solidFill>
              <a:latin typeface="Arial Black" pitchFamily="34" charset="0"/>
              <a:ea typeface="+mn-ea"/>
              <a:cs typeface="Arial" pitchFamily="34" charset="0"/>
            </a:rPr>
            <a:t>Налаживание эмоционального  контакта с родителями</a:t>
          </a:r>
          <a:endParaRPr lang="ru-RU" sz="900" kern="1200" dirty="0">
            <a:solidFill>
              <a:srgbClr val="002060"/>
            </a:solidFill>
            <a:latin typeface="Arial Black" pitchFamily="34" charset="0"/>
            <a:ea typeface="+mn-ea"/>
            <a:cs typeface="Arial" pitchFamily="34" charset="0"/>
          </a:endParaRPr>
        </a:p>
      </dgm:t>
    </dgm:pt>
    <dgm:pt modelId="{EB7AFB42-44A9-4467-AA6F-811F4D042C6B}" type="parTrans" cxnId="{65EB709A-960C-4D44-BEC7-F63F98460EDC}">
      <dgm:prSet/>
      <dgm:spPr/>
      <dgm:t>
        <a:bodyPr/>
        <a:lstStyle/>
        <a:p>
          <a:endParaRPr lang="ru-RU" sz="1200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4CFD91-BCFC-4978-BC81-1C046B3B34CB}" type="sibTrans" cxnId="{65EB709A-960C-4D44-BEC7-F63F98460EDC}">
      <dgm:prSet/>
      <dgm:spPr/>
      <dgm:t>
        <a:bodyPr/>
        <a:lstStyle/>
        <a:p>
          <a:endParaRPr lang="ru-RU" sz="1200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FB951AA-43FB-4612-98EE-81F02763D42B}">
      <dgm:prSet custT="1"/>
      <dgm:spPr/>
      <dgm:t>
        <a:bodyPr/>
        <a:lstStyle/>
        <a:p>
          <a:r>
            <a:rPr lang="ru-RU" sz="1050" dirty="0" smtClean="0">
              <a:latin typeface="Arial Black" pitchFamily="34" charset="0"/>
              <a:cs typeface="Times New Roman" panose="02020603050405020304" pitchFamily="18" charset="0"/>
            </a:rPr>
            <a:t>Консультирование</a:t>
          </a:r>
          <a:endParaRPr lang="ru-RU" sz="1050" dirty="0">
            <a:latin typeface="Arial Black" pitchFamily="34" charset="0"/>
            <a:cs typeface="Times New Roman" panose="02020603050405020304" pitchFamily="18" charset="0"/>
          </a:endParaRPr>
        </a:p>
      </dgm:t>
    </dgm:pt>
    <dgm:pt modelId="{30B99E67-2D02-4831-BB00-9026D4AC19E6}" type="parTrans" cxnId="{48920514-E48F-4E07-B873-B70818D33221}">
      <dgm:prSet/>
      <dgm:spPr/>
      <dgm:t>
        <a:bodyPr/>
        <a:lstStyle/>
        <a:p>
          <a:endParaRPr lang="ru-RU" sz="1200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50A1AB2-E3AC-447F-A9AE-3B4277DE3852}" type="sibTrans" cxnId="{48920514-E48F-4E07-B873-B70818D33221}">
      <dgm:prSet/>
      <dgm:spPr/>
      <dgm:t>
        <a:bodyPr/>
        <a:lstStyle/>
        <a:p>
          <a:endParaRPr lang="ru-RU" sz="1200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33BFBA-9BC9-45B4-9E83-73AE6A9FB9F6}">
      <dgm:prSet custT="1"/>
      <dgm:spPr/>
      <dgm:t>
        <a:bodyPr/>
        <a:lstStyle/>
        <a:p>
          <a:pPr marL="0" lvl="0" algn="ctr" defTabSz="914400" rtl="0" eaLnBrk="1" latinLnBrk="0" hangingPunct="1"/>
          <a:r>
            <a:rPr lang="ru-RU" sz="900" kern="1200" dirty="0" smtClean="0">
              <a:solidFill>
                <a:srgbClr val="002060"/>
              </a:solidFill>
              <a:latin typeface="Arial Black" pitchFamily="34" charset="0"/>
              <a:ea typeface="+mn-ea"/>
              <a:cs typeface="Arial" pitchFamily="34" charset="0"/>
            </a:rPr>
            <a:t>Онлайн консультирование, индивидуальное консультирование по запросу родителя</a:t>
          </a:r>
          <a:endParaRPr lang="ru-RU" sz="900" kern="1200" dirty="0">
            <a:solidFill>
              <a:srgbClr val="002060"/>
            </a:solidFill>
            <a:latin typeface="Arial Black" pitchFamily="34" charset="0"/>
            <a:ea typeface="+mn-ea"/>
            <a:cs typeface="Arial" pitchFamily="34" charset="0"/>
          </a:endParaRPr>
        </a:p>
      </dgm:t>
    </dgm:pt>
    <dgm:pt modelId="{2641A2FF-9D32-4ABE-8ABF-4A4C9FE680BE}" type="parTrans" cxnId="{D6D7D253-55CC-4B2C-A423-3772397D1348}">
      <dgm:prSet/>
      <dgm:spPr/>
      <dgm:t>
        <a:bodyPr/>
        <a:lstStyle/>
        <a:p>
          <a:endParaRPr lang="ru-RU" sz="1200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724647-27C2-4454-AE05-E2EB9FA05ECF}" type="sibTrans" cxnId="{D6D7D253-55CC-4B2C-A423-3772397D1348}">
      <dgm:prSet/>
      <dgm:spPr/>
      <dgm:t>
        <a:bodyPr/>
        <a:lstStyle/>
        <a:p>
          <a:endParaRPr lang="ru-RU" sz="1200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D2FE11-CBC1-4FFD-8B74-21EC562ACA3E}">
      <dgm:prSet custT="1"/>
      <dgm:spPr/>
      <dgm:t>
        <a:bodyPr/>
        <a:lstStyle/>
        <a:p>
          <a:r>
            <a:rPr lang="ru-RU" sz="900" kern="1200" dirty="0" smtClean="0">
              <a:solidFill>
                <a:srgbClr val="002060"/>
              </a:solidFill>
              <a:latin typeface="Arial Black" pitchFamily="34" charset="0"/>
              <a:ea typeface="+mn-ea"/>
              <a:cs typeface="Arial" pitchFamily="34" charset="0"/>
            </a:rPr>
            <a:t>Информирование, консультирование и сопровождение по вопросам социально-правового консультирования, психологической поддержки и использования технических средств реабилитации</a:t>
          </a:r>
        </a:p>
        <a:p>
          <a:endParaRPr lang="ru-RU" sz="1000" b="0" i="0" u="none" kern="1200" dirty="0">
            <a:solidFill>
              <a:srgbClr val="002060"/>
            </a:solidFill>
            <a:latin typeface="Arial Black" pitchFamily="34" charset="0"/>
            <a:cs typeface="Arial" pitchFamily="34" charset="0"/>
          </a:endParaRPr>
        </a:p>
      </dgm:t>
    </dgm:pt>
    <dgm:pt modelId="{0D51CBE1-19A0-4364-BCB1-4A475222528E}" type="parTrans" cxnId="{DD34E5A9-DB95-4B1A-BDF9-C9D95A00D870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166389-F042-4378-8E67-FBC18C8C1B44}" type="sibTrans" cxnId="{DD34E5A9-DB95-4B1A-BDF9-C9D95A00D870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19D971-C613-4D66-B7F6-8192A68AC3E2}">
      <dgm:prSet custT="1"/>
      <dgm:spPr/>
      <dgm:t>
        <a:bodyPr/>
        <a:lstStyle/>
        <a:p>
          <a:pPr marL="0" lvl="0" algn="ctr" defTabSz="914400" rtl="0" eaLnBrk="1" latinLnBrk="0" hangingPunct="1"/>
          <a:r>
            <a:rPr lang="ru-RU" sz="900" kern="1200" dirty="0" smtClean="0">
              <a:solidFill>
                <a:srgbClr val="002060"/>
              </a:solidFill>
              <a:latin typeface="Arial Black" pitchFamily="34" charset="0"/>
              <a:ea typeface="+mn-ea"/>
              <a:cs typeface="Arial" pitchFamily="34" charset="0"/>
            </a:rPr>
            <a:t>Родительские встречи для повышения информированности родителей детей с ОВЗ</a:t>
          </a:r>
          <a:endParaRPr lang="ru-RU" sz="900" kern="1200" dirty="0">
            <a:solidFill>
              <a:srgbClr val="002060"/>
            </a:solidFill>
            <a:latin typeface="Arial Black" pitchFamily="34" charset="0"/>
            <a:ea typeface="+mn-ea"/>
            <a:cs typeface="Arial" pitchFamily="34" charset="0"/>
          </a:endParaRPr>
        </a:p>
      </dgm:t>
    </dgm:pt>
    <dgm:pt modelId="{1E48B601-3F0D-4238-BCFC-0E827642384B}" type="parTrans" cxnId="{215B199A-09E2-4B66-B3C4-F1FF2A520FA9}">
      <dgm:prSet/>
      <dgm:spPr/>
      <dgm:t>
        <a:bodyPr/>
        <a:lstStyle/>
        <a:p>
          <a:endParaRPr lang="ru-RU"/>
        </a:p>
      </dgm:t>
    </dgm:pt>
    <dgm:pt modelId="{A0024937-ECE4-45FC-ABEC-AD8A68BF6243}" type="sibTrans" cxnId="{215B199A-09E2-4B66-B3C4-F1FF2A520FA9}">
      <dgm:prSet/>
      <dgm:spPr/>
      <dgm:t>
        <a:bodyPr/>
        <a:lstStyle/>
        <a:p>
          <a:endParaRPr lang="ru-RU"/>
        </a:p>
      </dgm:t>
    </dgm:pt>
    <dgm:pt modelId="{9176CE2D-5061-449E-9DB8-248F452B5968}">
      <dgm:prSet custT="1"/>
      <dgm:spPr/>
      <dgm:t>
        <a:bodyPr/>
        <a:lstStyle/>
        <a:p>
          <a:r>
            <a:rPr lang="ru-RU" sz="1050" b="1" dirty="0" smtClean="0">
              <a:latin typeface="Arial Black" pitchFamily="34" charset="0"/>
              <a:cs typeface="Times New Roman" panose="02020603050405020304" pitchFamily="18" charset="0"/>
            </a:rPr>
            <a:t>Клубная деятельность на базе ЛРОО «Лепестки добра». </a:t>
          </a:r>
          <a:endParaRPr lang="ru-RU" sz="1050" b="1" dirty="0">
            <a:latin typeface="Arial Black" pitchFamily="34" charset="0"/>
            <a:cs typeface="Times New Roman" panose="02020603050405020304" pitchFamily="18" charset="0"/>
          </a:endParaRPr>
        </a:p>
      </dgm:t>
    </dgm:pt>
    <dgm:pt modelId="{D72B93B9-48D2-4A01-93D3-3D5A4FE78186}" type="parTrans" cxnId="{1745A83A-2CCB-4E0B-A0D7-0FB8CF50E315}">
      <dgm:prSet/>
      <dgm:spPr/>
      <dgm:t>
        <a:bodyPr/>
        <a:lstStyle/>
        <a:p>
          <a:endParaRPr lang="ru-RU"/>
        </a:p>
      </dgm:t>
    </dgm:pt>
    <dgm:pt modelId="{E63E990C-F412-4107-9FC9-3BBE9C80CBA3}" type="sibTrans" cxnId="{1745A83A-2CCB-4E0B-A0D7-0FB8CF50E315}">
      <dgm:prSet/>
      <dgm:spPr/>
      <dgm:t>
        <a:bodyPr/>
        <a:lstStyle/>
        <a:p>
          <a:endParaRPr lang="ru-RU"/>
        </a:p>
      </dgm:t>
    </dgm:pt>
    <dgm:pt modelId="{B9528F10-DDC9-49FE-A350-6C56AC990C0D}">
      <dgm:prSet custT="1"/>
      <dgm:spPr/>
      <dgm:t>
        <a:bodyPr/>
        <a:lstStyle/>
        <a:p>
          <a:r>
            <a:rPr lang="ru-RU" sz="1050" b="1" dirty="0" smtClean="0">
              <a:latin typeface="Arial Black" pitchFamily="34" charset="0"/>
              <a:cs typeface="Times New Roman" panose="02020603050405020304" pitchFamily="18" charset="0"/>
            </a:rPr>
            <a:t>Семейные приемные ВОРДИ</a:t>
          </a:r>
          <a:r>
            <a:rPr lang="ru-RU" sz="1100" dirty="0" smtClean="0"/>
            <a:t>. </a:t>
          </a:r>
          <a:endParaRPr lang="ru-RU" sz="1100" dirty="0"/>
        </a:p>
      </dgm:t>
    </dgm:pt>
    <dgm:pt modelId="{8067238C-290A-428D-B1F4-6C90CAB73BF2}" type="parTrans" cxnId="{224FA50E-C43F-4290-BD03-8832C57E402A}">
      <dgm:prSet/>
      <dgm:spPr/>
      <dgm:t>
        <a:bodyPr/>
        <a:lstStyle/>
        <a:p>
          <a:endParaRPr lang="ru-RU"/>
        </a:p>
      </dgm:t>
    </dgm:pt>
    <dgm:pt modelId="{A2DA2C51-CF70-4B80-B534-5AFB8A4962F7}" type="sibTrans" cxnId="{224FA50E-C43F-4290-BD03-8832C57E402A}">
      <dgm:prSet/>
      <dgm:spPr/>
      <dgm:t>
        <a:bodyPr/>
        <a:lstStyle/>
        <a:p>
          <a:endParaRPr lang="ru-RU"/>
        </a:p>
      </dgm:t>
    </dgm:pt>
    <dgm:pt modelId="{9711B63B-2B67-432E-94C5-9BF735C1DC38}" type="pres">
      <dgm:prSet presAssocID="{FCBCCD35-43A8-4192-B975-4B8EFBDBDA6C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D2F64043-7F02-44E7-8A49-D9CD056DF7E8}" type="pres">
      <dgm:prSet presAssocID="{E55410A4-5AEB-4BF9-A2E5-2A9357425EBC}" presName="root" presStyleCnt="0"/>
      <dgm:spPr/>
      <dgm:t>
        <a:bodyPr/>
        <a:lstStyle/>
        <a:p>
          <a:endParaRPr lang="ru-RU"/>
        </a:p>
      </dgm:t>
    </dgm:pt>
    <dgm:pt modelId="{A314D0FF-5A5F-4604-9AAA-656D2E80EEE0}" type="pres">
      <dgm:prSet presAssocID="{E55410A4-5AEB-4BF9-A2E5-2A9357425EBC}" presName="rootComposite" presStyleCnt="0"/>
      <dgm:spPr/>
      <dgm:t>
        <a:bodyPr/>
        <a:lstStyle/>
        <a:p>
          <a:endParaRPr lang="ru-RU"/>
        </a:p>
      </dgm:t>
    </dgm:pt>
    <dgm:pt modelId="{7922A84E-32CC-43AF-A5D2-067EF97F0148}" type="pres">
      <dgm:prSet presAssocID="{E55410A4-5AEB-4BF9-A2E5-2A9357425EBC}" presName="rootText" presStyleLbl="node1" presStyleIdx="0" presStyleCnt="6" custScaleX="152180" custLinFactNeighborX="27647" custLinFactNeighborY="-15191"/>
      <dgm:spPr/>
      <dgm:t>
        <a:bodyPr/>
        <a:lstStyle/>
        <a:p>
          <a:endParaRPr lang="ru-RU"/>
        </a:p>
      </dgm:t>
    </dgm:pt>
    <dgm:pt modelId="{E1403C0B-F934-4B28-9343-8F2DFBB43EAE}" type="pres">
      <dgm:prSet presAssocID="{E55410A4-5AEB-4BF9-A2E5-2A9357425EBC}" presName="rootConnector" presStyleLbl="node1" presStyleIdx="0" presStyleCnt="6"/>
      <dgm:spPr/>
      <dgm:t>
        <a:bodyPr/>
        <a:lstStyle/>
        <a:p>
          <a:endParaRPr lang="ru-RU"/>
        </a:p>
      </dgm:t>
    </dgm:pt>
    <dgm:pt modelId="{B9B27770-1F1F-4CE1-8CFF-99B3C8A376D2}" type="pres">
      <dgm:prSet presAssocID="{E55410A4-5AEB-4BF9-A2E5-2A9357425EBC}" presName="childShape" presStyleCnt="0"/>
      <dgm:spPr/>
      <dgm:t>
        <a:bodyPr/>
        <a:lstStyle/>
        <a:p>
          <a:endParaRPr lang="ru-RU"/>
        </a:p>
      </dgm:t>
    </dgm:pt>
    <dgm:pt modelId="{84CE0F02-5403-41B4-9C91-B30E2CC827BA}" type="pres">
      <dgm:prSet presAssocID="{A542B236-0E04-42FC-A6CE-156E3D5B7674}" presName="Name13" presStyleLbl="parChTrans1D2" presStyleIdx="0" presStyleCnt="11"/>
      <dgm:spPr/>
      <dgm:t>
        <a:bodyPr/>
        <a:lstStyle/>
        <a:p>
          <a:endParaRPr lang="ru-RU"/>
        </a:p>
      </dgm:t>
    </dgm:pt>
    <dgm:pt modelId="{4CEEEF18-785B-4F77-B585-C1B38210B96A}" type="pres">
      <dgm:prSet presAssocID="{8BC646F0-BAC1-4B6D-8FA4-7A3E0D6D597B}" presName="childText" presStyleLbl="bgAcc1" presStyleIdx="0" presStyleCnt="11" custScaleX="223810" custScaleY="158299" custLinFactNeighborX="21670" custLinFactNeighborY="-75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0B84BB-D718-4D8B-A1F8-A9F713DD4AAD}" type="pres">
      <dgm:prSet presAssocID="{86D82D5F-B706-429F-80F6-09275D429D9B}" presName="Name13" presStyleLbl="parChTrans1D2" presStyleIdx="1" presStyleCnt="11"/>
      <dgm:spPr/>
      <dgm:t>
        <a:bodyPr/>
        <a:lstStyle/>
        <a:p>
          <a:endParaRPr lang="ru-RU"/>
        </a:p>
      </dgm:t>
    </dgm:pt>
    <dgm:pt modelId="{9D83B56E-82D7-4A50-9D89-B2E69E9F3E43}" type="pres">
      <dgm:prSet presAssocID="{9C3EB479-9265-4E75-805E-B6317E16A50B}" presName="childText" presStyleLbl="bgAcc1" presStyleIdx="1" presStyleCnt="11" custScaleX="223810" custScaleY="202938" custLinFactNeighborX="21670" custLinFactNeighborY="-93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4D9DC8-BE65-4521-BB31-02951613AE8B}" type="pres">
      <dgm:prSet presAssocID="{B8ABF5C8-5F55-4E2C-B57D-86A767B1560C}" presName="Name13" presStyleLbl="parChTrans1D2" presStyleIdx="2" presStyleCnt="11"/>
      <dgm:spPr/>
      <dgm:t>
        <a:bodyPr/>
        <a:lstStyle/>
        <a:p>
          <a:endParaRPr lang="ru-RU"/>
        </a:p>
      </dgm:t>
    </dgm:pt>
    <dgm:pt modelId="{ACE40803-DA90-437D-B132-4153F899ADF4}" type="pres">
      <dgm:prSet presAssocID="{334DAA73-E23D-4148-93CE-9A9D7BB850B4}" presName="childText" presStyleLbl="bgAcc1" presStyleIdx="2" presStyleCnt="11" custScaleX="220254" custScaleY="225942" custLinFactNeighborX="21670" custLinFactNeighborY="-170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7ED608-4DE2-4594-8990-EE708390C942}" type="pres">
      <dgm:prSet presAssocID="{EDA63A9F-7D37-49B9-BBEC-83862E6FB290}" presName="root" presStyleCnt="0"/>
      <dgm:spPr/>
      <dgm:t>
        <a:bodyPr/>
        <a:lstStyle/>
        <a:p>
          <a:endParaRPr lang="ru-RU"/>
        </a:p>
      </dgm:t>
    </dgm:pt>
    <dgm:pt modelId="{07B898AA-EAED-49CB-956D-1FBCD629C4C5}" type="pres">
      <dgm:prSet presAssocID="{EDA63A9F-7D37-49B9-BBEC-83862E6FB290}" presName="rootComposite" presStyleCnt="0"/>
      <dgm:spPr/>
      <dgm:t>
        <a:bodyPr/>
        <a:lstStyle/>
        <a:p>
          <a:endParaRPr lang="ru-RU"/>
        </a:p>
      </dgm:t>
    </dgm:pt>
    <dgm:pt modelId="{DB7DCF7C-DF0B-4C1B-A1A3-18E412C81278}" type="pres">
      <dgm:prSet presAssocID="{EDA63A9F-7D37-49B9-BBEC-83862E6FB290}" presName="rootText" presStyleLbl="node1" presStyleIdx="1" presStyleCnt="6" custScaleX="181226" custScaleY="93092" custLinFactX="187048" custLinFactNeighborX="200000" custLinFactNeighborY="-12193"/>
      <dgm:spPr/>
      <dgm:t>
        <a:bodyPr/>
        <a:lstStyle/>
        <a:p>
          <a:endParaRPr lang="ru-RU"/>
        </a:p>
      </dgm:t>
    </dgm:pt>
    <dgm:pt modelId="{574D3AE5-1A3D-42DF-B5E6-D815BB569512}" type="pres">
      <dgm:prSet presAssocID="{EDA63A9F-7D37-49B9-BBEC-83862E6FB290}" presName="rootConnector" presStyleLbl="node1" presStyleIdx="1" presStyleCnt="6"/>
      <dgm:spPr/>
      <dgm:t>
        <a:bodyPr/>
        <a:lstStyle/>
        <a:p>
          <a:endParaRPr lang="ru-RU"/>
        </a:p>
      </dgm:t>
    </dgm:pt>
    <dgm:pt modelId="{F0BA652A-A6A1-4953-BD24-440A8729207E}" type="pres">
      <dgm:prSet presAssocID="{EDA63A9F-7D37-49B9-BBEC-83862E6FB290}" presName="childShape" presStyleCnt="0"/>
      <dgm:spPr/>
      <dgm:t>
        <a:bodyPr/>
        <a:lstStyle/>
        <a:p>
          <a:endParaRPr lang="ru-RU"/>
        </a:p>
      </dgm:t>
    </dgm:pt>
    <dgm:pt modelId="{1CB3017C-34D7-4532-99DF-08B3E4E0A439}" type="pres">
      <dgm:prSet presAssocID="{B86F757F-EF29-4326-B197-5A7FF20027F0}" presName="Name13" presStyleLbl="parChTrans1D2" presStyleIdx="3" presStyleCnt="11"/>
      <dgm:spPr/>
      <dgm:t>
        <a:bodyPr/>
        <a:lstStyle/>
        <a:p>
          <a:endParaRPr lang="ru-RU"/>
        </a:p>
      </dgm:t>
    </dgm:pt>
    <dgm:pt modelId="{49AA62F6-72AA-4A60-ADBF-0BBE70FEA4C5}" type="pres">
      <dgm:prSet presAssocID="{E70FD2EB-9AD9-490E-BF0B-240A330B99EA}" presName="childText" presStyleLbl="bgAcc1" presStyleIdx="3" presStyleCnt="11" custScaleX="230993" custScaleY="174401" custLinFactX="200000" custLinFactNeighborX="281287" custLinFactNeighborY="-150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41E82B-D8A0-4543-A385-AC016A8D3338}" type="pres">
      <dgm:prSet presAssocID="{071ECF54-F164-41E5-A67E-5ACDF117E67C}" presName="Name13" presStyleLbl="parChTrans1D2" presStyleIdx="4" presStyleCnt="11"/>
      <dgm:spPr/>
      <dgm:t>
        <a:bodyPr/>
        <a:lstStyle/>
        <a:p>
          <a:endParaRPr lang="ru-RU"/>
        </a:p>
      </dgm:t>
    </dgm:pt>
    <dgm:pt modelId="{F33BE8B0-121F-4F17-9D99-9382716B45A9}" type="pres">
      <dgm:prSet presAssocID="{8A6E17E9-3512-4434-A3E2-7B14DD8D2496}" presName="childText" presStyleLbl="bgAcc1" presStyleIdx="4" presStyleCnt="11" custScaleX="223810" custScaleY="156552" custLinFactX="200000" custLinFactNeighborX="277793" custLinFactNeighborY="-286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2851D6-8A89-4936-9BB0-92116BBD7F14}" type="pres">
      <dgm:prSet presAssocID="{0D51CBE1-19A0-4364-BCB1-4A475222528E}" presName="Name13" presStyleLbl="parChTrans1D2" presStyleIdx="5" presStyleCnt="11"/>
      <dgm:spPr/>
      <dgm:t>
        <a:bodyPr/>
        <a:lstStyle/>
        <a:p>
          <a:endParaRPr lang="ru-RU"/>
        </a:p>
      </dgm:t>
    </dgm:pt>
    <dgm:pt modelId="{38B74644-11FB-44E7-8DA7-08AD7377F4BD}" type="pres">
      <dgm:prSet presAssocID="{41D2FE11-CBC1-4FFD-8B74-21EC562ACA3E}" presName="childText" presStyleLbl="bgAcc1" presStyleIdx="5" presStyleCnt="11" custScaleX="272215" custScaleY="303153" custLinFactX="200000" custLinFactNeighborX="270429" custLinFactNeighborY="-2574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40F5E1-2F91-4F18-802F-76B6D8B96A74}" type="pres">
      <dgm:prSet presAssocID="{C8142426-BD55-42C7-91DE-8BE6B82C71C6}" presName="root" presStyleCnt="0"/>
      <dgm:spPr/>
      <dgm:t>
        <a:bodyPr/>
        <a:lstStyle/>
        <a:p>
          <a:endParaRPr lang="ru-RU"/>
        </a:p>
      </dgm:t>
    </dgm:pt>
    <dgm:pt modelId="{0815BE58-19E5-4047-BCC3-83BA1BB75D79}" type="pres">
      <dgm:prSet presAssocID="{C8142426-BD55-42C7-91DE-8BE6B82C71C6}" presName="rootComposite" presStyleCnt="0"/>
      <dgm:spPr/>
      <dgm:t>
        <a:bodyPr/>
        <a:lstStyle/>
        <a:p>
          <a:endParaRPr lang="ru-RU"/>
        </a:p>
      </dgm:t>
    </dgm:pt>
    <dgm:pt modelId="{178AC2C1-9A82-4FB8-818F-8BF89510C2BB}" type="pres">
      <dgm:prSet presAssocID="{C8142426-BD55-42C7-91DE-8BE6B82C71C6}" presName="rootText" presStyleLbl="node1" presStyleIdx="2" presStyleCnt="6" custScaleX="166775" custScaleY="93976" custLinFactX="-100000" custLinFactNeighborX="-115316" custLinFactNeighborY="-10615"/>
      <dgm:spPr/>
      <dgm:t>
        <a:bodyPr/>
        <a:lstStyle/>
        <a:p>
          <a:endParaRPr lang="ru-RU"/>
        </a:p>
      </dgm:t>
    </dgm:pt>
    <dgm:pt modelId="{EC049A4A-A2E9-4614-870B-707A3458D075}" type="pres">
      <dgm:prSet presAssocID="{C8142426-BD55-42C7-91DE-8BE6B82C71C6}" presName="rootConnector" presStyleLbl="node1" presStyleIdx="2" presStyleCnt="6"/>
      <dgm:spPr/>
      <dgm:t>
        <a:bodyPr/>
        <a:lstStyle/>
        <a:p>
          <a:endParaRPr lang="ru-RU"/>
        </a:p>
      </dgm:t>
    </dgm:pt>
    <dgm:pt modelId="{37CE2083-E711-4EBD-B74D-B35E3531933A}" type="pres">
      <dgm:prSet presAssocID="{C8142426-BD55-42C7-91DE-8BE6B82C71C6}" presName="childShape" presStyleCnt="0"/>
      <dgm:spPr/>
      <dgm:t>
        <a:bodyPr/>
        <a:lstStyle/>
        <a:p>
          <a:endParaRPr lang="ru-RU"/>
        </a:p>
      </dgm:t>
    </dgm:pt>
    <dgm:pt modelId="{032D6D3E-AC99-4C20-B88A-0CB94B204E2F}" type="pres">
      <dgm:prSet presAssocID="{8797FEAE-DB6D-4A98-89D8-D09292D9ABE4}" presName="Name13" presStyleLbl="parChTrans1D2" presStyleIdx="6" presStyleCnt="11"/>
      <dgm:spPr/>
      <dgm:t>
        <a:bodyPr/>
        <a:lstStyle/>
        <a:p>
          <a:endParaRPr lang="ru-RU"/>
        </a:p>
      </dgm:t>
    </dgm:pt>
    <dgm:pt modelId="{F378370B-51B8-4C42-B972-24B8E93F57DB}" type="pres">
      <dgm:prSet presAssocID="{75BF6471-371E-4BCC-8AFF-9FC7AF7680C5}" presName="childText" presStyleLbl="bgAcc1" presStyleIdx="6" presStyleCnt="11" custScaleX="223810" custScaleY="128257" custLinFactX="-100000" custLinFactNeighborX="-173769" custLinFactNeighborY="15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BCD432-EFE1-4B83-8482-26BB0DE1FD9B}" type="pres">
      <dgm:prSet presAssocID="{F97927F5-916A-466F-B27C-B9C53FC2D36E}" presName="Name13" presStyleLbl="parChTrans1D2" presStyleIdx="7" presStyleCnt="11"/>
      <dgm:spPr/>
      <dgm:t>
        <a:bodyPr/>
        <a:lstStyle/>
        <a:p>
          <a:endParaRPr lang="ru-RU"/>
        </a:p>
      </dgm:t>
    </dgm:pt>
    <dgm:pt modelId="{352D8931-7A9A-4642-BF7B-E78E4443401C}" type="pres">
      <dgm:prSet presAssocID="{AAA816FB-22A2-47BE-B53C-88A299ABB222}" presName="childText" presStyleLbl="bgAcc1" presStyleIdx="7" presStyleCnt="11" custScaleX="222072" custScaleY="138513" custLinFactX="-100000" custLinFactNeighborX="-172900" custLinFactNeighborY="-295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F9CC2E-E2D2-4DFA-A3C6-862BAF1C6E87}" type="pres">
      <dgm:prSet presAssocID="{EB7AFB42-44A9-4467-AA6F-811F4D042C6B}" presName="Name13" presStyleLbl="parChTrans1D2" presStyleIdx="8" presStyleCnt="11"/>
      <dgm:spPr/>
      <dgm:t>
        <a:bodyPr/>
        <a:lstStyle/>
        <a:p>
          <a:endParaRPr lang="ru-RU"/>
        </a:p>
      </dgm:t>
    </dgm:pt>
    <dgm:pt modelId="{0186070A-F1EB-445D-A0F6-2AC94BEC921B}" type="pres">
      <dgm:prSet presAssocID="{55F41222-22D4-461F-91EF-777A0C18C4A4}" presName="childText" presStyleLbl="bgAcc1" presStyleIdx="8" presStyleCnt="11" custScaleX="223524" custLinFactX="-100000" custLinFactNeighborX="-173626" custLinFactNeighborY="-103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BC0166-A78A-4D7C-A701-F712AC87C9CC}" type="pres">
      <dgm:prSet presAssocID="{1FB951AA-43FB-4612-98EE-81F02763D42B}" presName="root" presStyleCnt="0"/>
      <dgm:spPr/>
      <dgm:t>
        <a:bodyPr/>
        <a:lstStyle/>
        <a:p>
          <a:endParaRPr lang="ru-RU"/>
        </a:p>
      </dgm:t>
    </dgm:pt>
    <dgm:pt modelId="{17381F07-6ED1-4E72-B4BE-4ABEFA4B5231}" type="pres">
      <dgm:prSet presAssocID="{1FB951AA-43FB-4612-98EE-81F02763D42B}" presName="rootComposite" presStyleCnt="0"/>
      <dgm:spPr/>
      <dgm:t>
        <a:bodyPr/>
        <a:lstStyle/>
        <a:p>
          <a:endParaRPr lang="ru-RU"/>
        </a:p>
      </dgm:t>
    </dgm:pt>
    <dgm:pt modelId="{1630E947-CF53-45E0-A969-6788D88ED561}" type="pres">
      <dgm:prSet presAssocID="{1FB951AA-43FB-4612-98EE-81F02763D42B}" presName="rootText" presStyleLbl="node1" presStyleIdx="3" presStyleCnt="6" custScaleX="148167" custScaleY="84000" custLinFactX="-100000" custLinFactNeighborX="-120644" custLinFactNeighborY="-9668"/>
      <dgm:spPr/>
      <dgm:t>
        <a:bodyPr/>
        <a:lstStyle/>
        <a:p>
          <a:endParaRPr lang="ru-RU"/>
        </a:p>
      </dgm:t>
    </dgm:pt>
    <dgm:pt modelId="{FA3C6A9A-5BB6-4821-9108-D227CE25F09F}" type="pres">
      <dgm:prSet presAssocID="{1FB951AA-43FB-4612-98EE-81F02763D42B}" presName="rootConnector" presStyleLbl="node1" presStyleIdx="3" presStyleCnt="6"/>
      <dgm:spPr/>
      <dgm:t>
        <a:bodyPr/>
        <a:lstStyle/>
        <a:p>
          <a:endParaRPr lang="ru-RU"/>
        </a:p>
      </dgm:t>
    </dgm:pt>
    <dgm:pt modelId="{77BAE72D-B617-429B-B510-870A2499B76B}" type="pres">
      <dgm:prSet presAssocID="{1FB951AA-43FB-4612-98EE-81F02763D42B}" presName="childShape" presStyleCnt="0"/>
      <dgm:spPr/>
      <dgm:t>
        <a:bodyPr/>
        <a:lstStyle/>
        <a:p>
          <a:endParaRPr lang="ru-RU"/>
        </a:p>
      </dgm:t>
    </dgm:pt>
    <dgm:pt modelId="{7B1D6CB3-60AA-4633-9044-DE3026C15F5D}" type="pres">
      <dgm:prSet presAssocID="{2641A2FF-9D32-4ABE-8ABF-4A4C9FE680BE}" presName="Name13" presStyleLbl="parChTrans1D2" presStyleIdx="9" presStyleCnt="11"/>
      <dgm:spPr/>
      <dgm:t>
        <a:bodyPr/>
        <a:lstStyle/>
        <a:p>
          <a:endParaRPr lang="ru-RU"/>
        </a:p>
      </dgm:t>
    </dgm:pt>
    <dgm:pt modelId="{59D53577-C79C-4C02-9970-66EC075E2B91}" type="pres">
      <dgm:prSet presAssocID="{6133BFBA-9BC9-45B4-9E83-73AE6A9FB9F6}" presName="childText" presStyleLbl="bgAcc1" presStyleIdx="9" presStyleCnt="11" custScaleX="165229" custScaleY="197822" custLinFactX="-100000" custLinFactNeighborX="-177740" custLinFactNeighborY="-79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FED465-3661-4340-B4AA-31E5DA3BA519}" type="pres">
      <dgm:prSet presAssocID="{1E48B601-3F0D-4238-BCFC-0E827642384B}" presName="Name13" presStyleLbl="parChTrans1D2" presStyleIdx="10" presStyleCnt="11"/>
      <dgm:spPr/>
      <dgm:t>
        <a:bodyPr/>
        <a:lstStyle/>
        <a:p>
          <a:endParaRPr lang="ru-RU"/>
        </a:p>
      </dgm:t>
    </dgm:pt>
    <dgm:pt modelId="{270048B7-AFDC-4717-985D-E042256CC431}" type="pres">
      <dgm:prSet presAssocID="{2019D971-C613-4D66-B7F6-8192A68AC3E2}" presName="childText" presStyleLbl="bgAcc1" presStyleIdx="10" presStyleCnt="11" custFlipHor="1" custScaleX="152145" custScaleY="187693" custLinFactX="-100000" custLinFactNeighborX="-179094" custLinFactNeighborY="50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F54ECC-23EC-4C93-8F22-CEFF084EC341}" type="pres">
      <dgm:prSet presAssocID="{9176CE2D-5061-449E-9DB8-248F452B5968}" presName="root" presStyleCnt="0"/>
      <dgm:spPr/>
    </dgm:pt>
    <dgm:pt modelId="{7D0DE645-6354-47BD-B321-DDBC51279BCE}" type="pres">
      <dgm:prSet presAssocID="{9176CE2D-5061-449E-9DB8-248F452B5968}" presName="rootComposite" presStyleCnt="0"/>
      <dgm:spPr/>
    </dgm:pt>
    <dgm:pt modelId="{BC031310-D13D-42E9-9ECC-CFFD20AABA2F}" type="pres">
      <dgm:prSet presAssocID="{9176CE2D-5061-449E-9DB8-248F452B5968}" presName="rootText" presStyleLbl="node1" presStyleIdx="4" presStyleCnt="6" custScaleX="148509" custScaleY="165344" custLinFactNeighborX="-25522" custLinFactNeighborY="-22993"/>
      <dgm:spPr/>
      <dgm:t>
        <a:bodyPr/>
        <a:lstStyle/>
        <a:p>
          <a:endParaRPr lang="ru-RU"/>
        </a:p>
      </dgm:t>
    </dgm:pt>
    <dgm:pt modelId="{BD94369C-AD18-4622-A63A-1B7E08514704}" type="pres">
      <dgm:prSet presAssocID="{9176CE2D-5061-449E-9DB8-248F452B5968}" presName="rootConnector" presStyleLbl="node1" presStyleIdx="4" presStyleCnt="6"/>
      <dgm:spPr/>
      <dgm:t>
        <a:bodyPr/>
        <a:lstStyle/>
        <a:p>
          <a:endParaRPr lang="ru-RU"/>
        </a:p>
      </dgm:t>
    </dgm:pt>
    <dgm:pt modelId="{B970BAA9-950A-473F-BB4C-CE3BE3245EC1}" type="pres">
      <dgm:prSet presAssocID="{9176CE2D-5061-449E-9DB8-248F452B5968}" presName="childShape" presStyleCnt="0"/>
      <dgm:spPr/>
    </dgm:pt>
    <dgm:pt modelId="{0A9A9724-C4FB-4905-87BA-9AECCE2826F2}" type="pres">
      <dgm:prSet presAssocID="{B9528F10-DDC9-49FE-A350-6C56AC990C0D}" presName="root" presStyleCnt="0"/>
      <dgm:spPr/>
    </dgm:pt>
    <dgm:pt modelId="{991C2034-22E7-486E-B906-7A674DBC3B64}" type="pres">
      <dgm:prSet presAssocID="{B9528F10-DDC9-49FE-A350-6C56AC990C0D}" presName="rootComposite" presStyleCnt="0"/>
      <dgm:spPr/>
    </dgm:pt>
    <dgm:pt modelId="{F7E5BA64-5C81-44A9-AA2E-9427D092BEC4}" type="pres">
      <dgm:prSet presAssocID="{B9528F10-DDC9-49FE-A350-6C56AC990C0D}" presName="rootText" presStyleLbl="node1" presStyleIdx="5" presStyleCnt="6" custScaleX="144630" custScaleY="140535" custLinFactNeighborX="-39503" custLinFactNeighborY="-19751"/>
      <dgm:spPr/>
      <dgm:t>
        <a:bodyPr/>
        <a:lstStyle/>
        <a:p>
          <a:endParaRPr lang="ru-RU"/>
        </a:p>
      </dgm:t>
    </dgm:pt>
    <dgm:pt modelId="{CF209D84-72F8-44F0-9C13-22E33EE16A47}" type="pres">
      <dgm:prSet presAssocID="{B9528F10-DDC9-49FE-A350-6C56AC990C0D}" presName="rootConnector" presStyleLbl="node1" presStyleIdx="5" presStyleCnt="6"/>
      <dgm:spPr/>
      <dgm:t>
        <a:bodyPr/>
        <a:lstStyle/>
        <a:p>
          <a:endParaRPr lang="ru-RU"/>
        </a:p>
      </dgm:t>
    </dgm:pt>
    <dgm:pt modelId="{5CD56211-7C33-41B3-B40A-D2CB96986F57}" type="pres">
      <dgm:prSet presAssocID="{B9528F10-DDC9-49FE-A350-6C56AC990C0D}" presName="childShape" presStyleCnt="0"/>
      <dgm:spPr/>
    </dgm:pt>
  </dgm:ptLst>
  <dgm:cxnLst>
    <dgm:cxn modelId="{E704A863-8F98-4D01-802E-31579C8FC0D6}" srcId="{FCBCCD35-43A8-4192-B975-4B8EFBDBDA6C}" destId="{EDA63A9F-7D37-49B9-BBEC-83862E6FB290}" srcOrd="1" destOrd="0" parTransId="{9E4317FE-6B2E-4C99-8932-13AD0A1538E7}" sibTransId="{A80CD36A-12BA-4A48-9DAC-C3810711E3BC}"/>
    <dgm:cxn modelId="{3CE422CA-787D-4ECF-90D7-1BF3C3DE1E26}" type="presOf" srcId="{071ECF54-F164-41E5-A67E-5ACDF117E67C}" destId="{BD41E82B-D8A0-4543-A385-AC016A8D3338}" srcOrd="0" destOrd="0" presId="urn:microsoft.com/office/officeart/2005/8/layout/hierarchy3"/>
    <dgm:cxn modelId="{224FA50E-C43F-4290-BD03-8832C57E402A}" srcId="{FCBCCD35-43A8-4192-B975-4B8EFBDBDA6C}" destId="{B9528F10-DDC9-49FE-A350-6C56AC990C0D}" srcOrd="5" destOrd="0" parTransId="{8067238C-290A-428D-B1F4-6C90CAB73BF2}" sibTransId="{A2DA2C51-CF70-4B80-B534-5AFB8A4962F7}"/>
    <dgm:cxn modelId="{1C1318F0-3470-4357-B411-0D3D291DB670}" type="presOf" srcId="{F97927F5-916A-466F-B27C-B9C53FC2D36E}" destId="{E9BCD432-EFE1-4B83-8482-26BB0DE1FD9B}" srcOrd="0" destOrd="0" presId="urn:microsoft.com/office/officeart/2005/8/layout/hierarchy3"/>
    <dgm:cxn modelId="{0DE79142-C21B-4B41-9698-5048CB96FD75}" srcId="{C8142426-BD55-42C7-91DE-8BE6B82C71C6}" destId="{75BF6471-371E-4BCC-8AFF-9FC7AF7680C5}" srcOrd="0" destOrd="0" parTransId="{8797FEAE-DB6D-4A98-89D8-D09292D9ABE4}" sibTransId="{79D7B182-DAA9-4507-8150-370C13551F48}"/>
    <dgm:cxn modelId="{536FA04F-5B4B-4651-9C01-37669AFCE81F}" type="presOf" srcId="{E55410A4-5AEB-4BF9-A2E5-2A9357425EBC}" destId="{7922A84E-32CC-43AF-A5D2-067EF97F0148}" srcOrd="0" destOrd="0" presId="urn:microsoft.com/office/officeart/2005/8/layout/hierarchy3"/>
    <dgm:cxn modelId="{0DC70547-473C-422E-A204-F35B85BE6DA4}" type="presOf" srcId="{9C3EB479-9265-4E75-805E-B6317E16A50B}" destId="{9D83B56E-82D7-4A50-9D89-B2E69E9F3E43}" srcOrd="0" destOrd="0" presId="urn:microsoft.com/office/officeart/2005/8/layout/hierarchy3"/>
    <dgm:cxn modelId="{1825EE51-6D06-42EB-A577-23DAE8D2853A}" srcId="{E55410A4-5AEB-4BF9-A2E5-2A9357425EBC}" destId="{8BC646F0-BAC1-4B6D-8FA4-7A3E0D6D597B}" srcOrd="0" destOrd="0" parTransId="{A542B236-0E04-42FC-A6CE-156E3D5B7674}" sibTransId="{A98E2A6E-26D0-46E2-9F0A-D4789923DCA7}"/>
    <dgm:cxn modelId="{AE098485-B26D-44E9-904B-49F85903EAEA}" type="presOf" srcId="{C8142426-BD55-42C7-91DE-8BE6B82C71C6}" destId="{178AC2C1-9A82-4FB8-818F-8BF89510C2BB}" srcOrd="0" destOrd="0" presId="urn:microsoft.com/office/officeart/2005/8/layout/hierarchy3"/>
    <dgm:cxn modelId="{146C95BA-12A5-4E04-B6EB-C60BE289C43C}" type="presOf" srcId="{8BC646F0-BAC1-4B6D-8FA4-7A3E0D6D597B}" destId="{4CEEEF18-785B-4F77-B585-C1B38210B96A}" srcOrd="0" destOrd="0" presId="urn:microsoft.com/office/officeart/2005/8/layout/hierarchy3"/>
    <dgm:cxn modelId="{7E2CA46E-B1B6-48BC-9B03-FB9DCD03D0E9}" type="presOf" srcId="{0D51CBE1-19A0-4364-BCB1-4A475222528E}" destId="{012851D6-8A89-4936-9BB0-92116BBD7F14}" srcOrd="0" destOrd="0" presId="urn:microsoft.com/office/officeart/2005/8/layout/hierarchy3"/>
    <dgm:cxn modelId="{1FB5D01E-2255-4409-A125-B0C45DE17381}" srcId="{FCBCCD35-43A8-4192-B975-4B8EFBDBDA6C}" destId="{E55410A4-5AEB-4BF9-A2E5-2A9357425EBC}" srcOrd="0" destOrd="0" parTransId="{1AC19DAD-AF11-4750-8167-D24146EC352C}" sibTransId="{370120B7-DF03-4217-AC4C-E162FFC2019B}"/>
    <dgm:cxn modelId="{86DB299C-0A07-417D-9663-6E00F8512B23}" type="presOf" srcId="{B9528F10-DDC9-49FE-A350-6C56AC990C0D}" destId="{F7E5BA64-5C81-44A9-AA2E-9427D092BEC4}" srcOrd="0" destOrd="0" presId="urn:microsoft.com/office/officeart/2005/8/layout/hierarchy3"/>
    <dgm:cxn modelId="{55A55950-E8B5-4054-BB42-339573E86B00}" type="presOf" srcId="{8A6E17E9-3512-4434-A3E2-7B14DD8D2496}" destId="{F33BE8B0-121F-4F17-9D99-9382716B45A9}" srcOrd="0" destOrd="0" presId="urn:microsoft.com/office/officeart/2005/8/layout/hierarchy3"/>
    <dgm:cxn modelId="{F52FA9FB-1E7A-4452-AD85-D96FFADF6FE1}" type="presOf" srcId="{E70FD2EB-9AD9-490E-BF0B-240A330B99EA}" destId="{49AA62F6-72AA-4A60-ADBF-0BBE70FEA4C5}" srcOrd="0" destOrd="0" presId="urn:microsoft.com/office/officeart/2005/8/layout/hierarchy3"/>
    <dgm:cxn modelId="{1745A83A-2CCB-4E0B-A0D7-0FB8CF50E315}" srcId="{FCBCCD35-43A8-4192-B975-4B8EFBDBDA6C}" destId="{9176CE2D-5061-449E-9DB8-248F452B5968}" srcOrd="4" destOrd="0" parTransId="{D72B93B9-48D2-4A01-93D3-3D5A4FE78186}" sibTransId="{E63E990C-F412-4107-9FC9-3BBE9C80CBA3}"/>
    <dgm:cxn modelId="{06DDCFA9-AA27-48F7-A872-A3F140376515}" type="presOf" srcId="{75BF6471-371E-4BCC-8AFF-9FC7AF7680C5}" destId="{F378370B-51B8-4C42-B972-24B8E93F57DB}" srcOrd="0" destOrd="0" presId="urn:microsoft.com/office/officeart/2005/8/layout/hierarchy3"/>
    <dgm:cxn modelId="{1F70EFC4-91A3-4BE8-8A19-7FC9CAC91B37}" srcId="{EDA63A9F-7D37-49B9-BBEC-83862E6FB290}" destId="{8A6E17E9-3512-4434-A3E2-7B14DD8D2496}" srcOrd="1" destOrd="0" parTransId="{071ECF54-F164-41E5-A67E-5ACDF117E67C}" sibTransId="{B93E4B8B-0F0F-4790-AD88-BED869747A64}"/>
    <dgm:cxn modelId="{6D3A26E8-3D3C-4A85-A8E4-45547A737663}" srcId="{FCBCCD35-43A8-4192-B975-4B8EFBDBDA6C}" destId="{C8142426-BD55-42C7-91DE-8BE6B82C71C6}" srcOrd="2" destOrd="0" parTransId="{EEC63F98-A4A1-44E3-89E3-A4B4FB77A8D7}" sibTransId="{3FB17EF2-8291-40DD-8107-0D14CE3A8E9E}"/>
    <dgm:cxn modelId="{5DAC80FB-2620-48A4-AA8F-213C8B48981D}" type="presOf" srcId="{1FB951AA-43FB-4612-98EE-81F02763D42B}" destId="{FA3C6A9A-5BB6-4821-9108-D227CE25F09F}" srcOrd="1" destOrd="0" presId="urn:microsoft.com/office/officeart/2005/8/layout/hierarchy3"/>
    <dgm:cxn modelId="{C9DDE247-B1C4-4E77-BB08-A6BE0CF76E65}" srcId="{C8142426-BD55-42C7-91DE-8BE6B82C71C6}" destId="{AAA816FB-22A2-47BE-B53C-88A299ABB222}" srcOrd="1" destOrd="0" parTransId="{F97927F5-916A-466F-B27C-B9C53FC2D36E}" sibTransId="{83CF11F8-AA5F-496A-B72E-2E24C45DD3A2}"/>
    <dgm:cxn modelId="{6DB527F7-DDE7-414E-85D0-CDC211528EF6}" type="presOf" srcId="{2019D971-C613-4D66-B7F6-8192A68AC3E2}" destId="{270048B7-AFDC-4717-985D-E042256CC431}" srcOrd="0" destOrd="0" presId="urn:microsoft.com/office/officeart/2005/8/layout/hierarchy3"/>
    <dgm:cxn modelId="{077FA620-E650-4DDC-B2C0-F67FA0898622}" type="presOf" srcId="{2641A2FF-9D32-4ABE-8ABF-4A4C9FE680BE}" destId="{7B1D6CB3-60AA-4633-9044-DE3026C15F5D}" srcOrd="0" destOrd="0" presId="urn:microsoft.com/office/officeart/2005/8/layout/hierarchy3"/>
    <dgm:cxn modelId="{168072EF-9CBF-4A3F-B15F-86F366B83524}" srcId="{EDA63A9F-7D37-49B9-BBEC-83862E6FB290}" destId="{E70FD2EB-9AD9-490E-BF0B-240A330B99EA}" srcOrd="0" destOrd="0" parTransId="{B86F757F-EF29-4326-B197-5A7FF20027F0}" sibTransId="{EE43FF42-057E-4013-901E-4AB0A79B486E}"/>
    <dgm:cxn modelId="{58C7070E-1EC4-44D2-91BC-D0314B33A2EA}" type="presOf" srcId="{B9528F10-DDC9-49FE-A350-6C56AC990C0D}" destId="{CF209D84-72F8-44F0-9C13-22E33EE16A47}" srcOrd="1" destOrd="0" presId="urn:microsoft.com/office/officeart/2005/8/layout/hierarchy3"/>
    <dgm:cxn modelId="{216B6061-F68B-402C-A4EC-7ED448E6A975}" type="presOf" srcId="{EDA63A9F-7D37-49B9-BBEC-83862E6FB290}" destId="{574D3AE5-1A3D-42DF-B5E6-D815BB569512}" srcOrd="1" destOrd="0" presId="urn:microsoft.com/office/officeart/2005/8/layout/hierarchy3"/>
    <dgm:cxn modelId="{301BB762-7F6D-4D5C-A6BD-1D19DFD9846A}" type="presOf" srcId="{1E48B601-3F0D-4238-BCFC-0E827642384B}" destId="{7AFED465-3661-4340-B4AA-31E5DA3BA519}" srcOrd="0" destOrd="0" presId="urn:microsoft.com/office/officeart/2005/8/layout/hierarchy3"/>
    <dgm:cxn modelId="{65EB709A-960C-4D44-BEC7-F63F98460EDC}" srcId="{C8142426-BD55-42C7-91DE-8BE6B82C71C6}" destId="{55F41222-22D4-461F-91EF-777A0C18C4A4}" srcOrd="2" destOrd="0" parTransId="{EB7AFB42-44A9-4467-AA6F-811F4D042C6B}" sibTransId="{834CFD91-BCFC-4978-BC81-1C046B3B34CB}"/>
    <dgm:cxn modelId="{D26317DB-41B9-4C68-AC62-C0CFE2F6899B}" type="presOf" srcId="{FCBCCD35-43A8-4192-B975-4B8EFBDBDA6C}" destId="{9711B63B-2B67-432E-94C5-9BF735C1DC38}" srcOrd="0" destOrd="0" presId="urn:microsoft.com/office/officeart/2005/8/layout/hierarchy3"/>
    <dgm:cxn modelId="{5FAF9DDB-A357-4031-BA1B-D3784B10E85D}" type="presOf" srcId="{B86F757F-EF29-4326-B197-5A7FF20027F0}" destId="{1CB3017C-34D7-4532-99DF-08B3E4E0A439}" srcOrd="0" destOrd="0" presId="urn:microsoft.com/office/officeart/2005/8/layout/hierarchy3"/>
    <dgm:cxn modelId="{D316AB73-2F9A-4ACD-A9C0-BCB2B4256353}" srcId="{E55410A4-5AEB-4BF9-A2E5-2A9357425EBC}" destId="{9C3EB479-9265-4E75-805E-B6317E16A50B}" srcOrd="1" destOrd="0" parTransId="{86D82D5F-B706-429F-80F6-09275D429D9B}" sibTransId="{FF17C301-971D-4E5C-B322-7B23129F1A47}"/>
    <dgm:cxn modelId="{0CD971E3-2A3C-411C-A6CB-0376CE3A0C70}" type="presOf" srcId="{41D2FE11-CBC1-4FFD-8B74-21EC562ACA3E}" destId="{38B74644-11FB-44E7-8DA7-08AD7377F4BD}" srcOrd="0" destOrd="0" presId="urn:microsoft.com/office/officeart/2005/8/layout/hierarchy3"/>
    <dgm:cxn modelId="{D6D7D253-55CC-4B2C-A423-3772397D1348}" srcId="{1FB951AA-43FB-4612-98EE-81F02763D42B}" destId="{6133BFBA-9BC9-45B4-9E83-73AE6A9FB9F6}" srcOrd="0" destOrd="0" parTransId="{2641A2FF-9D32-4ABE-8ABF-4A4C9FE680BE}" sibTransId="{59724647-27C2-4454-AE05-E2EB9FA05ECF}"/>
    <dgm:cxn modelId="{4A5264B0-51A2-4DD7-82A4-A55B9F9C17B5}" type="presOf" srcId="{9176CE2D-5061-449E-9DB8-248F452B5968}" destId="{BD94369C-AD18-4622-A63A-1B7E08514704}" srcOrd="1" destOrd="0" presId="urn:microsoft.com/office/officeart/2005/8/layout/hierarchy3"/>
    <dgm:cxn modelId="{BF331319-8268-4CFE-BC69-3964FA094DCA}" type="presOf" srcId="{B8ABF5C8-5F55-4E2C-B57D-86A767B1560C}" destId="{3F4D9DC8-BE65-4521-BB31-02951613AE8B}" srcOrd="0" destOrd="0" presId="urn:microsoft.com/office/officeart/2005/8/layout/hierarchy3"/>
    <dgm:cxn modelId="{9C7FA886-713B-44BC-B2A3-CF0EFFF69126}" type="presOf" srcId="{6133BFBA-9BC9-45B4-9E83-73AE6A9FB9F6}" destId="{59D53577-C79C-4C02-9970-66EC075E2B91}" srcOrd="0" destOrd="0" presId="urn:microsoft.com/office/officeart/2005/8/layout/hierarchy3"/>
    <dgm:cxn modelId="{C6879035-FAEA-4AD6-BE43-C2E81632EE55}" type="presOf" srcId="{8797FEAE-DB6D-4A98-89D8-D09292D9ABE4}" destId="{032D6D3E-AC99-4C20-B88A-0CB94B204E2F}" srcOrd="0" destOrd="0" presId="urn:microsoft.com/office/officeart/2005/8/layout/hierarchy3"/>
    <dgm:cxn modelId="{25D87E82-AE1E-4503-BEE9-EBCC2017A0DA}" type="presOf" srcId="{EB7AFB42-44A9-4467-AA6F-811F4D042C6B}" destId="{85F9CC2E-E2D2-4DFA-A3C6-862BAF1C6E87}" srcOrd="0" destOrd="0" presId="urn:microsoft.com/office/officeart/2005/8/layout/hierarchy3"/>
    <dgm:cxn modelId="{5D6DA84E-17C4-462E-BCC7-A79FC234169C}" type="presOf" srcId="{AAA816FB-22A2-47BE-B53C-88A299ABB222}" destId="{352D8931-7A9A-4642-BF7B-E78E4443401C}" srcOrd="0" destOrd="0" presId="urn:microsoft.com/office/officeart/2005/8/layout/hierarchy3"/>
    <dgm:cxn modelId="{EC498AFD-2766-4F65-892B-FAA710E97A05}" type="presOf" srcId="{A542B236-0E04-42FC-A6CE-156E3D5B7674}" destId="{84CE0F02-5403-41B4-9C91-B30E2CC827BA}" srcOrd="0" destOrd="0" presId="urn:microsoft.com/office/officeart/2005/8/layout/hierarchy3"/>
    <dgm:cxn modelId="{288EA7D6-66FC-4475-A48F-080B592607A2}" type="presOf" srcId="{9176CE2D-5061-449E-9DB8-248F452B5968}" destId="{BC031310-D13D-42E9-9ECC-CFFD20AABA2F}" srcOrd="0" destOrd="0" presId="urn:microsoft.com/office/officeart/2005/8/layout/hierarchy3"/>
    <dgm:cxn modelId="{215B199A-09E2-4B66-B3C4-F1FF2A520FA9}" srcId="{1FB951AA-43FB-4612-98EE-81F02763D42B}" destId="{2019D971-C613-4D66-B7F6-8192A68AC3E2}" srcOrd="1" destOrd="0" parTransId="{1E48B601-3F0D-4238-BCFC-0E827642384B}" sibTransId="{A0024937-ECE4-45FC-ABEC-AD8A68BF6243}"/>
    <dgm:cxn modelId="{DD34E5A9-DB95-4B1A-BDF9-C9D95A00D870}" srcId="{EDA63A9F-7D37-49B9-BBEC-83862E6FB290}" destId="{41D2FE11-CBC1-4FFD-8B74-21EC562ACA3E}" srcOrd="2" destOrd="0" parTransId="{0D51CBE1-19A0-4364-BCB1-4A475222528E}" sibTransId="{3B166389-F042-4378-8E67-FBC18C8C1B44}"/>
    <dgm:cxn modelId="{404E0EC8-B122-49EE-B077-E881AD0BB11B}" type="presOf" srcId="{EDA63A9F-7D37-49B9-BBEC-83862E6FB290}" destId="{DB7DCF7C-DF0B-4C1B-A1A3-18E412C81278}" srcOrd="0" destOrd="0" presId="urn:microsoft.com/office/officeart/2005/8/layout/hierarchy3"/>
    <dgm:cxn modelId="{0B7E27B1-0A3A-4E2A-8992-10AC9AC73DC2}" type="presOf" srcId="{55F41222-22D4-461F-91EF-777A0C18C4A4}" destId="{0186070A-F1EB-445D-A0F6-2AC94BEC921B}" srcOrd="0" destOrd="0" presId="urn:microsoft.com/office/officeart/2005/8/layout/hierarchy3"/>
    <dgm:cxn modelId="{4CFFA78A-B3C3-4DF6-AF5E-FBFC4306A762}" type="presOf" srcId="{E55410A4-5AEB-4BF9-A2E5-2A9357425EBC}" destId="{E1403C0B-F934-4B28-9343-8F2DFBB43EAE}" srcOrd="1" destOrd="0" presId="urn:microsoft.com/office/officeart/2005/8/layout/hierarchy3"/>
    <dgm:cxn modelId="{48920514-E48F-4E07-B873-B70818D33221}" srcId="{FCBCCD35-43A8-4192-B975-4B8EFBDBDA6C}" destId="{1FB951AA-43FB-4612-98EE-81F02763D42B}" srcOrd="3" destOrd="0" parTransId="{30B99E67-2D02-4831-BB00-9026D4AC19E6}" sibTransId="{F50A1AB2-E3AC-447F-A9AE-3B4277DE3852}"/>
    <dgm:cxn modelId="{35E8D1D7-27F6-4AD3-A647-013023C726A9}" srcId="{E55410A4-5AEB-4BF9-A2E5-2A9357425EBC}" destId="{334DAA73-E23D-4148-93CE-9A9D7BB850B4}" srcOrd="2" destOrd="0" parTransId="{B8ABF5C8-5F55-4E2C-B57D-86A767B1560C}" sibTransId="{9252938B-E8AA-4834-98FE-76989DFEEB01}"/>
    <dgm:cxn modelId="{F0A4C91B-1AB6-4435-9781-B3BA2DB724B6}" type="presOf" srcId="{334DAA73-E23D-4148-93CE-9A9D7BB850B4}" destId="{ACE40803-DA90-437D-B132-4153F899ADF4}" srcOrd="0" destOrd="0" presId="urn:microsoft.com/office/officeart/2005/8/layout/hierarchy3"/>
    <dgm:cxn modelId="{E29E3D97-7C4F-4176-90F2-39F524AA6E27}" type="presOf" srcId="{1FB951AA-43FB-4612-98EE-81F02763D42B}" destId="{1630E947-CF53-45E0-A969-6788D88ED561}" srcOrd="0" destOrd="0" presId="urn:microsoft.com/office/officeart/2005/8/layout/hierarchy3"/>
    <dgm:cxn modelId="{793243A4-4685-47F0-9B1B-199FE301BED9}" type="presOf" srcId="{C8142426-BD55-42C7-91DE-8BE6B82C71C6}" destId="{EC049A4A-A2E9-4614-870B-707A3458D075}" srcOrd="1" destOrd="0" presId="urn:microsoft.com/office/officeart/2005/8/layout/hierarchy3"/>
    <dgm:cxn modelId="{B738B193-B027-4288-9D95-07D664D646AF}" type="presOf" srcId="{86D82D5F-B706-429F-80F6-09275D429D9B}" destId="{9E0B84BB-D718-4D8B-A1F8-A9F713DD4AAD}" srcOrd="0" destOrd="0" presId="urn:microsoft.com/office/officeart/2005/8/layout/hierarchy3"/>
    <dgm:cxn modelId="{E4299884-BDE0-42F4-B661-687670BD0F5F}" type="presParOf" srcId="{9711B63B-2B67-432E-94C5-9BF735C1DC38}" destId="{D2F64043-7F02-44E7-8A49-D9CD056DF7E8}" srcOrd="0" destOrd="0" presId="urn:microsoft.com/office/officeart/2005/8/layout/hierarchy3"/>
    <dgm:cxn modelId="{0F054B82-3A24-4FA5-8B69-809A3030F7BA}" type="presParOf" srcId="{D2F64043-7F02-44E7-8A49-D9CD056DF7E8}" destId="{A314D0FF-5A5F-4604-9AAA-656D2E80EEE0}" srcOrd="0" destOrd="0" presId="urn:microsoft.com/office/officeart/2005/8/layout/hierarchy3"/>
    <dgm:cxn modelId="{CBA87FE3-0CDC-45D9-9A68-7887DF5F37FC}" type="presParOf" srcId="{A314D0FF-5A5F-4604-9AAA-656D2E80EEE0}" destId="{7922A84E-32CC-43AF-A5D2-067EF97F0148}" srcOrd="0" destOrd="0" presId="urn:microsoft.com/office/officeart/2005/8/layout/hierarchy3"/>
    <dgm:cxn modelId="{694F257B-E7BA-4708-BDC4-D1056F42C849}" type="presParOf" srcId="{A314D0FF-5A5F-4604-9AAA-656D2E80EEE0}" destId="{E1403C0B-F934-4B28-9343-8F2DFBB43EAE}" srcOrd="1" destOrd="0" presId="urn:microsoft.com/office/officeart/2005/8/layout/hierarchy3"/>
    <dgm:cxn modelId="{58C3A3AC-3965-4028-A72A-066CB7E7936A}" type="presParOf" srcId="{D2F64043-7F02-44E7-8A49-D9CD056DF7E8}" destId="{B9B27770-1F1F-4CE1-8CFF-99B3C8A376D2}" srcOrd="1" destOrd="0" presId="urn:microsoft.com/office/officeart/2005/8/layout/hierarchy3"/>
    <dgm:cxn modelId="{29EC1246-F029-4798-8565-5C5DA08E37AE}" type="presParOf" srcId="{B9B27770-1F1F-4CE1-8CFF-99B3C8A376D2}" destId="{84CE0F02-5403-41B4-9C91-B30E2CC827BA}" srcOrd="0" destOrd="0" presId="urn:microsoft.com/office/officeart/2005/8/layout/hierarchy3"/>
    <dgm:cxn modelId="{8C550228-DC99-464C-BA15-FB7402C43D45}" type="presParOf" srcId="{B9B27770-1F1F-4CE1-8CFF-99B3C8A376D2}" destId="{4CEEEF18-785B-4F77-B585-C1B38210B96A}" srcOrd="1" destOrd="0" presId="urn:microsoft.com/office/officeart/2005/8/layout/hierarchy3"/>
    <dgm:cxn modelId="{964E3833-256D-4214-B909-C39280D81656}" type="presParOf" srcId="{B9B27770-1F1F-4CE1-8CFF-99B3C8A376D2}" destId="{9E0B84BB-D718-4D8B-A1F8-A9F713DD4AAD}" srcOrd="2" destOrd="0" presId="urn:microsoft.com/office/officeart/2005/8/layout/hierarchy3"/>
    <dgm:cxn modelId="{E7F63FBC-EF24-4DCE-92AD-5492056F5B9F}" type="presParOf" srcId="{B9B27770-1F1F-4CE1-8CFF-99B3C8A376D2}" destId="{9D83B56E-82D7-4A50-9D89-B2E69E9F3E43}" srcOrd="3" destOrd="0" presId="urn:microsoft.com/office/officeart/2005/8/layout/hierarchy3"/>
    <dgm:cxn modelId="{9726E3E6-DFA0-4D5A-8121-625A1CEE9BD2}" type="presParOf" srcId="{B9B27770-1F1F-4CE1-8CFF-99B3C8A376D2}" destId="{3F4D9DC8-BE65-4521-BB31-02951613AE8B}" srcOrd="4" destOrd="0" presId="urn:microsoft.com/office/officeart/2005/8/layout/hierarchy3"/>
    <dgm:cxn modelId="{DBD3BC00-065A-46E5-84FF-860D50DAF421}" type="presParOf" srcId="{B9B27770-1F1F-4CE1-8CFF-99B3C8A376D2}" destId="{ACE40803-DA90-437D-B132-4153F899ADF4}" srcOrd="5" destOrd="0" presId="urn:microsoft.com/office/officeart/2005/8/layout/hierarchy3"/>
    <dgm:cxn modelId="{C1D17AD5-97B6-4042-9655-844918EC42E0}" type="presParOf" srcId="{9711B63B-2B67-432E-94C5-9BF735C1DC38}" destId="{4E7ED608-4DE2-4594-8990-EE708390C942}" srcOrd="1" destOrd="0" presId="urn:microsoft.com/office/officeart/2005/8/layout/hierarchy3"/>
    <dgm:cxn modelId="{7144003F-5587-4F74-A8F4-C1D5FC87AB21}" type="presParOf" srcId="{4E7ED608-4DE2-4594-8990-EE708390C942}" destId="{07B898AA-EAED-49CB-956D-1FBCD629C4C5}" srcOrd="0" destOrd="0" presId="urn:microsoft.com/office/officeart/2005/8/layout/hierarchy3"/>
    <dgm:cxn modelId="{5A285E9B-8EC5-42AA-BDF9-7B3363734CBD}" type="presParOf" srcId="{07B898AA-EAED-49CB-956D-1FBCD629C4C5}" destId="{DB7DCF7C-DF0B-4C1B-A1A3-18E412C81278}" srcOrd="0" destOrd="0" presId="urn:microsoft.com/office/officeart/2005/8/layout/hierarchy3"/>
    <dgm:cxn modelId="{52A98371-04BE-484D-A11B-699EEA05933F}" type="presParOf" srcId="{07B898AA-EAED-49CB-956D-1FBCD629C4C5}" destId="{574D3AE5-1A3D-42DF-B5E6-D815BB569512}" srcOrd="1" destOrd="0" presId="urn:microsoft.com/office/officeart/2005/8/layout/hierarchy3"/>
    <dgm:cxn modelId="{2A93EC3D-86C2-496F-AED5-401134B1A695}" type="presParOf" srcId="{4E7ED608-4DE2-4594-8990-EE708390C942}" destId="{F0BA652A-A6A1-4953-BD24-440A8729207E}" srcOrd="1" destOrd="0" presId="urn:microsoft.com/office/officeart/2005/8/layout/hierarchy3"/>
    <dgm:cxn modelId="{201182FE-2DD9-42DA-8A91-FCC49DC81D8A}" type="presParOf" srcId="{F0BA652A-A6A1-4953-BD24-440A8729207E}" destId="{1CB3017C-34D7-4532-99DF-08B3E4E0A439}" srcOrd="0" destOrd="0" presId="urn:microsoft.com/office/officeart/2005/8/layout/hierarchy3"/>
    <dgm:cxn modelId="{DFFAEE56-AA01-4033-8AE1-29C4F6CC7F29}" type="presParOf" srcId="{F0BA652A-A6A1-4953-BD24-440A8729207E}" destId="{49AA62F6-72AA-4A60-ADBF-0BBE70FEA4C5}" srcOrd="1" destOrd="0" presId="urn:microsoft.com/office/officeart/2005/8/layout/hierarchy3"/>
    <dgm:cxn modelId="{99949960-A6CE-433E-B5AE-22E19477322C}" type="presParOf" srcId="{F0BA652A-A6A1-4953-BD24-440A8729207E}" destId="{BD41E82B-D8A0-4543-A385-AC016A8D3338}" srcOrd="2" destOrd="0" presId="urn:microsoft.com/office/officeart/2005/8/layout/hierarchy3"/>
    <dgm:cxn modelId="{D570D079-61EE-45F8-B6AE-93CC36CDF916}" type="presParOf" srcId="{F0BA652A-A6A1-4953-BD24-440A8729207E}" destId="{F33BE8B0-121F-4F17-9D99-9382716B45A9}" srcOrd="3" destOrd="0" presId="urn:microsoft.com/office/officeart/2005/8/layout/hierarchy3"/>
    <dgm:cxn modelId="{0A9A48D8-527F-485F-993A-36B5902ADBC4}" type="presParOf" srcId="{F0BA652A-A6A1-4953-BD24-440A8729207E}" destId="{012851D6-8A89-4936-9BB0-92116BBD7F14}" srcOrd="4" destOrd="0" presId="urn:microsoft.com/office/officeart/2005/8/layout/hierarchy3"/>
    <dgm:cxn modelId="{FCE34A85-8AE2-41DD-BDB7-0F7B67916207}" type="presParOf" srcId="{F0BA652A-A6A1-4953-BD24-440A8729207E}" destId="{38B74644-11FB-44E7-8DA7-08AD7377F4BD}" srcOrd="5" destOrd="0" presId="urn:microsoft.com/office/officeart/2005/8/layout/hierarchy3"/>
    <dgm:cxn modelId="{15A2861D-7197-4AF2-B865-5116B769B8C2}" type="presParOf" srcId="{9711B63B-2B67-432E-94C5-9BF735C1DC38}" destId="{0B40F5E1-2F91-4F18-802F-76B6D8B96A74}" srcOrd="2" destOrd="0" presId="urn:microsoft.com/office/officeart/2005/8/layout/hierarchy3"/>
    <dgm:cxn modelId="{5DF709AB-0401-498B-A100-88A5D4213F7F}" type="presParOf" srcId="{0B40F5E1-2F91-4F18-802F-76B6D8B96A74}" destId="{0815BE58-19E5-4047-BCC3-83BA1BB75D79}" srcOrd="0" destOrd="0" presId="urn:microsoft.com/office/officeart/2005/8/layout/hierarchy3"/>
    <dgm:cxn modelId="{15D78901-7869-49BA-8A55-1E4B4C78AF79}" type="presParOf" srcId="{0815BE58-19E5-4047-BCC3-83BA1BB75D79}" destId="{178AC2C1-9A82-4FB8-818F-8BF89510C2BB}" srcOrd="0" destOrd="0" presId="urn:microsoft.com/office/officeart/2005/8/layout/hierarchy3"/>
    <dgm:cxn modelId="{3515B154-5768-4A1F-9CA7-249A3B6A9F4F}" type="presParOf" srcId="{0815BE58-19E5-4047-BCC3-83BA1BB75D79}" destId="{EC049A4A-A2E9-4614-870B-707A3458D075}" srcOrd="1" destOrd="0" presId="urn:microsoft.com/office/officeart/2005/8/layout/hierarchy3"/>
    <dgm:cxn modelId="{8C370BAF-4AB9-4951-B915-5B80E6FF04E4}" type="presParOf" srcId="{0B40F5E1-2F91-4F18-802F-76B6D8B96A74}" destId="{37CE2083-E711-4EBD-B74D-B35E3531933A}" srcOrd="1" destOrd="0" presId="urn:microsoft.com/office/officeart/2005/8/layout/hierarchy3"/>
    <dgm:cxn modelId="{E8F5E70A-127A-47D0-95FF-2FEF38AE487E}" type="presParOf" srcId="{37CE2083-E711-4EBD-B74D-B35E3531933A}" destId="{032D6D3E-AC99-4C20-B88A-0CB94B204E2F}" srcOrd="0" destOrd="0" presId="urn:microsoft.com/office/officeart/2005/8/layout/hierarchy3"/>
    <dgm:cxn modelId="{1C8B5477-6827-4418-9153-23ADCD96BDBE}" type="presParOf" srcId="{37CE2083-E711-4EBD-B74D-B35E3531933A}" destId="{F378370B-51B8-4C42-B972-24B8E93F57DB}" srcOrd="1" destOrd="0" presId="urn:microsoft.com/office/officeart/2005/8/layout/hierarchy3"/>
    <dgm:cxn modelId="{894F95EA-FA3E-452F-81EA-24B33FC4F928}" type="presParOf" srcId="{37CE2083-E711-4EBD-B74D-B35E3531933A}" destId="{E9BCD432-EFE1-4B83-8482-26BB0DE1FD9B}" srcOrd="2" destOrd="0" presId="urn:microsoft.com/office/officeart/2005/8/layout/hierarchy3"/>
    <dgm:cxn modelId="{0A7C1E6A-41E5-44E0-AD9C-75B2004A3C92}" type="presParOf" srcId="{37CE2083-E711-4EBD-B74D-B35E3531933A}" destId="{352D8931-7A9A-4642-BF7B-E78E4443401C}" srcOrd="3" destOrd="0" presId="urn:microsoft.com/office/officeart/2005/8/layout/hierarchy3"/>
    <dgm:cxn modelId="{233290E2-7A79-4508-A016-932338EC62AB}" type="presParOf" srcId="{37CE2083-E711-4EBD-B74D-B35E3531933A}" destId="{85F9CC2E-E2D2-4DFA-A3C6-862BAF1C6E87}" srcOrd="4" destOrd="0" presId="urn:microsoft.com/office/officeart/2005/8/layout/hierarchy3"/>
    <dgm:cxn modelId="{E2278936-F7F2-4686-80DE-A5C9CD9ADC74}" type="presParOf" srcId="{37CE2083-E711-4EBD-B74D-B35E3531933A}" destId="{0186070A-F1EB-445D-A0F6-2AC94BEC921B}" srcOrd="5" destOrd="0" presId="urn:microsoft.com/office/officeart/2005/8/layout/hierarchy3"/>
    <dgm:cxn modelId="{1CD43911-7EA9-4CE3-905C-2B62EC76E556}" type="presParOf" srcId="{9711B63B-2B67-432E-94C5-9BF735C1DC38}" destId="{5DBC0166-A78A-4D7C-A701-F712AC87C9CC}" srcOrd="3" destOrd="0" presId="urn:microsoft.com/office/officeart/2005/8/layout/hierarchy3"/>
    <dgm:cxn modelId="{733B2A90-656B-4E69-9A41-377D4F27C20A}" type="presParOf" srcId="{5DBC0166-A78A-4D7C-A701-F712AC87C9CC}" destId="{17381F07-6ED1-4E72-B4BE-4ABEFA4B5231}" srcOrd="0" destOrd="0" presId="urn:microsoft.com/office/officeart/2005/8/layout/hierarchy3"/>
    <dgm:cxn modelId="{FF85C180-1039-47D8-B85B-421ADA872CA5}" type="presParOf" srcId="{17381F07-6ED1-4E72-B4BE-4ABEFA4B5231}" destId="{1630E947-CF53-45E0-A969-6788D88ED561}" srcOrd="0" destOrd="0" presId="urn:microsoft.com/office/officeart/2005/8/layout/hierarchy3"/>
    <dgm:cxn modelId="{827D2FB2-D70D-4394-9DDC-696184A925DE}" type="presParOf" srcId="{17381F07-6ED1-4E72-B4BE-4ABEFA4B5231}" destId="{FA3C6A9A-5BB6-4821-9108-D227CE25F09F}" srcOrd="1" destOrd="0" presId="urn:microsoft.com/office/officeart/2005/8/layout/hierarchy3"/>
    <dgm:cxn modelId="{FECD804B-C9C7-483E-841B-0AC0778A946A}" type="presParOf" srcId="{5DBC0166-A78A-4D7C-A701-F712AC87C9CC}" destId="{77BAE72D-B617-429B-B510-870A2499B76B}" srcOrd="1" destOrd="0" presId="urn:microsoft.com/office/officeart/2005/8/layout/hierarchy3"/>
    <dgm:cxn modelId="{E5348588-E441-4360-8A10-2C681F8354C8}" type="presParOf" srcId="{77BAE72D-B617-429B-B510-870A2499B76B}" destId="{7B1D6CB3-60AA-4633-9044-DE3026C15F5D}" srcOrd="0" destOrd="0" presId="urn:microsoft.com/office/officeart/2005/8/layout/hierarchy3"/>
    <dgm:cxn modelId="{DCEBC4E6-A7EC-4E56-A33D-079AB9803F4A}" type="presParOf" srcId="{77BAE72D-B617-429B-B510-870A2499B76B}" destId="{59D53577-C79C-4C02-9970-66EC075E2B91}" srcOrd="1" destOrd="0" presId="urn:microsoft.com/office/officeart/2005/8/layout/hierarchy3"/>
    <dgm:cxn modelId="{9BC7FBA0-E68F-4F2F-9760-70450010E6AF}" type="presParOf" srcId="{77BAE72D-B617-429B-B510-870A2499B76B}" destId="{7AFED465-3661-4340-B4AA-31E5DA3BA519}" srcOrd="2" destOrd="0" presId="urn:microsoft.com/office/officeart/2005/8/layout/hierarchy3"/>
    <dgm:cxn modelId="{B55D5BFD-02A1-4510-8C96-B7D8CD1284D8}" type="presParOf" srcId="{77BAE72D-B617-429B-B510-870A2499B76B}" destId="{270048B7-AFDC-4717-985D-E042256CC431}" srcOrd="3" destOrd="0" presId="urn:microsoft.com/office/officeart/2005/8/layout/hierarchy3"/>
    <dgm:cxn modelId="{8C235474-C339-47DA-BE42-C8C4EA6EBC92}" type="presParOf" srcId="{9711B63B-2B67-432E-94C5-9BF735C1DC38}" destId="{2CF54ECC-23EC-4C93-8F22-CEFF084EC341}" srcOrd="4" destOrd="0" presId="urn:microsoft.com/office/officeart/2005/8/layout/hierarchy3"/>
    <dgm:cxn modelId="{F19B5590-E01F-4E02-9C52-9470201717A6}" type="presParOf" srcId="{2CF54ECC-23EC-4C93-8F22-CEFF084EC341}" destId="{7D0DE645-6354-47BD-B321-DDBC51279BCE}" srcOrd="0" destOrd="0" presId="urn:microsoft.com/office/officeart/2005/8/layout/hierarchy3"/>
    <dgm:cxn modelId="{DD938C27-D467-405F-A7D9-2C0D43A500DC}" type="presParOf" srcId="{7D0DE645-6354-47BD-B321-DDBC51279BCE}" destId="{BC031310-D13D-42E9-9ECC-CFFD20AABA2F}" srcOrd="0" destOrd="0" presId="urn:microsoft.com/office/officeart/2005/8/layout/hierarchy3"/>
    <dgm:cxn modelId="{3B50D89B-2600-4B6D-A872-0F86AB102523}" type="presParOf" srcId="{7D0DE645-6354-47BD-B321-DDBC51279BCE}" destId="{BD94369C-AD18-4622-A63A-1B7E08514704}" srcOrd="1" destOrd="0" presId="urn:microsoft.com/office/officeart/2005/8/layout/hierarchy3"/>
    <dgm:cxn modelId="{5C106246-EE23-4C03-83EF-6B205F94688C}" type="presParOf" srcId="{2CF54ECC-23EC-4C93-8F22-CEFF084EC341}" destId="{B970BAA9-950A-473F-BB4C-CE3BE3245EC1}" srcOrd="1" destOrd="0" presId="urn:microsoft.com/office/officeart/2005/8/layout/hierarchy3"/>
    <dgm:cxn modelId="{90B7700E-6CD1-4FAD-88E8-45CD8B1322BC}" type="presParOf" srcId="{9711B63B-2B67-432E-94C5-9BF735C1DC38}" destId="{0A9A9724-C4FB-4905-87BA-9AECCE2826F2}" srcOrd="5" destOrd="0" presId="urn:microsoft.com/office/officeart/2005/8/layout/hierarchy3"/>
    <dgm:cxn modelId="{546D9CB0-7A8B-4758-BAF7-F2A6A13248DB}" type="presParOf" srcId="{0A9A9724-C4FB-4905-87BA-9AECCE2826F2}" destId="{991C2034-22E7-486E-B906-7A674DBC3B64}" srcOrd="0" destOrd="0" presId="urn:microsoft.com/office/officeart/2005/8/layout/hierarchy3"/>
    <dgm:cxn modelId="{4C2E17C4-FD23-4C77-864F-FC69E8B95CA3}" type="presParOf" srcId="{991C2034-22E7-486E-B906-7A674DBC3B64}" destId="{F7E5BA64-5C81-44A9-AA2E-9427D092BEC4}" srcOrd="0" destOrd="0" presId="urn:microsoft.com/office/officeart/2005/8/layout/hierarchy3"/>
    <dgm:cxn modelId="{8DA89A2D-796B-410D-874C-F324C5ED403C}" type="presParOf" srcId="{991C2034-22E7-486E-B906-7A674DBC3B64}" destId="{CF209D84-72F8-44F0-9C13-22E33EE16A47}" srcOrd="1" destOrd="0" presId="urn:microsoft.com/office/officeart/2005/8/layout/hierarchy3"/>
    <dgm:cxn modelId="{3FD3167A-25E1-4D23-BCF1-46D97EC58674}" type="presParOf" srcId="{0A9A9724-C4FB-4905-87BA-9AECCE2826F2}" destId="{5CD56211-7C33-41B3-B40A-D2CB96986F57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E81E5E66-ACC7-4490-87A2-0687892692E9}" type="doc">
      <dgm:prSet loTypeId="urn:microsoft.com/office/officeart/2005/8/layout/lProcess3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F403E7FB-9343-41CA-A97A-E8BB32812933}">
      <dgm:prSet phldrT="[Текст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sz="1400" b="1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Результативность</a:t>
          </a:r>
        </a:p>
      </dgm:t>
    </dgm:pt>
    <dgm:pt modelId="{7BFBA363-CE81-4F17-A749-CC53F1B8F51D}" type="parTrans" cxnId="{D4DF6C0A-F623-4264-A86A-2ADDBA814ACC}">
      <dgm:prSet/>
      <dgm:spPr/>
      <dgm:t>
        <a:bodyPr/>
        <a:lstStyle/>
        <a:p>
          <a:endParaRPr lang="ru-RU" sz="12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8C7CB91-29BF-4CA9-B5F0-9244840C9788}" type="sibTrans" cxnId="{D4DF6C0A-F623-4264-A86A-2ADDBA814ACC}">
      <dgm:prSet/>
      <dgm:spPr/>
      <dgm:t>
        <a:bodyPr/>
        <a:lstStyle/>
        <a:p>
          <a:endParaRPr lang="ru-RU" sz="12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F75190-D71A-41B7-9520-8757B5D3CE11}">
      <dgm:prSet phldrT="[Текст]" custT="1"/>
      <dgm:spPr/>
      <dgm:t>
        <a:bodyPr/>
        <a:lstStyle/>
        <a:p>
          <a:r>
            <a:rPr lang="ru-RU" sz="14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2019 год</a:t>
          </a:r>
        </a:p>
      </dgm:t>
    </dgm:pt>
    <dgm:pt modelId="{348E979B-B7A7-4F21-AB10-C689E5FDC9FD}" type="parTrans" cxnId="{02FC612A-0D66-4D40-9575-4C0F6114EE74}">
      <dgm:prSet/>
      <dgm:spPr/>
      <dgm:t>
        <a:bodyPr/>
        <a:lstStyle/>
        <a:p>
          <a:endParaRPr lang="ru-RU" sz="12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C2C4DB-E0F0-4917-9951-8851E992D4D7}" type="sibTrans" cxnId="{02FC612A-0D66-4D40-9575-4C0F6114EE74}">
      <dgm:prSet/>
      <dgm:spPr/>
      <dgm:t>
        <a:bodyPr/>
        <a:lstStyle/>
        <a:p>
          <a:endParaRPr lang="ru-RU" sz="12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BE60AB-0109-4B2D-9D42-9D8E6321451E}">
      <dgm:prSet phldrT="[Текст]" custT="1"/>
      <dgm:spPr/>
      <dgm:t>
        <a:bodyPr/>
        <a:lstStyle/>
        <a:p>
          <a:r>
            <a:rPr lang="ru-RU" sz="1400" b="1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2020 год</a:t>
          </a:r>
        </a:p>
      </dgm:t>
    </dgm:pt>
    <dgm:pt modelId="{09870335-7C0D-42F5-815C-9F26D6C868D8}" type="parTrans" cxnId="{FE9F39E3-5B81-4281-AB1D-5EE15D2156C5}">
      <dgm:prSet/>
      <dgm:spPr/>
      <dgm:t>
        <a:bodyPr/>
        <a:lstStyle/>
        <a:p>
          <a:endParaRPr lang="ru-RU" sz="12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8B6D01C-99D0-4814-A58A-E7146E81A9AF}" type="sibTrans" cxnId="{FE9F39E3-5B81-4281-AB1D-5EE15D2156C5}">
      <dgm:prSet/>
      <dgm:spPr/>
      <dgm:t>
        <a:bodyPr/>
        <a:lstStyle/>
        <a:p>
          <a:endParaRPr lang="ru-RU" sz="12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15CD217-61BA-435D-890B-3388F63334E0}">
      <dgm:prSet phldrT="[Текст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sz="1400" b="1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Улучшение</a:t>
          </a:r>
        </a:p>
      </dgm:t>
    </dgm:pt>
    <dgm:pt modelId="{644F1E18-27B6-40C0-90D7-B23D82A34661}" type="parTrans" cxnId="{F8FBC51D-AC0C-4C48-92F7-6423C1FDE6C5}">
      <dgm:prSet/>
      <dgm:spPr/>
      <dgm:t>
        <a:bodyPr/>
        <a:lstStyle/>
        <a:p>
          <a:endParaRPr lang="ru-RU" sz="12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0F9C45-ADE5-4961-BFDE-3D133B5E6FFE}" type="sibTrans" cxnId="{F8FBC51D-AC0C-4C48-92F7-6423C1FDE6C5}">
      <dgm:prSet/>
      <dgm:spPr/>
      <dgm:t>
        <a:bodyPr/>
        <a:lstStyle/>
        <a:p>
          <a:endParaRPr lang="ru-RU" sz="12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0BABAB3-0F5A-4B26-8455-571406B1CAF5}">
      <dgm:prSet phldrT="[Текст]" custT="1"/>
      <dgm:spPr/>
      <dgm:t>
        <a:bodyPr/>
        <a:lstStyle/>
        <a:p>
          <a:r>
            <a:rPr lang="ru-RU" sz="1200" dirty="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97,7</a:t>
          </a:r>
          <a:r>
            <a:rPr lang="ru-RU" sz="12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</a:p>
      </dgm:t>
    </dgm:pt>
    <dgm:pt modelId="{7DD76D7A-EB55-4BA9-9601-87C9454E5837}" type="parTrans" cxnId="{A1180260-C5CE-44DA-8871-0485C828E526}">
      <dgm:prSet/>
      <dgm:spPr/>
      <dgm:t>
        <a:bodyPr/>
        <a:lstStyle/>
        <a:p>
          <a:endParaRPr lang="ru-RU" sz="12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251DF6C-EE53-4BDE-8300-7A451E25F8F4}" type="sibTrans" cxnId="{A1180260-C5CE-44DA-8871-0485C828E526}">
      <dgm:prSet/>
      <dgm:spPr/>
      <dgm:t>
        <a:bodyPr/>
        <a:lstStyle/>
        <a:p>
          <a:endParaRPr lang="ru-RU" sz="12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D2F0112-E0C6-40AD-8C9F-CDC05774DF6E}">
      <dgm:prSet phldrT="[Текст]" custT="1"/>
      <dgm:spPr/>
      <dgm:t>
        <a:bodyPr/>
        <a:lstStyle/>
        <a:p>
          <a:r>
            <a:rPr lang="ru-RU" sz="1200" dirty="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98,1</a:t>
          </a:r>
          <a:r>
            <a:rPr lang="ru-RU" sz="12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</a:p>
      </dgm:t>
    </dgm:pt>
    <dgm:pt modelId="{7247283E-AEE4-42D7-8B90-E80CB84B4A23}" type="parTrans" cxnId="{1BB281E8-C07B-44A2-B01D-95442952A4CD}">
      <dgm:prSet/>
      <dgm:spPr/>
      <dgm:t>
        <a:bodyPr/>
        <a:lstStyle/>
        <a:p>
          <a:endParaRPr lang="ru-RU" sz="12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842D20-D9DA-4674-A8B5-C84BA23C0DD9}" type="sibTrans" cxnId="{1BB281E8-C07B-44A2-B01D-95442952A4CD}">
      <dgm:prSet/>
      <dgm:spPr/>
      <dgm:t>
        <a:bodyPr/>
        <a:lstStyle/>
        <a:p>
          <a:endParaRPr lang="ru-RU" sz="12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D62DB7-EE9E-4CDB-910A-554B896FF19A}">
      <dgm:prSet phldrT="[Текст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sz="1400" b="1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Незначительные улучшения </a:t>
          </a:r>
        </a:p>
      </dgm:t>
    </dgm:pt>
    <dgm:pt modelId="{9400106F-1A83-4285-B99D-7A1FA14108B3}" type="parTrans" cxnId="{3E07C4A5-6634-4F98-9388-3A322B0EBF2D}">
      <dgm:prSet/>
      <dgm:spPr/>
      <dgm:t>
        <a:bodyPr/>
        <a:lstStyle/>
        <a:p>
          <a:endParaRPr lang="ru-RU" sz="12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D8C3807-A8EF-4A3E-A78E-BC59BAD870CD}" type="sibTrans" cxnId="{3E07C4A5-6634-4F98-9388-3A322B0EBF2D}">
      <dgm:prSet/>
      <dgm:spPr/>
      <dgm:t>
        <a:bodyPr/>
        <a:lstStyle/>
        <a:p>
          <a:endParaRPr lang="ru-RU" sz="12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89F7D2-5CE7-4F9A-BD7B-C9E2B89BB374}">
      <dgm:prSet phldrT="[Текст]" custT="1"/>
      <dgm:spPr/>
      <dgm:t>
        <a:bodyPr/>
        <a:lstStyle/>
        <a:p>
          <a:r>
            <a:rPr lang="ru-RU" sz="1200" dirty="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2,3</a:t>
          </a:r>
          <a:r>
            <a:rPr lang="ru-RU" sz="12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</a:p>
      </dgm:t>
    </dgm:pt>
    <dgm:pt modelId="{A5D1CD86-9948-4DD0-9453-C42D59F5D3F0}" type="parTrans" cxnId="{E9A9C288-5175-4588-A3D4-8771BCD96EE1}">
      <dgm:prSet/>
      <dgm:spPr/>
      <dgm:t>
        <a:bodyPr/>
        <a:lstStyle/>
        <a:p>
          <a:endParaRPr lang="ru-RU" sz="12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6CF327C-9B19-4219-9CC6-ECCC2C0D2EB6}" type="sibTrans" cxnId="{E9A9C288-5175-4588-A3D4-8771BCD96EE1}">
      <dgm:prSet/>
      <dgm:spPr/>
      <dgm:t>
        <a:bodyPr/>
        <a:lstStyle/>
        <a:p>
          <a:endParaRPr lang="ru-RU" sz="12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B252DE-C5A8-48EA-B7F1-625509E6EFE6}">
      <dgm:prSet phldrT="[Текст]" custT="1"/>
      <dgm:spPr/>
      <dgm:t>
        <a:bodyPr/>
        <a:lstStyle/>
        <a:p>
          <a:r>
            <a:rPr lang="ru-RU" sz="1200" dirty="0" smtClea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1,9</a:t>
          </a:r>
          <a:r>
            <a:rPr lang="ru-RU" sz="1200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%</a:t>
          </a:r>
        </a:p>
      </dgm:t>
    </dgm:pt>
    <dgm:pt modelId="{07BE80D7-50F4-4582-A188-76195B66546A}" type="parTrans" cxnId="{BC7AD092-045E-4F2A-980A-294FBD2DA3EA}">
      <dgm:prSet/>
      <dgm:spPr/>
      <dgm:t>
        <a:bodyPr/>
        <a:lstStyle/>
        <a:p>
          <a:endParaRPr lang="ru-RU" sz="12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AB390DD-A5A4-4248-96CA-BA97D32D1071}" type="sibTrans" cxnId="{BC7AD092-045E-4F2A-980A-294FBD2DA3EA}">
      <dgm:prSet/>
      <dgm:spPr/>
      <dgm:t>
        <a:bodyPr/>
        <a:lstStyle/>
        <a:p>
          <a:endParaRPr lang="ru-RU" sz="1200">
            <a:solidFill>
              <a:sysClr val="windowText" lastClr="0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D63909-2773-461C-B5A6-7CB6325B1120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ru-RU" sz="1400" b="1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Без улучшений</a:t>
          </a:r>
        </a:p>
      </dgm:t>
    </dgm:pt>
    <dgm:pt modelId="{76161381-DF7E-4E46-A214-73BF7D18F9C7}" type="parTrans" cxnId="{CB88BC5C-7DE5-4C98-9102-52BE804360FB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4B088BD-9E75-4FA3-B7CE-AD7C2734E774}" type="sibTrans" cxnId="{CB88BC5C-7DE5-4C98-9102-52BE804360FB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8F98E5-9E17-4134-A085-427849AC4D81}">
      <dgm:prSet custT="1"/>
      <dgm:spPr/>
      <dgm:t>
        <a:bodyPr/>
        <a:lstStyle/>
        <a:p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0%</a:t>
          </a:r>
        </a:p>
      </dgm:t>
    </dgm:pt>
    <dgm:pt modelId="{8BBCBF40-E82C-4638-866F-A29F59EBF4B5}" type="parTrans" cxnId="{F4AFF06F-38EA-4DE2-9AE7-FD71C43374CB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97503F7-E556-42F3-B1DC-0221CC611B8F}" type="sibTrans" cxnId="{F4AFF06F-38EA-4DE2-9AE7-FD71C43374CB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0BF8D9-DD6A-4502-9BE4-3884A0C0726F}">
      <dgm:prSet custT="1"/>
      <dgm:spPr/>
      <dgm:t>
        <a:bodyPr/>
        <a:lstStyle/>
        <a:p>
          <a:r>
            <a:rPr lang="ru-RU" sz="1200" dirty="0">
              <a:latin typeface="Times New Roman" panose="02020603050405020304" pitchFamily="18" charset="0"/>
              <a:cs typeface="Times New Roman" panose="02020603050405020304" pitchFamily="18" charset="0"/>
            </a:rPr>
            <a:t>0%</a:t>
          </a:r>
        </a:p>
      </dgm:t>
    </dgm:pt>
    <dgm:pt modelId="{4553F82C-B51B-4F1E-B1EA-3EBB16C93939}" type="parTrans" cxnId="{64FE7A21-9228-4BD6-94B5-A0DB14184A0F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F2405E-7FE9-4962-99E0-08B0A02475AF}" type="sibTrans" cxnId="{64FE7A21-9228-4BD6-94B5-A0DB14184A0F}">
      <dgm:prSet/>
      <dgm:spPr/>
      <dgm:t>
        <a:bodyPr/>
        <a:lstStyle/>
        <a:p>
          <a:endParaRPr lang="ru-RU" sz="12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72CCDD7-9B1D-4E91-BC25-0081D41B7A28}">
      <dgm:prSet custT="1"/>
      <dgm:spPr/>
      <dgm:t>
        <a:bodyPr/>
        <a:lstStyle/>
        <a:p>
          <a:r>
            <a:rPr lang="ru-RU" sz="14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2021 год </a:t>
          </a:r>
          <a:endParaRPr lang="ru-RU" sz="14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9CF14B-D1E2-4484-9631-AC9BE3FB5913}" type="parTrans" cxnId="{E99D598F-6E7C-4EA7-A68B-91FEDE900DC7}">
      <dgm:prSet/>
      <dgm:spPr/>
      <dgm:t>
        <a:bodyPr/>
        <a:lstStyle/>
        <a:p>
          <a:endParaRPr lang="ru-RU"/>
        </a:p>
      </dgm:t>
    </dgm:pt>
    <dgm:pt modelId="{4147271E-6DF7-42CD-A47D-7E862BBAA19F}" type="sibTrans" cxnId="{E99D598F-6E7C-4EA7-A68B-91FEDE900DC7}">
      <dgm:prSet/>
      <dgm:spPr/>
      <dgm:t>
        <a:bodyPr/>
        <a:lstStyle/>
        <a:p>
          <a:endParaRPr lang="ru-RU"/>
        </a:p>
      </dgm:t>
    </dgm:pt>
    <dgm:pt modelId="{EA832BDA-A9C7-4FD8-A224-1DDCAA7E7295}">
      <dgm:prSet custT="1"/>
      <dgm:spPr/>
      <dgm:t>
        <a:bodyPr/>
        <a:lstStyle/>
        <a:p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98,3 %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EA8C4B-B772-4DC3-8E51-FA4BE528062B}" type="parTrans" cxnId="{1EBCEA76-798C-45C6-8511-9B9EA5FA607F}">
      <dgm:prSet/>
      <dgm:spPr/>
      <dgm:t>
        <a:bodyPr/>
        <a:lstStyle/>
        <a:p>
          <a:endParaRPr lang="ru-RU"/>
        </a:p>
      </dgm:t>
    </dgm:pt>
    <dgm:pt modelId="{E0D9495F-9A02-4895-B851-7A68195EDDBA}" type="sibTrans" cxnId="{1EBCEA76-798C-45C6-8511-9B9EA5FA607F}">
      <dgm:prSet/>
      <dgm:spPr/>
      <dgm:t>
        <a:bodyPr/>
        <a:lstStyle/>
        <a:p>
          <a:endParaRPr lang="ru-RU"/>
        </a:p>
      </dgm:t>
    </dgm:pt>
    <dgm:pt modelId="{46CD6F66-6A38-4D9D-8845-8DFF57DE5C25}">
      <dgm:prSet custT="1"/>
      <dgm:spPr/>
      <dgm:t>
        <a:bodyPr/>
        <a:lstStyle/>
        <a:p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1,7 %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66E9016-1253-4FD9-84B0-2A45E3DDE5F3}" type="parTrans" cxnId="{2109A40B-1651-45D6-A31F-DBDCA7D5D03D}">
      <dgm:prSet/>
      <dgm:spPr/>
      <dgm:t>
        <a:bodyPr/>
        <a:lstStyle/>
        <a:p>
          <a:endParaRPr lang="ru-RU"/>
        </a:p>
      </dgm:t>
    </dgm:pt>
    <dgm:pt modelId="{53ED13DB-6400-47F7-BAD0-D842785F15BF}" type="sibTrans" cxnId="{2109A40B-1651-45D6-A31F-DBDCA7D5D03D}">
      <dgm:prSet/>
      <dgm:spPr/>
      <dgm:t>
        <a:bodyPr/>
        <a:lstStyle/>
        <a:p>
          <a:endParaRPr lang="ru-RU"/>
        </a:p>
      </dgm:t>
    </dgm:pt>
    <dgm:pt modelId="{CD7CA0A0-5A36-4ED8-9DB8-BF1F770B263A}">
      <dgm:prSet custT="1"/>
      <dgm:spPr/>
      <dgm:t>
        <a:bodyPr/>
        <a:lstStyle/>
        <a:p>
          <a:r>
            <a: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0%</a:t>
          </a:r>
          <a:endParaRPr lang="ru-RU" sz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BE32735-C6B6-4001-8AF0-94D68166B00B}" type="parTrans" cxnId="{78BBC3E9-58BA-448E-AB4F-C6317231DD24}">
      <dgm:prSet/>
      <dgm:spPr/>
      <dgm:t>
        <a:bodyPr/>
        <a:lstStyle/>
        <a:p>
          <a:endParaRPr lang="ru-RU"/>
        </a:p>
      </dgm:t>
    </dgm:pt>
    <dgm:pt modelId="{74EDB11A-1019-4D34-8DA3-D373121A73BC}" type="sibTrans" cxnId="{78BBC3E9-58BA-448E-AB4F-C6317231DD24}">
      <dgm:prSet/>
      <dgm:spPr/>
      <dgm:t>
        <a:bodyPr/>
        <a:lstStyle/>
        <a:p>
          <a:endParaRPr lang="ru-RU"/>
        </a:p>
      </dgm:t>
    </dgm:pt>
    <dgm:pt modelId="{B49D56D4-877F-43F5-B373-019605E8F10C}" type="pres">
      <dgm:prSet presAssocID="{E81E5E66-ACC7-4490-87A2-0687892692E9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FDA387EA-2535-4AAF-80B8-2A78B993AC1F}" type="pres">
      <dgm:prSet presAssocID="{F403E7FB-9343-41CA-A97A-E8BB32812933}" presName="horFlow" presStyleCnt="0"/>
      <dgm:spPr/>
    </dgm:pt>
    <dgm:pt modelId="{1A72E011-B463-4839-B132-DE987F96A148}" type="pres">
      <dgm:prSet presAssocID="{F403E7FB-9343-41CA-A97A-E8BB32812933}" presName="bigChev" presStyleLbl="node1" presStyleIdx="0" presStyleCnt="4" custScaleX="301812" custScaleY="173588"/>
      <dgm:spPr/>
      <dgm:t>
        <a:bodyPr/>
        <a:lstStyle/>
        <a:p>
          <a:endParaRPr lang="ru-RU"/>
        </a:p>
      </dgm:t>
    </dgm:pt>
    <dgm:pt modelId="{2E79F711-7D9D-481D-B3AD-FF7F84CF550E}" type="pres">
      <dgm:prSet presAssocID="{348E979B-B7A7-4F21-AB10-C689E5FDC9FD}" presName="parTrans" presStyleCnt="0"/>
      <dgm:spPr/>
    </dgm:pt>
    <dgm:pt modelId="{6BF0D3CE-5A27-493D-B0A6-CD68D0008991}" type="pres">
      <dgm:prSet presAssocID="{F9F75190-D71A-41B7-9520-8757B5D3CE11}" presName="node" presStyleLbl="alignAccFollowNode1" presStyleIdx="0" presStyleCnt="12" custScaleX="1310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218C644-175C-41B9-8710-0734195A2B2C}" type="pres">
      <dgm:prSet presAssocID="{28C2C4DB-E0F0-4917-9951-8851E992D4D7}" presName="sibTrans" presStyleCnt="0"/>
      <dgm:spPr/>
    </dgm:pt>
    <dgm:pt modelId="{B48A50C7-F6D6-4B35-A28F-3229DA8D2C39}" type="pres">
      <dgm:prSet presAssocID="{41BE60AB-0109-4B2D-9D42-9D8E6321451E}" presName="node" presStyleLbl="alignAccFollowNode1" presStyleIdx="1" presStyleCnt="12" custScaleX="1310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2E9A1E-1A84-4B2F-8CA2-CE0181BC1D10}" type="pres">
      <dgm:prSet presAssocID="{68B6D01C-99D0-4814-A58A-E7146E81A9AF}" presName="sibTrans" presStyleCnt="0"/>
      <dgm:spPr/>
    </dgm:pt>
    <dgm:pt modelId="{F09FCC2F-7842-43A1-8589-35AF1957AFD1}" type="pres">
      <dgm:prSet presAssocID="{D72CCDD7-9B1D-4E91-BC25-0081D41B7A28}" presName="node" presStyleLbl="alignAccFollowNode1" presStyleIdx="2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53BA7D-F718-4CB5-AE57-C66F5E2406B1}" type="pres">
      <dgm:prSet presAssocID="{F403E7FB-9343-41CA-A97A-E8BB32812933}" presName="vSp" presStyleCnt="0"/>
      <dgm:spPr/>
    </dgm:pt>
    <dgm:pt modelId="{C4CA78DF-3F95-400F-B31B-A226F4501F74}" type="pres">
      <dgm:prSet presAssocID="{415CD217-61BA-435D-890B-3388F63334E0}" presName="horFlow" presStyleCnt="0"/>
      <dgm:spPr/>
    </dgm:pt>
    <dgm:pt modelId="{E40B5305-6ACF-4565-A81F-DFEE75EB00FB}" type="pres">
      <dgm:prSet presAssocID="{415CD217-61BA-435D-890B-3388F63334E0}" presName="bigChev" presStyleLbl="node1" presStyleIdx="1" presStyleCnt="4" custScaleX="301812" custScaleY="144523"/>
      <dgm:spPr/>
      <dgm:t>
        <a:bodyPr/>
        <a:lstStyle/>
        <a:p>
          <a:endParaRPr lang="ru-RU"/>
        </a:p>
      </dgm:t>
    </dgm:pt>
    <dgm:pt modelId="{D729648D-A2AC-40EF-9074-56B830E2E6D7}" type="pres">
      <dgm:prSet presAssocID="{7DD76D7A-EB55-4BA9-9601-87C9454E5837}" presName="parTrans" presStyleCnt="0"/>
      <dgm:spPr/>
    </dgm:pt>
    <dgm:pt modelId="{5FB773B2-2739-46FA-B0A2-B31B9F337E5D}" type="pres">
      <dgm:prSet presAssocID="{60BABAB3-0F5A-4B26-8455-571406B1CAF5}" presName="node" presStyleLbl="alignAccFollowNode1" presStyleIdx="3" presStyleCnt="12" custScaleX="1310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81A309-5DFE-4938-BAFB-678BC5200D5A}" type="pres">
      <dgm:prSet presAssocID="{0251DF6C-EE53-4BDE-8300-7A451E25F8F4}" presName="sibTrans" presStyleCnt="0"/>
      <dgm:spPr/>
    </dgm:pt>
    <dgm:pt modelId="{DE5E396B-9431-43C7-A945-6CFD9DF45A09}" type="pres">
      <dgm:prSet presAssocID="{6D2F0112-E0C6-40AD-8C9F-CDC05774DF6E}" presName="node" presStyleLbl="alignAccFollowNode1" presStyleIdx="4" presStyleCnt="12" custScaleX="1310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7FAE65-6BD7-4241-8F56-2CFD1E6AB6AB}" type="pres">
      <dgm:prSet presAssocID="{B3842D20-D9DA-4674-A8B5-C84BA23C0DD9}" presName="sibTrans" presStyleCnt="0"/>
      <dgm:spPr/>
    </dgm:pt>
    <dgm:pt modelId="{C0164D33-248E-4840-9F16-7FC21B5D83B9}" type="pres">
      <dgm:prSet presAssocID="{EA832BDA-A9C7-4FD8-A224-1DDCAA7E7295}" presName="node" presStyleLbl="alignAccFollowNode1" presStyleIdx="5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3FC6E8-E176-4516-BFA0-6E1B8AF22A9E}" type="pres">
      <dgm:prSet presAssocID="{415CD217-61BA-435D-890B-3388F63334E0}" presName="vSp" presStyleCnt="0"/>
      <dgm:spPr/>
    </dgm:pt>
    <dgm:pt modelId="{F85946E4-87BC-442B-AB02-94F62D35D3F3}" type="pres">
      <dgm:prSet presAssocID="{1BD62DB7-EE9E-4CDB-910A-554B896FF19A}" presName="horFlow" presStyleCnt="0"/>
      <dgm:spPr/>
    </dgm:pt>
    <dgm:pt modelId="{C5935FAC-D0DE-4EE4-9F26-11C9D2616E0A}" type="pres">
      <dgm:prSet presAssocID="{1BD62DB7-EE9E-4CDB-910A-554B896FF19A}" presName="bigChev" presStyleLbl="node1" presStyleIdx="2" presStyleCnt="4" custScaleX="316646" custScaleY="275339"/>
      <dgm:spPr/>
      <dgm:t>
        <a:bodyPr/>
        <a:lstStyle/>
        <a:p>
          <a:endParaRPr lang="ru-RU"/>
        </a:p>
      </dgm:t>
    </dgm:pt>
    <dgm:pt modelId="{2D363A33-E523-4C88-BDAA-8943524AE664}" type="pres">
      <dgm:prSet presAssocID="{A5D1CD86-9948-4DD0-9453-C42D59F5D3F0}" presName="parTrans" presStyleCnt="0"/>
      <dgm:spPr/>
    </dgm:pt>
    <dgm:pt modelId="{A08C86CE-155B-4CE3-99B4-5767F4911752}" type="pres">
      <dgm:prSet presAssocID="{C689F7D2-5CE7-4F9A-BD7B-C9E2B89BB374}" presName="node" presStyleLbl="alignAccFollowNode1" presStyleIdx="6" presStyleCnt="12" custScaleX="1310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5A67BE4-2D33-4A39-9125-09BD013E39CA}" type="pres">
      <dgm:prSet presAssocID="{A6CF327C-9B19-4219-9CC6-ECCC2C0D2EB6}" presName="sibTrans" presStyleCnt="0"/>
      <dgm:spPr/>
    </dgm:pt>
    <dgm:pt modelId="{42C7542E-D6E6-4262-B294-C3B9E4799544}" type="pres">
      <dgm:prSet presAssocID="{A1B252DE-C5A8-48EA-B7F1-625509E6EFE6}" presName="node" presStyleLbl="alignAccFollowNode1" presStyleIdx="7" presStyleCnt="12" custScaleX="1310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00DB84-C474-4805-87AD-B8B752090EDD}" type="pres">
      <dgm:prSet presAssocID="{AAB390DD-A5A4-4248-96CA-BA97D32D1071}" presName="sibTrans" presStyleCnt="0"/>
      <dgm:spPr/>
    </dgm:pt>
    <dgm:pt modelId="{153BFBA7-5782-4343-A3CD-F55C4F2DFFF3}" type="pres">
      <dgm:prSet presAssocID="{46CD6F66-6A38-4D9D-8845-8DFF57DE5C25}" presName="node" presStyleLbl="alignAccFollowNode1" presStyleIdx="8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350BA1-55E6-424C-8EC2-28BB9745ABA6}" type="pres">
      <dgm:prSet presAssocID="{1BD62DB7-EE9E-4CDB-910A-554B896FF19A}" presName="vSp" presStyleCnt="0"/>
      <dgm:spPr/>
    </dgm:pt>
    <dgm:pt modelId="{0681E22A-89DF-4849-A83B-3F7CA0131615}" type="pres">
      <dgm:prSet presAssocID="{9ED63909-2773-461C-B5A6-7CB6325B1120}" presName="horFlow" presStyleCnt="0"/>
      <dgm:spPr/>
    </dgm:pt>
    <dgm:pt modelId="{E5D2D7F6-D88E-4F8C-B95B-D77B2BE5C269}" type="pres">
      <dgm:prSet presAssocID="{9ED63909-2773-461C-B5A6-7CB6325B1120}" presName="bigChev" presStyleLbl="node1" presStyleIdx="3" presStyleCnt="4" custScaleX="303256" custScaleY="174413" custLinFactNeighborX="-10921" custLinFactNeighborY="9377"/>
      <dgm:spPr/>
      <dgm:t>
        <a:bodyPr/>
        <a:lstStyle/>
        <a:p>
          <a:endParaRPr lang="ru-RU"/>
        </a:p>
      </dgm:t>
    </dgm:pt>
    <dgm:pt modelId="{205508CC-003A-4851-BBA0-1F3EECE3C214}" type="pres">
      <dgm:prSet presAssocID="{8BBCBF40-E82C-4638-866F-A29F59EBF4B5}" presName="parTrans" presStyleCnt="0"/>
      <dgm:spPr/>
    </dgm:pt>
    <dgm:pt modelId="{FBD821A0-3ACB-4782-979C-D60887B672A9}" type="pres">
      <dgm:prSet presAssocID="{648F98E5-9E17-4134-A085-427849AC4D81}" presName="node" presStyleLbl="alignAccFollowNode1" presStyleIdx="9" presStyleCnt="12" custScaleX="1369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4F1C36-6969-4606-8A2D-02E746AE9B0E}" type="pres">
      <dgm:prSet presAssocID="{697503F7-E556-42F3-B1DC-0221CC611B8F}" presName="sibTrans" presStyleCnt="0"/>
      <dgm:spPr/>
    </dgm:pt>
    <dgm:pt modelId="{7BC055E0-8BD5-4EE9-B044-AC3F233059B8}" type="pres">
      <dgm:prSet presAssocID="{910BF8D9-DD6A-4502-9BE4-3884A0C0726F}" presName="node" presStyleLbl="alignAccFollowNode1" presStyleIdx="10" presStyleCnt="12" custScaleX="1283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755322-DB0F-4DEE-B050-55FA14B7C27F}" type="pres">
      <dgm:prSet presAssocID="{2BF2405E-7FE9-4962-99E0-08B0A02475AF}" presName="sibTrans" presStyleCnt="0"/>
      <dgm:spPr/>
    </dgm:pt>
    <dgm:pt modelId="{12DA3973-73F9-4407-B2CD-6D111785E8F3}" type="pres">
      <dgm:prSet presAssocID="{CD7CA0A0-5A36-4ED8-9DB8-BF1F770B263A}" presName="node" presStyleLbl="alignAccFollowNode1" presStyleIdx="11" presStyleCnt="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0BB3CC6-AAEA-4127-8898-794528F97C8B}" type="presOf" srcId="{CD7CA0A0-5A36-4ED8-9DB8-BF1F770B263A}" destId="{12DA3973-73F9-4407-B2CD-6D111785E8F3}" srcOrd="0" destOrd="0" presId="urn:microsoft.com/office/officeart/2005/8/layout/lProcess3"/>
    <dgm:cxn modelId="{B677A567-0972-423D-A14F-1D6B7FA00423}" type="presOf" srcId="{46CD6F66-6A38-4D9D-8845-8DFF57DE5C25}" destId="{153BFBA7-5782-4343-A3CD-F55C4F2DFFF3}" srcOrd="0" destOrd="0" presId="urn:microsoft.com/office/officeart/2005/8/layout/lProcess3"/>
    <dgm:cxn modelId="{A1180260-C5CE-44DA-8871-0485C828E526}" srcId="{415CD217-61BA-435D-890B-3388F63334E0}" destId="{60BABAB3-0F5A-4B26-8455-571406B1CAF5}" srcOrd="0" destOrd="0" parTransId="{7DD76D7A-EB55-4BA9-9601-87C9454E5837}" sibTransId="{0251DF6C-EE53-4BDE-8300-7A451E25F8F4}"/>
    <dgm:cxn modelId="{C72E9FA4-E2F5-4B7B-8FA6-4196242D61A1}" type="presOf" srcId="{D72CCDD7-9B1D-4E91-BC25-0081D41B7A28}" destId="{F09FCC2F-7842-43A1-8589-35AF1957AFD1}" srcOrd="0" destOrd="0" presId="urn:microsoft.com/office/officeart/2005/8/layout/lProcess3"/>
    <dgm:cxn modelId="{D4DF6C0A-F623-4264-A86A-2ADDBA814ACC}" srcId="{E81E5E66-ACC7-4490-87A2-0687892692E9}" destId="{F403E7FB-9343-41CA-A97A-E8BB32812933}" srcOrd="0" destOrd="0" parTransId="{7BFBA363-CE81-4F17-A749-CC53F1B8F51D}" sibTransId="{B8C7CB91-29BF-4CA9-B5F0-9244840C9788}"/>
    <dgm:cxn modelId="{10239F1C-D56B-48FF-8BCD-BC82439F61F9}" type="presOf" srcId="{648F98E5-9E17-4134-A085-427849AC4D81}" destId="{FBD821A0-3ACB-4782-979C-D60887B672A9}" srcOrd="0" destOrd="0" presId="urn:microsoft.com/office/officeart/2005/8/layout/lProcess3"/>
    <dgm:cxn modelId="{E916E824-5A35-4520-83BE-8BCCE48E0414}" type="presOf" srcId="{910BF8D9-DD6A-4502-9BE4-3884A0C0726F}" destId="{7BC055E0-8BD5-4EE9-B044-AC3F233059B8}" srcOrd="0" destOrd="0" presId="urn:microsoft.com/office/officeart/2005/8/layout/lProcess3"/>
    <dgm:cxn modelId="{78BBC3E9-58BA-448E-AB4F-C6317231DD24}" srcId="{9ED63909-2773-461C-B5A6-7CB6325B1120}" destId="{CD7CA0A0-5A36-4ED8-9DB8-BF1F770B263A}" srcOrd="2" destOrd="0" parTransId="{2BE32735-C6B6-4001-8AF0-94D68166B00B}" sibTransId="{74EDB11A-1019-4D34-8DA3-D373121A73BC}"/>
    <dgm:cxn modelId="{9F0C7007-F1B6-4762-B60E-D2B78CAA8468}" type="presOf" srcId="{F9F75190-D71A-41B7-9520-8757B5D3CE11}" destId="{6BF0D3CE-5A27-493D-B0A6-CD68D0008991}" srcOrd="0" destOrd="0" presId="urn:microsoft.com/office/officeart/2005/8/layout/lProcess3"/>
    <dgm:cxn modelId="{861430D2-3348-4E80-8D78-791E692CF838}" type="presOf" srcId="{9ED63909-2773-461C-B5A6-7CB6325B1120}" destId="{E5D2D7F6-D88E-4F8C-B95B-D77B2BE5C269}" srcOrd="0" destOrd="0" presId="urn:microsoft.com/office/officeart/2005/8/layout/lProcess3"/>
    <dgm:cxn modelId="{87F5E92C-7605-4F5B-A700-A37D234E2D65}" type="presOf" srcId="{415CD217-61BA-435D-890B-3388F63334E0}" destId="{E40B5305-6ACF-4565-A81F-DFEE75EB00FB}" srcOrd="0" destOrd="0" presId="urn:microsoft.com/office/officeart/2005/8/layout/lProcess3"/>
    <dgm:cxn modelId="{89B6D802-3424-449C-A061-71A837C3E19E}" type="presOf" srcId="{60BABAB3-0F5A-4B26-8455-571406B1CAF5}" destId="{5FB773B2-2739-46FA-B0A2-B31B9F337E5D}" srcOrd="0" destOrd="0" presId="urn:microsoft.com/office/officeart/2005/8/layout/lProcess3"/>
    <dgm:cxn modelId="{694E029B-2DE7-457B-B399-37B1C0F137AB}" type="presOf" srcId="{A1B252DE-C5A8-48EA-B7F1-625509E6EFE6}" destId="{42C7542E-D6E6-4262-B294-C3B9E4799544}" srcOrd="0" destOrd="0" presId="urn:microsoft.com/office/officeart/2005/8/layout/lProcess3"/>
    <dgm:cxn modelId="{49F5F5E1-DB48-44C2-9250-F0FEEFE50A8E}" type="presOf" srcId="{EA832BDA-A9C7-4FD8-A224-1DDCAA7E7295}" destId="{C0164D33-248E-4840-9F16-7FC21B5D83B9}" srcOrd="0" destOrd="0" presId="urn:microsoft.com/office/officeart/2005/8/layout/lProcess3"/>
    <dgm:cxn modelId="{CE11297A-C55F-47B3-907B-DE01B42C7E41}" type="presOf" srcId="{C689F7D2-5CE7-4F9A-BD7B-C9E2B89BB374}" destId="{A08C86CE-155B-4CE3-99B4-5767F4911752}" srcOrd="0" destOrd="0" presId="urn:microsoft.com/office/officeart/2005/8/layout/lProcess3"/>
    <dgm:cxn modelId="{02FC612A-0D66-4D40-9575-4C0F6114EE74}" srcId="{F403E7FB-9343-41CA-A97A-E8BB32812933}" destId="{F9F75190-D71A-41B7-9520-8757B5D3CE11}" srcOrd="0" destOrd="0" parTransId="{348E979B-B7A7-4F21-AB10-C689E5FDC9FD}" sibTransId="{28C2C4DB-E0F0-4917-9951-8851E992D4D7}"/>
    <dgm:cxn modelId="{F4AFF06F-38EA-4DE2-9AE7-FD71C43374CB}" srcId="{9ED63909-2773-461C-B5A6-7CB6325B1120}" destId="{648F98E5-9E17-4134-A085-427849AC4D81}" srcOrd="0" destOrd="0" parTransId="{8BBCBF40-E82C-4638-866F-A29F59EBF4B5}" sibTransId="{697503F7-E556-42F3-B1DC-0221CC611B8F}"/>
    <dgm:cxn modelId="{DB7E1B95-9959-4F00-88C7-3CF2904977C6}" type="presOf" srcId="{6D2F0112-E0C6-40AD-8C9F-CDC05774DF6E}" destId="{DE5E396B-9431-43C7-A945-6CFD9DF45A09}" srcOrd="0" destOrd="0" presId="urn:microsoft.com/office/officeart/2005/8/layout/lProcess3"/>
    <dgm:cxn modelId="{5E3C0D24-126B-4F62-9695-347E2EA6F799}" type="presOf" srcId="{41BE60AB-0109-4B2D-9D42-9D8E6321451E}" destId="{B48A50C7-F6D6-4B35-A28F-3229DA8D2C39}" srcOrd="0" destOrd="0" presId="urn:microsoft.com/office/officeart/2005/8/layout/lProcess3"/>
    <dgm:cxn modelId="{CB88BC5C-7DE5-4C98-9102-52BE804360FB}" srcId="{E81E5E66-ACC7-4490-87A2-0687892692E9}" destId="{9ED63909-2773-461C-B5A6-7CB6325B1120}" srcOrd="3" destOrd="0" parTransId="{76161381-DF7E-4E46-A214-73BF7D18F9C7}" sibTransId="{74B088BD-9E75-4FA3-B7CE-AD7C2734E774}"/>
    <dgm:cxn modelId="{BC7AD092-045E-4F2A-980A-294FBD2DA3EA}" srcId="{1BD62DB7-EE9E-4CDB-910A-554B896FF19A}" destId="{A1B252DE-C5A8-48EA-B7F1-625509E6EFE6}" srcOrd="1" destOrd="0" parTransId="{07BE80D7-50F4-4582-A188-76195B66546A}" sibTransId="{AAB390DD-A5A4-4248-96CA-BA97D32D1071}"/>
    <dgm:cxn modelId="{64FE7A21-9228-4BD6-94B5-A0DB14184A0F}" srcId="{9ED63909-2773-461C-B5A6-7CB6325B1120}" destId="{910BF8D9-DD6A-4502-9BE4-3884A0C0726F}" srcOrd="1" destOrd="0" parTransId="{4553F82C-B51B-4F1E-B1EA-3EBB16C93939}" sibTransId="{2BF2405E-7FE9-4962-99E0-08B0A02475AF}"/>
    <dgm:cxn modelId="{CCF01295-39E6-4032-ADD7-8A1DD07CE1FB}" type="presOf" srcId="{F403E7FB-9343-41CA-A97A-E8BB32812933}" destId="{1A72E011-B463-4839-B132-DE987F96A148}" srcOrd="0" destOrd="0" presId="urn:microsoft.com/office/officeart/2005/8/layout/lProcess3"/>
    <dgm:cxn modelId="{2109A40B-1651-45D6-A31F-DBDCA7D5D03D}" srcId="{1BD62DB7-EE9E-4CDB-910A-554B896FF19A}" destId="{46CD6F66-6A38-4D9D-8845-8DFF57DE5C25}" srcOrd="2" destOrd="0" parTransId="{266E9016-1253-4FD9-84B0-2A45E3DDE5F3}" sibTransId="{53ED13DB-6400-47F7-BAD0-D842785F15BF}"/>
    <dgm:cxn modelId="{1EBCEA76-798C-45C6-8511-9B9EA5FA607F}" srcId="{415CD217-61BA-435D-890B-3388F63334E0}" destId="{EA832BDA-A9C7-4FD8-A224-1DDCAA7E7295}" srcOrd="2" destOrd="0" parTransId="{EBEA8C4B-B772-4DC3-8E51-FA4BE528062B}" sibTransId="{E0D9495F-9A02-4895-B851-7A68195EDDBA}"/>
    <dgm:cxn modelId="{1C858B55-355C-4A5F-B5CA-A52F6EBBEFE3}" type="presOf" srcId="{E81E5E66-ACC7-4490-87A2-0687892692E9}" destId="{B49D56D4-877F-43F5-B373-019605E8F10C}" srcOrd="0" destOrd="0" presId="urn:microsoft.com/office/officeart/2005/8/layout/lProcess3"/>
    <dgm:cxn modelId="{E99D598F-6E7C-4EA7-A68B-91FEDE900DC7}" srcId="{F403E7FB-9343-41CA-A97A-E8BB32812933}" destId="{D72CCDD7-9B1D-4E91-BC25-0081D41B7A28}" srcOrd="2" destOrd="0" parTransId="{899CF14B-D1E2-4484-9631-AC9BE3FB5913}" sibTransId="{4147271E-6DF7-42CD-A47D-7E862BBAA19F}"/>
    <dgm:cxn modelId="{E9A9C288-5175-4588-A3D4-8771BCD96EE1}" srcId="{1BD62DB7-EE9E-4CDB-910A-554B896FF19A}" destId="{C689F7D2-5CE7-4F9A-BD7B-C9E2B89BB374}" srcOrd="0" destOrd="0" parTransId="{A5D1CD86-9948-4DD0-9453-C42D59F5D3F0}" sibTransId="{A6CF327C-9B19-4219-9CC6-ECCC2C0D2EB6}"/>
    <dgm:cxn modelId="{F8FBC51D-AC0C-4C48-92F7-6423C1FDE6C5}" srcId="{E81E5E66-ACC7-4490-87A2-0687892692E9}" destId="{415CD217-61BA-435D-890B-3388F63334E0}" srcOrd="1" destOrd="0" parTransId="{644F1E18-27B6-40C0-90D7-B23D82A34661}" sibTransId="{AD0F9C45-ADE5-4961-BFDE-3D133B5E6FFE}"/>
    <dgm:cxn modelId="{FE9F39E3-5B81-4281-AB1D-5EE15D2156C5}" srcId="{F403E7FB-9343-41CA-A97A-E8BB32812933}" destId="{41BE60AB-0109-4B2D-9D42-9D8E6321451E}" srcOrd="1" destOrd="0" parTransId="{09870335-7C0D-42F5-815C-9F26D6C868D8}" sibTransId="{68B6D01C-99D0-4814-A58A-E7146E81A9AF}"/>
    <dgm:cxn modelId="{3E07C4A5-6634-4F98-9388-3A322B0EBF2D}" srcId="{E81E5E66-ACC7-4490-87A2-0687892692E9}" destId="{1BD62DB7-EE9E-4CDB-910A-554B896FF19A}" srcOrd="2" destOrd="0" parTransId="{9400106F-1A83-4285-B99D-7A1FA14108B3}" sibTransId="{AD8C3807-A8EF-4A3E-A78E-BC59BAD870CD}"/>
    <dgm:cxn modelId="{1BB281E8-C07B-44A2-B01D-95442952A4CD}" srcId="{415CD217-61BA-435D-890B-3388F63334E0}" destId="{6D2F0112-E0C6-40AD-8C9F-CDC05774DF6E}" srcOrd="1" destOrd="0" parTransId="{7247283E-AEE4-42D7-8B90-E80CB84B4A23}" sibTransId="{B3842D20-D9DA-4674-A8B5-C84BA23C0DD9}"/>
    <dgm:cxn modelId="{2D5F6168-64A6-4209-A7A1-117C2AEFEFF6}" type="presOf" srcId="{1BD62DB7-EE9E-4CDB-910A-554B896FF19A}" destId="{C5935FAC-D0DE-4EE4-9F26-11C9D2616E0A}" srcOrd="0" destOrd="0" presId="urn:microsoft.com/office/officeart/2005/8/layout/lProcess3"/>
    <dgm:cxn modelId="{A53A3277-D849-4557-BDA4-95CE30D1011E}" type="presParOf" srcId="{B49D56D4-877F-43F5-B373-019605E8F10C}" destId="{FDA387EA-2535-4AAF-80B8-2A78B993AC1F}" srcOrd="0" destOrd="0" presId="urn:microsoft.com/office/officeart/2005/8/layout/lProcess3"/>
    <dgm:cxn modelId="{AF540ED2-C59C-4F81-B417-D983FFE0D7CD}" type="presParOf" srcId="{FDA387EA-2535-4AAF-80B8-2A78B993AC1F}" destId="{1A72E011-B463-4839-B132-DE987F96A148}" srcOrd="0" destOrd="0" presId="urn:microsoft.com/office/officeart/2005/8/layout/lProcess3"/>
    <dgm:cxn modelId="{ADC42BA3-299F-4038-9073-E90DC10F9DC1}" type="presParOf" srcId="{FDA387EA-2535-4AAF-80B8-2A78B993AC1F}" destId="{2E79F711-7D9D-481D-B3AD-FF7F84CF550E}" srcOrd="1" destOrd="0" presId="urn:microsoft.com/office/officeart/2005/8/layout/lProcess3"/>
    <dgm:cxn modelId="{1D962FDB-5FA5-46A3-A0D0-157E7AB6752A}" type="presParOf" srcId="{FDA387EA-2535-4AAF-80B8-2A78B993AC1F}" destId="{6BF0D3CE-5A27-493D-B0A6-CD68D0008991}" srcOrd="2" destOrd="0" presId="urn:microsoft.com/office/officeart/2005/8/layout/lProcess3"/>
    <dgm:cxn modelId="{7E901198-3E73-4219-A9AA-446F485D66AD}" type="presParOf" srcId="{FDA387EA-2535-4AAF-80B8-2A78B993AC1F}" destId="{4218C644-175C-41B9-8710-0734195A2B2C}" srcOrd="3" destOrd="0" presId="urn:microsoft.com/office/officeart/2005/8/layout/lProcess3"/>
    <dgm:cxn modelId="{FB2480EE-9C84-4E46-8269-788980FF4B4D}" type="presParOf" srcId="{FDA387EA-2535-4AAF-80B8-2A78B993AC1F}" destId="{B48A50C7-F6D6-4B35-A28F-3229DA8D2C39}" srcOrd="4" destOrd="0" presId="urn:microsoft.com/office/officeart/2005/8/layout/lProcess3"/>
    <dgm:cxn modelId="{B4747707-2915-493B-8807-667CB76CED92}" type="presParOf" srcId="{FDA387EA-2535-4AAF-80B8-2A78B993AC1F}" destId="{8F2E9A1E-1A84-4B2F-8CA2-CE0181BC1D10}" srcOrd="5" destOrd="0" presId="urn:microsoft.com/office/officeart/2005/8/layout/lProcess3"/>
    <dgm:cxn modelId="{FB5C9D98-6BA6-4DB3-9426-1B48F47B1B4C}" type="presParOf" srcId="{FDA387EA-2535-4AAF-80B8-2A78B993AC1F}" destId="{F09FCC2F-7842-43A1-8589-35AF1957AFD1}" srcOrd="6" destOrd="0" presId="urn:microsoft.com/office/officeart/2005/8/layout/lProcess3"/>
    <dgm:cxn modelId="{DF3D470E-DB71-4ABD-8907-94F516405EB9}" type="presParOf" srcId="{B49D56D4-877F-43F5-B373-019605E8F10C}" destId="{E953BA7D-F718-4CB5-AE57-C66F5E2406B1}" srcOrd="1" destOrd="0" presId="urn:microsoft.com/office/officeart/2005/8/layout/lProcess3"/>
    <dgm:cxn modelId="{BC040586-CAB5-4343-962B-32FC9BEF7091}" type="presParOf" srcId="{B49D56D4-877F-43F5-B373-019605E8F10C}" destId="{C4CA78DF-3F95-400F-B31B-A226F4501F74}" srcOrd="2" destOrd="0" presId="urn:microsoft.com/office/officeart/2005/8/layout/lProcess3"/>
    <dgm:cxn modelId="{0E009BE7-D1AF-4952-8F65-B6D4FCEA2ABD}" type="presParOf" srcId="{C4CA78DF-3F95-400F-B31B-A226F4501F74}" destId="{E40B5305-6ACF-4565-A81F-DFEE75EB00FB}" srcOrd="0" destOrd="0" presId="urn:microsoft.com/office/officeart/2005/8/layout/lProcess3"/>
    <dgm:cxn modelId="{B09908A8-13CD-4FEF-9733-A6D9A987F336}" type="presParOf" srcId="{C4CA78DF-3F95-400F-B31B-A226F4501F74}" destId="{D729648D-A2AC-40EF-9074-56B830E2E6D7}" srcOrd="1" destOrd="0" presId="urn:microsoft.com/office/officeart/2005/8/layout/lProcess3"/>
    <dgm:cxn modelId="{07906AB1-E747-4E3D-901F-EFD297D962C3}" type="presParOf" srcId="{C4CA78DF-3F95-400F-B31B-A226F4501F74}" destId="{5FB773B2-2739-46FA-B0A2-B31B9F337E5D}" srcOrd="2" destOrd="0" presId="urn:microsoft.com/office/officeart/2005/8/layout/lProcess3"/>
    <dgm:cxn modelId="{7731080A-45FF-44A4-A02E-657E2B82B7E0}" type="presParOf" srcId="{C4CA78DF-3F95-400F-B31B-A226F4501F74}" destId="{BF81A309-5DFE-4938-BAFB-678BC5200D5A}" srcOrd="3" destOrd="0" presId="urn:microsoft.com/office/officeart/2005/8/layout/lProcess3"/>
    <dgm:cxn modelId="{35283E73-F325-402C-9805-9DAF62424A6C}" type="presParOf" srcId="{C4CA78DF-3F95-400F-B31B-A226F4501F74}" destId="{DE5E396B-9431-43C7-A945-6CFD9DF45A09}" srcOrd="4" destOrd="0" presId="urn:microsoft.com/office/officeart/2005/8/layout/lProcess3"/>
    <dgm:cxn modelId="{651ADFB3-A66F-4B3F-B5EA-93FEAB93447C}" type="presParOf" srcId="{C4CA78DF-3F95-400F-B31B-A226F4501F74}" destId="{E67FAE65-6BD7-4241-8F56-2CFD1E6AB6AB}" srcOrd="5" destOrd="0" presId="urn:microsoft.com/office/officeart/2005/8/layout/lProcess3"/>
    <dgm:cxn modelId="{70055091-7134-4B7C-89B2-1B5205A3E186}" type="presParOf" srcId="{C4CA78DF-3F95-400F-B31B-A226F4501F74}" destId="{C0164D33-248E-4840-9F16-7FC21B5D83B9}" srcOrd="6" destOrd="0" presId="urn:microsoft.com/office/officeart/2005/8/layout/lProcess3"/>
    <dgm:cxn modelId="{55933C00-E5AB-45CB-B780-71BC73E49FEA}" type="presParOf" srcId="{B49D56D4-877F-43F5-B373-019605E8F10C}" destId="{833FC6E8-E176-4516-BFA0-6E1B8AF22A9E}" srcOrd="3" destOrd="0" presId="urn:microsoft.com/office/officeart/2005/8/layout/lProcess3"/>
    <dgm:cxn modelId="{74757C36-93C3-4FA9-A7EB-4E01799D932D}" type="presParOf" srcId="{B49D56D4-877F-43F5-B373-019605E8F10C}" destId="{F85946E4-87BC-442B-AB02-94F62D35D3F3}" srcOrd="4" destOrd="0" presId="urn:microsoft.com/office/officeart/2005/8/layout/lProcess3"/>
    <dgm:cxn modelId="{1946749D-D563-4460-BCEB-CF2451E2174D}" type="presParOf" srcId="{F85946E4-87BC-442B-AB02-94F62D35D3F3}" destId="{C5935FAC-D0DE-4EE4-9F26-11C9D2616E0A}" srcOrd="0" destOrd="0" presId="urn:microsoft.com/office/officeart/2005/8/layout/lProcess3"/>
    <dgm:cxn modelId="{13683CD2-EFF3-4777-947B-A779947E1216}" type="presParOf" srcId="{F85946E4-87BC-442B-AB02-94F62D35D3F3}" destId="{2D363A33-E523-4C88-BDAA-8943524AE664}" srcOrd="1" destOrd="0" presId="urn:microsoft.com/office/officeart/2005/8/layout/lProcess3"/>
    <dgm:cxn modelId="{681D4991-2922-4001-A944-762B7A236D73}" type="presParOf" srcId="{F85946E4-87BC-442B-AB02-94F62D35D3F3}" destId="{A08C86CE-155B-4CE3-99B4-5767F4911752}" srcOrd="2" destOrd="0" presId="urn:microsoft.com/office/officeart/2005/8/layout/lProcess3"/>
    <dgm:cxn modelId="{89A8820B-5FAB-4DA1-8D19-FFBC6FDDA1DC}" type="presParOf" srcId="{F85946E4-87BC-442B-AB02-94F62D35D3F3}" destId="{75A67BE4-2D33-4A39-9125-09BD013E39CA}" srcOrd="3" destOrd="0" presId="urn:microsoft.com/office/officeart/2005/8/layout/lProcess3"/>
    <dgm:cxn modelId="{B740E590-2D18-4C50-BCCA-80BE6469E938}" type="presParOf" srcId="{F85946E4-87BC-442B-AB02-94F62D35D3F3}" destId="{42C7542E-D6E6-4262-B294-C3B9E4799544}" srcOrd="4" destOrd="0" presId="urn:microsoft.com/office/officeart/2005/8/layout/lProcess3"/>
    <dgm:cxn modelId="{D2723731-0CE4-436D-9954-CC8751E2EC1E}" type="presParOf" srcId="{F85946E4-87BC-442B-AB02-94F62D35D3F3}" destId="{BF00DB84-C474-4805-87AD-B8B752090EDD}" srcOrd="5" destOrd="0" presId="urn:microsoft.com/office/officeart/2005/8/layout/lProcess3"/>
    <dgm:cxn modelId="{A6D422CA-6955-4142-9E73-4E4D326B3677}" type="presParOf" srcId="{F85946E4-87BC-442B-AB02-94F62D35D3F3}" destId="{153BFBA7-5782-4343-A3CD-F55C4F2DFFF3}" srcOrd="6" destOrd="0" presId="urn:microsoft.com/office/officeart/2005/8/layout/lProcess3"/>
    <dgm:cxn modelId="{75225F9F-D939-46C9-A633-D311580B705C}" type="presParOf" srcId="{B49D56D4-877F-43F5-B373-019605E8F10C}" destId="{5E350BA1-55E6-424C-8EC2-28BB9745ABA6}" srcOrd="5" destOrd="0" presId="urn:microsoft.com/office/officeart/2005/8/layout/lProcess3"/>
    <dgm:cxn modelId="{92318BA8-DF27-4468-B674-C2663005D6EE}" type="presParOf" srcId="{B49D56D4-877F-43F5-B373-019605E8F10C}" destId="{0681E22A-89DF-4849-A83B-3F7CA0131615}" srcOrd="6" destOrd="0" presId="urn:microsoft.com/office/officeart/2005/8/layout/lProcess3"/>
    <dgm:cxn modelId="{6DED3B0E-5A46-4FAD-9FEB-8AD4ED429FA2}" type="presParOf" srcId="{0681E22A-89DF-4849-A83B-3F7CA0131615}" destId="{E5D2D7F6-D88E-4F8C-B95B-D77B2BE5C269}" srcOrd="0" destOrd="0" presId="urn:microsoft.com/office/officeart/2005/8/layout/lProcess3"/>
    <dgm:cxn modelId="{4105B9F5-8394-4A60-9744-916C215F80C6}" type="presParOf" srcId="{0681E22A-89DF-4849-A83B-3F7CA0131615}" destId="{205508CC-003A-4851-BBA0-1F3EECE3C214}" srcOrd="1" destOrd="0" presId="urn:microsoft.com/office/officeart/2005/8/layout/lProcess3"/>
    <dgm:cxn modelId="{8A27A884-269D-431B-AF85-DB88842743BA}" type="presParOf" srcId="{0681E22A-89DF-4849-A83B-3F7CA0131615}" destId="{FBD821A0-3ACB-4782-979C-D60887B672A9}" srcOrd="2" destOrd="0" presId="urn:microsoft.com/office/officeart/2005/8/layout/lProcess3"/>
    <dgm:cxn modelId="{1B2D649F-9B1D-4CC5-A122-F44E75A0B2EA}" type="presParOf" srcId="{0681E22A-89DF-4849-A83B-3F7CA0131615}" destId="{1F4F1C36-6969-4606-8A2D-02E746AE9B0E}" srcOrd="3" destOrd="0" presId="urn:microsoft.com/office/officeart/2005/8/layout/lProcess3"/>
    <dgm:cxn modelId="{F24992BC-B080-4B78-9110-72204C072F4D}" type="presParOf" srcId="{0681E22A-89DF-4849-A83B-3F7CA0131615}" destId="{7BC055E0-8BD5-4EE9-B044-AC3F233059B8}" srcOrd="4" destOrd="0" presId="urn:microsoft.com/office/officeart/2005/8/layout/lProcess3"/>
    <dgm:cxn modelId="{AA69E762-0F92-4B3D-9537-3271A71EC506}" type="presParOf" srcId="{0681E22A-89DF-4849-A83B-3F7CA0131615}" destId="{85755322-DB0F-4DEE-B050-55FA14B7C27F}" srcOrd="5" destOrd="0" presId="urn:microsoft.com/office/officeart/2005/8/layout/lProcess3"/>
    <dgm:cxn modelId="{403F9225-C2F3-4A9D-AD1A-8AFF4E272BC6}" type="presParOf" srcId="{0681E22A-89DF-4849-A83B-3F7CA0131615}" destId="{12DA3973-73F9-4407-B2CD-6D111785E8F3}" srcOrd="6" destOrd="0" presId="urn:microsoft.com/office/officeart/2005/8/layout/lProcess3"/>
  </dgm:cxnLst>
  <dgm:bg>
    <a:solidFill>
      <a:schemeClr val="accent1">
        <a:lumMod val="20000"/>
        <a:lumOff val="8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8676BED-DB40-4C96-A439-FABFB5EBC72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7C58AED-0AF8-48BC-8EB3-764709128D94}">
      <dgm:prSet custT="1"/>
      <dgm:spPr>
        <a:solidFill>
          <a:schemeClr val="bg2"/>
        </a:solidFill>
      </dgm:spPr>
      <dgm:t>
        <a:bodyPr/>
        <a:lstStyle/>
        <a:p>
          <a:pPr algn="ctr" rtl="0"/>
          <a:r>
            <a:rPr lang="ru-RU" sz="1200" b="1" dirty="0" smtClean="0">
              <a:solidFill>
                <a:schemeClr val="bg2">
                  <a:lumMod val="25000"/>
                </a:schemeClr>
              </a:solidFill>
              <a:latin typeface="Arial" pitchFamily="34" charset="0"/>
              <a:ea typeface="Calibri"/>
              <a:cs typeface="Arial" pitchFamily="34" charset="0"/>
            </a:rPr>
            <a:t>Обеспечение преемственности и непрерывности помощи, оказываемой детям-инвалидам и воспитывающим их семьям на разных возрастных этапах развития детей организациями разной ведомственной принадлежности, в том числе социально ориентированными некоммерческими организациям и сопровождение семьи как целостной системы, имеющей собственные закономерности развития; </a:t>
          </a:r>
          <a:endParaRPr lang="ru-RU" sz="1200" dirty="0">
            <a:solidFill>
              <a:schemeClr val="bg2">
                <a:lumMod val="25000"/>
              </a:schemeClr>
            </a:solidFill>
            <a:latin typeface="Arial Black" pitchFamily="34" charset="0"/>
          </a:endParaRPr>
        </a:p>
      </dgm:t>
    </dgm:pt>
    <dgm:pt modelId="{2E09E022-85F4-4CB1-8AA6-15F780C1C5A0}" type="parTrans" cxnId="{A7E722CB-6F44-43E4-9964-1CF92F90B3A1}">
      <dgm:prSet/>
      <dgm:spPr/>
      <dgm:t>
        <a:bodyPr/>
        <a:lstStyle/>
        <a:p>
          <a:endParaRPr lang="ru-RU"/>
        </a:p>
      </dgm:t>
    </dgm:pt>
    <dgm:pt modelId="{D9A17591-A887-47F4-8054-7810676DE0CE}" type="sibTrans" cxnId="{A7E722CB-6F44-43E4-9964-1CF92F90B3A1}">
      <dgm:prSet/>
      <dgm:spPr/>
      <dgm:t>
        <a:bodyPr/>
        <a:lstStyle/>
        <a:p>
          <a:endParaRPr lang="ru-RU"/>
        </a:p>
      </dgm:t>
    </dgm:pt>
    <dgm:pt modelId="{500C3530-6496-440B-B9FD-E1B1A92287E3}">
      <dgm:prSet custT="1"/>
      <dgm:spPr>
        <a:solidFill>
          <a:schemeClr val="bg2"/>
        </a:solidFill>
      </dgm:spPr>
      <dgm:t>
        <a:bodyPr/>
        <a:lstStyle/>
        <a:p>
          <a:pPr algn="ctr" rtl="0"/>
          <a:r>
            <a:rPr lang="ru-RU" sz="1200" b="1" dirty="0" smtClean="0">
              <a:solidFill>
                <a:schemeClr val="bg2">
                  <a:lumMod val="25000"/>
                </a:schemeClr>
              </a:solidFill>
              <a:latin typeface="Arial" pitchFamily="34" charset="0"/>
              <a:ea typeface="Calibri"/>
              <a:cs typeface="Arial" pitchFamily="34" charset="0"/>
            </a:rPr>
            <a:t>Координация деятельности служб с органами государственной власти, местного самоуправления, организациями различной ведомственной принадлежности, НКО, СМИ и другими по организации и осуществлению сопровождения семьи с ребенком-инвалидом;</a:t>
          </a:r>
          <a:endParaRPr lang="ru-RU" sz="1200" dirty="0">
            <a:solidFill>
              <a:schemeClr val="bg2">
                <a:lumMod val="25000"/>
              </a:schemeClr>
            </a:solidFill>
            <a:latin typeface="Arial Black" pitchFamily="34" charset="0"/>
          </a:endParaRPr>
        </a:p>
      </dgm:t>
    </dgm:pt>
    <dgm:pt modelId="{7A51D2D3-4CB9-49F2-9A9F-E902E0DDB257}" type="parTrans" cxnId="{6F0F19E9-A100-4778-B939-0236E6240CBD}">
      <dgm:prSet/>
      <dgm:spPr/>
      <dgm:t>
        <a:bodyPr/>
        <a:lstStyle/>
        <a:p>
          <a:endParaRPr lang="ru-RU"/>
        </a:p>
      </dgm:t>
    </dgm:pt>
    <dgm:pt modelId="{8214393E-8E71-4CAD-A565-4C659631EDBD}" type="sibTrans" cxnId="{6F0F19E9-A100-4778-B939-0236E6240CBD}">
      <dgm:prSet/>
      <dgm:spPr/>
      <dgm:t>
        <a:bodyPr/>
        <a:lstStyle/>
        <a:p>
          <a:endParaRPr lang="ru-RU"/>
        </a:p>
      </dgm:t>
    </dgm:pt>
    <dgm:pt modelId="{94578EEE-C54D-420A-AB45-F0D76AB17161}">
      <dgm:prSet custT="1"/>
      <dgm:spPr>
        <a:solidFill>
          <a:schemeClr val="bg2"/>
        </a:solidFill>
      </dgm:spPr>
      <dgm:t>
        <a:bodyPr/>
        <a:lstStyle/>
        <a:p>
          <a:r>
            <a:rPr lang="ru-RU" sz="1200" b="1" dirty="0" smtClean="0">
              <a:solidFill>
                <a:schemeClr val="bg2">
                  <a:lumMod val="25000"/>
                </a:schemeClr>
              </a:solidFill>
              <a:latin typeface="Arial" pitchFamily="34" charset="0"/>
              <a:ea typeface="Calibri"/>
              <a:cs typeface="Arial" pitchFamily="34" charset="0"/>
            </a:rPr>
            <a:t>Социализация и адаптация семей, воспитывающих детей – инвалидов и детей с ограниченными возможностями здоровья в обществе. Преодоление социальной изоляции семей с ребенком с ограниченными возможностями здоровья, формирования круга регулярного общения и поддержки</a:t>
          </a:r>
          <a:endParaRPr lang="ru-RU" sz="1200" b="1" dirty="0">
            <a:solidFill>
              <a:schemeClr val="bg2">
                <a:lumMod val="25000"/>
              </a:schemeClr>
            </a:solidFill>
            <a:latin typeface="Arial" pitchFamily="34" charset="0"/>
            <a:ea typeface="Calibri"/>
            <a:cs typeface="Arial" pitchFamily="34" charset="0"/>
          </a:endParaRPr>
        </a:p>
      </dgm:t>
    </dgm:pt>
    <dgm:pt modelId="{6E6D04DF-F8EC-458C-B0F8-1586DBBC703A}" type="parTrans" cxnId="{7A0EF978-5BAF-42B2-BB83-795900A76FD0}">
      <dgm:prSet/>
      <dgm:spPr/>
      <dgm:t>
        <a:bodyPr/>
        <a:lstStyle/>
        <a:p>
          <a:endParaRPr lang="ru-RU"/>
        </a:p>
      </dgm:t>
    </dgm:pt>
    <dgm:pt modelId="{DCCDDB6F-0CCA-417A-B590-A0EFCF4CE65F}" type="sibTrans" cxnId="{7A0EF978-5BAF-42B2-BB83-795900A76FD0}">
      <dgm:prSet/>
      <dgm:spPr/>
      <dgm:t>
        <a:bodyPr/>
        <a:lstStyle/>
        <a:p>
          <a:endParaRPr lang="ru-RU"/>
        </a:p>
      </dgm:t>
    </dgm:pt>
    <dgm:pt modelId="{998D78AE-49A4-45C3-A635-0AA8772FC57A}">
      <dgm:prSet custT="1"/>
      <dgm:spPr>
        <a:solidFill>
          <a:schemeClr val="bg2"/>
        </a:solidFill>
      </dgm:spPr>
      <dgm:t>
        <a:bodyPr/>
        <a:lstStyle/>
        <a:p>
          <a:pPr algn="ctr" rtl="0"/>
          <a:r>
            <a:rPr lang="ru-RU" sz="1200" dirty="0" smtClean="0">
              <a:solidFill>
                <a:schemeClr val="bg2">
                  <a:lumMod val="25000"/>
                </a:schemeClr>
              </a:solidFill>
              <a:latin typeface="Arial Black" panose="020B0A04020102020204" pitchFamily="34" charset="0"/>
            </a:rPr>
            <a:t>Расширение сети взаимодействия с НКО по решению социально-значимых вопросов. </a:t>
          </a:r>
          <a:endParaRPr lang="ru-RU" sz="1200" dirty="0">
            <a:solidFill>
              <a:schemeClr val="bg2">
                <a:lumMod val="25000"/>
              </a:schemeClr>
            </a:solidFill>
            <a:latin typeface="Arial Black" pitchFamily="34" charset="0"/>
          </a:endParaRPr>
        </a:p>
      </dgm:t>
    </dgm:pt>
    <dgm:pt modelId="{25F1CE96-549E-467B-96DB-267893FE0ECF}" type="parTrans" cxnId="{737F2865-6B79-446C-B0D0-6B12A7231A63}">
      <dgm:prSet/>
      <dgm:spPr/>
      <dgm:t>
        <a:bodyPr/>
        <a:lstStyle/>
        <a:p>
          <a:endParaRPr lang="ru-RU"/>
        </a:p>
      </dgm:t>
    </dgm:pt>
    <dgm:pt modelId="{C0D67A8B-AC10-4EEF-A547-AF946030260F}" type="sibTrans" cxnId="{737F2865-6B79-446C-B0D0-6B12A7231A63}">
      <dgm:prSet/>
      <dgm:spPr/>
      <dgm:t>
        <a:bodyPr/>
        <a:lstStyle/>
        <a:p>
          <a:endParaRPr lang="ru-RU"/>
        </a:p>
      </dgm:t>
    </dgm:pt>
    <dgm:pt modelId="{06B3638F-527E-431F-B5E6-3A9F9EB27A7C}" type="pres">
      <dgm:prSet presAssocID="{C8676BED-DB40-4C96-A439-FABFB5EBC72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0C8A578-45F9-4C03-BDD7-F1E35CAEC008}" type="pres">
      <dgm:prSet presAssocID="{C7C58AED-0AF8-48BC-8EB3-764709128D94}" presName="parentText" presStyleLbl="node1" presStyleIdx="0" presStyleCnt="4" custScaleY="124375" custLinFactNeighborX="-394" custLinFactNeighborY="515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C6B2EC-5CDC-4B9F-B023-D6BED1FD98EC}" type="pres">
      <dgm:prSet presAssocID="{D9A17591-A887-47F4-8054-7810676DE0CE}" presName="spacer" presStyleCnt="0"/>
      <dgm:spPr/>
    </dgm:pt>
    <dgm:pt modelId="{52D32C6D-F9FD-4F4D-A834-8C7D6C6EEC0D}" type="pres">
      <dgm:prSet presAssocID="{998D78AE-49A4-45C3-A635-0AA8772FC57A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D32429-459A-4C98-9398-06B019057F37}" type="pres">
      <dgm:prSet presAssocID="{C0D67A8B-AC10-4EEF-A547-AF946030260F}" presName="spacer" presStyleCnt="0"/>
      <dgm:spPr/>
    </dgm:pt>
    <dgm:pt modelId="{7065FBFF-2E96-4D59-8C7F-E70BF9F0DCCD}" type="pres">
      <dgm:prSet presAssocID="{500C3530-6496-440B-B9FD-E1B1A92287E3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C37B58-12DE-4D0D-8816-438C5C6DDED2}" type="pres">
      <dgm:prSet presAssocID="{8214393E-8E71-4CAD-A565-4C659631EDBD}" presName="spacer" presStyleCnt="0"/>
      <dgm:spPr/>
    </dgm:pt>
    <dgm:pt modelId="{BBD78608-3495-4DBE-A0B9-E5851AB11F82}" type="pres">
      <dgm:prSet presAssocID="{94578EEE-C54D-420A-AB45-F0D76AB17161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09DB126-EADB-44D4-83EF-D8061BF9FBDF}" type="presOf" srcId="{C8676BED-DB40-4C96-A439-FABFB5EBC727}" destId="{06B3638F-527E-431F-B5E6-3A9F9EB27A7C}" srcOrd="0" destOrd="0" presId="urn:microsoft.com/office/officeart/2005/8/layout/vList2"/>
    <dgm:cxn modelId="{6F0F19E9-A100-4778-B939-0236E6240CBD}" srcId="{C8676BED-DB40-4C96-A439-FABFB5EBC727}" destId="{500C3530-6496-440B-B9FD-E1B1A92287E3}" srcOrd="2" destOrd="0" parTransId="{7A51D2D3-4CB9-49F2-9A9F-E902E0DDB257}" sibTransId="{8214393E-8E71-4CAD-A565-4C659631EDBD}"/>
    <dgm:cxn modelId="{E12D6774-AAA0-41A4-816B-E971C59DB1CD}" type="presOf" srcId="{94578EEE-C54D-420A-AB45-F0D76AB17161}" destId="{BBD78608-3495-4DBE-A0B9-E5851AB11F82}" srcOrd="0" destOrd="0" presId="urn:microsoft.com/office/officeart/2005/8/layout/vList2"/>
    <dgm:cxn modelId="{737F2865-6B79-446C-B0D0-6B12A7231A63}" srcId="{C8676BED-DB40-4C96-A439-FABFB5EBC727}" destId="{998D78AE-49A4-45C3-A635-0AA8772FC57A}" srcOrd="1" destOrd="0" parTransId="{25F1CE96-549E-467B-96DB-267893FE0ECF}" sibTransId="{C0D67A8B-AC10-4EEF-A547-AF946030260F}"/>
    <dgm:cxn modelId="{7A0EF978-5BAF-42B2-BB83-795900A76FD0}" srcId="{C8676BED-DB40-4C96-A439-FABFB5EBC727}" destId="{94578EEE-C54D-420A-AB45-F0D76AB17161}" srcOrd="3" destOrd="0" parTransId="{6E6D04DF-F8EC-458C-B0F8-1586DBBC703A}" sibTransId="{DCCDDB6F-0CCA-417A-B590-A0EFCF4CE65F}"/>
    <dgm:cxn modelId="{A7E722CB-6F44-43E4-9964-1CF92F90B3A1}" srcId="{C8676BED-DB40-4C96-A439-FABFB5EBC727}" destId="{C7C58AED-0AF8-48BC-8EB3-764709128D94}" srcOrd="0" destOrd="0" parTransId="{2E09E022-85F4-4CB1-8AA6-15F780C1C5A0}" sibTransId="{D9A17591-A887-47F4-8054-7810676DE0CE}"/>
    <dgm:cxn modelId="{BF9D8CC4-8ED6-42CB-A2BF-05FAA867863D}" type="presOf" srcId="{998D78AE-49A4-45C3-A635-0AA8772FC57A}" destId="{52D32C6D-F9FD-4F4D-A834-8C7D6C6EEC0D}" srcOrd="0" destOrd="0" presId="urn:microsoft.com/office/officeart/2005/8/layout/vList2"/>
    <dgm:cxn modelId="{BA1B9311-1995-439A-B9A6-EF63E64BE448}" type="presOf" srcId="{500C3530-6496-440B-B9FD-E1B1A92287E3}" destId="{7065FBFF-2E96-4D59-8C7F-E70BF9F0DCCD}" srcOrd="0" destOrd="0" presId="urn:microsoft.com/office/officeart/2005/8/layout/vList2"/>
    <dgm:cxn modelId="{0FA37B3F-5B50-4B14-AB31-A52E7416ED09}" type="presOf" srcId="{C7C58AED-0AF8-48BC-8EB3-764709128D94}" destId="{A0C8A578-45F9-4C03-BDD7-F1E35CAEC008}" srcOrd="0" destOrd="0" presId="urn:microsoft.com/office/officeart/2005/8/layout/vList2"/>
    <dgm:cxn modelId="{F7B1BD27-5E18-438B-A5F7-1552B79E84AE}" type="presParOf" srcId="{06B3638F-527E-431F-B5E6-3A9F9EB27A7C}" destId="{A0C8A578-45F9-4C03-BDD7-F1E35CAEC008}" srcOrd="0" destOrd="0" presId="urn:microsoft.com/office/officeart/2005/8/layout/vList2"/>
    <dgm:cxn modelId="{9DC4E36E-7A50-4079-A15F-9460F790842D}" type="presParOf" srcId="{06B3638F-527E-431F-B5E6-3A9F9EB27A7C}" destId="{5EC6B2EC-5CDC-4B9F-B023-D6BED1FD98EC}" srcOrd="1" destOrd="0" presId="urn:microsoft.com/office/officeart/2005/8/layout/vList2"/>
    <dgm:cxn modelId="{23C3AA4F-F142-4EEC-8399-4281DD52B0AF}" type="presParOf" srcId="{06B3638F-527E-431F-B5E6-3A9F9EB27A7C}" destId="{52D32C6D-F9FD-4F4D-A834-8C7D6C6EEC0D}" srcOrd="2" destOrd="0" presId="urn:microsoft.com/office/officeart/2005/8/layout/vList2"/>
    <dgm:cxn modelId="{FF0B79C2-63AA-4E8A-9900-0A8483CFBBE9}" type="presParOf" srcId="{06B3638F-527E-431F-B5E6-3A9F9EB27A7C}" destId="{87D32429-459A-4C98-9398-06B019057F37}" srcOrd="3" destOrd="0" presId="urn:microsoft.com/office/officeart/2005/8/layout/vList2"/>
    <dgm:cxn modelId="{7A411898-46E9-4413-BF86-BDC949D6969D}" type="presParOf" srcId="{06B3638F-527E-431F-B5E6-3A9F9EB27A7C}" destId="{7065FBFF-2E96-4D59-8C7F-E70BF9F0DCCD}" srcOrd="4" destOrd="0" presId="urn:microsoft.com/office/officeart/2005/8/layout/vList2"/>
    <dgm:cxn modelId="{B013B142-DC7E-4FAD-807E-7DD3A8F6B775}" type="presParOf" srcId="{06B3638F-527E-431F-B5E6-3A9F9EB27A7C}" destId="{8EC37B58-12DE-4D0D-8816-438C5C6DDED2}" srcOrd="5" destOrd="0" presId="urn:microsoft.com/office/officeart/2005/8/layout/vList2"/>
    <dgm:cxn modelId="{150FA22C-8236-4560-BBE5-93FC031601D2}" type="presParOf" srcId="{06B3638F-527E-431F-B5E6-3A9F9EB27A7C}" destId="{BBD78608-3495-4DBE-A0B9-E5851AB11F82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FFAA43E-6F37-48ED-AD03-9AB1F6B2960F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74FE533-D0AC-46BD-91E4-B425B3EB79BF}">
      <dgm:prSet phldrT="[Текст]" custT="1"/>
      <dgm:spPr>
        <a:solidFill>
          <a:schemeClr val="accent1">
            <a:lumMod val="20000"/>
            <a:lumOff val="80000"/>
          </a:schemeClr>
        </a:solidFill>
        <a:ln>
          <a:solidFill>
            <a:schemeClr val="accent1"/>
          </a:solidFill>
        </a:ln>
      </dgm:spPr>
      <dgm:t>
        <a:bodyPr/>
        <a:lstStyle/>
        <a:p>
          <a:r>
            <a:rPr lang="ru-RU" sz="1800" b="1" dirty="0" smtClean="0">
              <a:solidFill>
                <a:srgbClr val="0000FF"/>
              </a:solidFill>
              <a:latin typeface="Arial Black" pitchFamily="34" charset="0"/>
              <a:cs typeface="Arial" pitchFamily="34" charset="0"/>
            </a:rPr>
            <a:t>ЛОГБУ «Тихвинский КЦСОН»</a:t>
          </a:r>
          <a:endParaRPr lang="ru-RU" sz="1800" b="1" dirty="0">
            <a:solidFill>
              <a:srgbClr val="0000FF"/>
            </a:solidFill>
            <a:latin typeface="Arial Black" pitchFamily="34" charset="0"/>
            <a:cs typeface="Arial" pitchFamily="34" charset="0"/>
          </a:endParaRPr>
        </a:p>
      </dgm:t>
    </dgm:pt>
    <dgm:pt modelId="{DA3F320B-B9D6-4E8E-BDF4-EFC214AD7C80}" type="parTrans" cxnId="{EED2B18E-6198-4F6F-BD6C-DB6EB805D283}">
      <dgm:prSet/>
      <dgm:spPr/>
      <dgm:t>
        <a:bodyPr/>
        <a:lstStyle/>
        <a:p>
          <a:endParaRPr lang="ru-RU"/>
        </a:p>
      </dgm:t>
    </dgm:pt>
    <dgm:pt modelId="{D57D3BD1-2E8D-4B21-9EA1-14384F87F725}" type="sibTrans" cxnId="{EED2B18E-6198-4F6F-BD6C-DB6EB805D283}">
      <dgm:prSet/>
      <dgm:spPr/>
      <dgm:t>
        <a:bodyPr/>
        <a:lstStyle/>
        <a:p>
          <a:endParaRPr lang="ru-RU" dirty="0"/>
        </a:p>
      </dgm:t>
    </dgm:pt>
    <dgm:pt modelId="{B9F55EFD-BE5F-4724-8EEC-997822C422F3}">
      <dgm:prSet phldrT="[Текст]" custT="1"/>
      <dgm:spPr>
        <a:solidFill>
          <a:schemeClr val="accent1">
            <a:lumMod val="20000"/>
            <a:lumOff val="80000"/>
          </a:schemeClr>
        </a:solidFill>
        <a:ln>
          <a:solidFill>
            <a:schemeClr val="accent1"/>
          </a:solidFill>
        </a:ln>
      </dgm:spPr>
      <dgm:t>
        <a:bodyPr/>
        <a:lstStyle/>
        <a:p>
          <a:pPr algn="ctr"/>
          <a:r>
            <a:rPr lang="ru-RU" sz="1800" b="1" dirty="0" smtClean="0">
              <a:solidFill>
                <a:srgbClr val="0000FF"/>
              </a:solidFill>
              <a:latin typeface="Arial Black" pitchFamily="34" charset="0"/>
              <a:cs typeface="Arial" pitchFamily="34" charset="0"/>
            </a:rPr>
            <a:t>РО ВОРДИ Ленинградской области</a:t>
          </a:r>
          <a:endParaRPr lang="ru-RU" sz="1800" b="1" dirty="0">
            <a:solidFill>
              <a:srgbClr val="0000FF"/>
            </a:solidFill>
            <a:latin typeface="Arial Black" pitchFamily="34" charset="0"/>
            <a:cs typeface="Arial" pitchFamily="34" charset="0"/>
          </a:endParaRPr>
        </a:p>
      </dgm:t>
    </dgm:pt>
    <dgm:pt modelId="{2B84F4D0-2A13-4E2C-9BF1-97D0A32C0C8A}" type="parTrans" cxnId="{4BD5F849-96B4-4669-A884-D0F76715A36A}">
      <dgm:prSet/>
      <dgm:spPr/>
      <dgm:t>
        <a:bodyPr/>
        <a:lstStyle/>
        <a:p>
          <a:endParaRPr lang="ru-RU"/>
        </a:p>
      </dgm:t>
    </dgm:pt>
    <dgm:pt modelId="{70D562EF-7A15-43AF-9164-ABAB05B51A6F}" type="sibTrans" cxnId="{4BD5F849-96B4-4669-A884-D0F76715A36A}">
      <dgm:prSet/>
      <dgm:spPr/>
      <dgm:t>
        <a:bodyPr/>
        <a:lstStyle/>
        <a:p>
          <a:endParaRPr lang="ru-RU" dirty="0"/>
        </a:p>
      </dgm:t>
    </dgm:pt>
    <dgm:pt modelId="{B21FE5BF-1034-4363-9345-BB5B69E2D983}">
      <dgm:prSet phldrT="[Текст]" custT="1"/>
      <dgm:spPr>
        <a:solidFill>
          <a:schemeClr val="accent1">
            <a:lumMod val="20000"/>
            <a:lumOff val="80000"/>
          </a:schemeClr>
        </a:solidFill>
        <a:ln>
          <a:solidFill>
            <a:schemeClr val="accent1"/>
          </a:solidFill>
        </a:ln>
      </dgm:spPr>
      <dgm:t>
        <a:bodyPr/>
        <a:lstStyle/>
        <a:p>
          <a:pPr algn="ctr"/>
          <a:r>
            <a:rPr lang="ru-RU" sz="1800" b="1" dirty="0" smtClean="0">
              <a:solidFill>
                <a:srgbClr val="0000FF"/>
              </a:solidFill>
              <a:latin typeface="Arial Black" pitchFamily="34" charset="0"/>
              <a:cs typeface="Arial" pitchFamily="34" charset="0"/>
            </a:rPr>
            <a:t>ЛРОО «ЛЕПЕСТКИ ДОБРА»</a:t>
          </a:r>
          <a:endParaRPr lang="ru-RU" sz="1800" b="1" dirty="0">
            <a:solidFill>
              <a:srgbClr val="0000FF"/>
            </a:solidFill>
            <a:latin typeface="Arial Black" pitchFamily="34" charset="0"/>
            <a:cs typeface="Arial" pitchFamily="34" charset="0"/>
          </a:endParaRPr>
        </a:p>
      </dgm:t>
    </dgm:pt>
    <dgm:pt modelId="{9ACC82D2-3D4E-4C2F-B9BC-63EF75FFCB9F}" type="parTrans" cxnId="{9C224FC0-5D29-4F49-BC08-178659EF30B8}">
      <dgm:prSet/>
      <dgm:spPr/>
      <dgm:t>
        <a:bodyPr/>
        <a:lstStyle/>
        <a:p>
          <a:endParaRPr lang="ru-RU"/>
        </a:p>
      </dgm:t>
    </dgm:pt>
    <dgm:pt modelId="{7B6462E2-A7F7-49CC-AE49-D73BF92D1CF4}" type="sibTrans" cxnId="{9C224FC0-5D29-4F49-BC08-178659EF30B8}">
      <dgm:prSet/>
      <dgm:spPr/>
      <dgm:t>
        <a:bodyPr/>
        <a:lstStyle/>
        <a:p>
          <a:endParaRPr lang="ru-RU" dirty="0"/>
        </a:p>
      </dgm:t>
    </dgm:pt>
    <dgm:pt modelId="{EFF87091-6B07-4D6D-B834-CF3FFA55EDB4}" type="pres">
      <dgm:prSet presAssocID="{CFFAA43E-6F37-48ED-AD03-9AB1F6B2960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D374614-6D84-47B3-B44E-A157AD015C35}" type="pres">
      <dgm:prSet presAssocID="{E74FE533-D0AC-46BD-91E4-B425B3EB79BF}" presName="node" presStyleLbl="node1" presStyleIdx="0" presStyleCnt="3" custScaleX="383196" custScaleY="752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F0C7AE-D2E9-402B-A679-72CFED9914F0}" type="pres">
      <dgm:prSet presAssocID="{D57D3BD1-2E8D-4B21-9EA1-14384F87F725}" presName="sibTrans" presStyleLbl="sibTrans2D1" presStyleIdx="0" presStyleCnt="3" custFlipHor="1" custScaleX="27018" custScaleY="146842" custLinFactX="100000" custLinFactY="400000" custLinFactNeighborX="147626" custLinFactNeighborY="446317"/>
      <dgm:spPr/>
      <dgm:t>
        <a:bodyPr/>
        <a:lstStyle/>
        <a:p>
          <a:endParaRPr lang="ru-RU"/>
        </a:p>
      </dgm:t>
    </dgm:pt>
    <dgm:pt modelId="{044F15C2-3355-46B5-9384-D01A9A481DDB}" type="pres">
      <dgm:prSet presAssocID="{D57D3BD1-2E8D-4B21-9EA1-14384F87F725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E4029D53-738A-4CD4-BA12-C461371AC12E}" type="pres">
      <dgm:prSet presAssocID="{B9F55EFD-BE5F-4724-8EEC-997822C422F3}" presName="node" presStyleLbl="node1" presStyleIdx="1" presStyleCnt="3" custScaleX="343515" custScaleY="114570" custRadScaleRad="287745" custRadScaleInc="-554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58C682-C821-49F5-879E-84FEBBA74F7B}" type="pres">
      <dgm:prSet presAssocID="{70D562EF-7A15-43AF-9164-ABAB05B51A6F}" presName="sibTrans" presStyleLbl="sibTrans2D1" presStyleIdx="1" presStyleCnt="3" custAng="62568" custScaleX="125798" custScaleY="208479" custLinFactY="1220222" custLinFactNeighborX="11039" custLinFactNeighborY="1300000"/>
      <dgm:spPr/>
      <dgm:t>
        <a:bodyPr/>
        <a:lstStyle/>
        <a:p>
          <a:endParaRPr lang="ru-RU"/>
        </a:p>
      </dgm:t>
    </dgm:pt>
    <dgm:pt modelId="{168D1BAF-1AF6-4BA4-9C40-E3934F29EE7A}" type="pres">
      <dgm:prSet presAssocID="{70D562EF-7A15-43AF-9164-ABAB05B51A6F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9DDDF273-1DE8-401B-8FDA-5E4278B836CC}" type="pres">
      <dgm:prSet presAssocID="{B21FE5BF-1034-4363-9345-BB5B69E2D983}" presName="node" presStyleLbl="node1" presStyleIdx="2" presStyleCnt="3" custScaleX="423660" custScaleY="115749" custRadScaleRad="308637" custRadScaleInc="551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A8879F-780C-4E44-80D8-F255C6A07A66}" type="pres">
      <dgm:prSet presAssocID="{7B6462E2-A7F7-49CC-AE49-D73BF92D1CF4}" presName="sibTrans" presStyleLbl="sibTrans2D1" presStyleIdx="2" presStyleCnt="3" custScaleX="9304" custScaleY="141730" custLinFactX="39193" custLinFactY="400000" custLinFactNeighborX="100000" custLinFactNeighborY="487250"/>
      <dgm:spPr/>
      <dgm:t>
        <a:bodyPr/>
        <a:lstStyle/>
        <a:p>
          <a:endParaRPr lang="ru-RU"/>
        </a:p>
      </dgm:t>
    </dgm:pt>
    <dgm:pt modelId="{A1B208A9-E72F-4334-9BE4-7BE33DB02002}" type="pres">
      <dgm:prSet presAssocID="{7B6462E2-A7F7-49CC-AE49-D73BF92D1CF4}" presName="connectorText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4BD5F849-96B4-4669-A884-D0F76715A36A}" srcId="{CFFAA43E-6F37-48ED-AD03-9AB1F6B2960F}" destId="{B9F55EFD-BE5F-4724-8EEC-997822C422F3}" srcOrd="1" destOrd="0" parTransId="{2B84F4D0-2A13-4E2C-9BF1-97D0A32C0C8A}" sibTransId="{70D562EF-7A15-43AF-9164-ABAB05B51A6F}"/>
    <dgm:cxn modelId="{198AB43D-BAB5-4269-A176-306137FC7589}" type="presOf" srcId="{B21FE5BF-1034-4363-9345-BB5B69E2D983}" destId="{9DDDF273-1DE8-401B-8FDA-5E4278B836CC}" srcOrd="0" destOrd="0" presId="urn:microsoft.com/office/officeart/2005/8/layout/cycle7"/>
    <dgm:cxn modelId="{EED2B18E-6198-4F6F-BD6C-DB6EB805D283}" srcId="{CFFAA43E-6F37-48ED-AD03-9AB1F6B2960F}" destId="{E74FE533-D0AC-46BD-91E4-B425B3EB79BF}" srcOrd="0" destOrd="0" parTransId="{DA3F320B-B9D6-4E8E-BDF4-EFC214AD7C80}" sibTransId="{D57D3BD1-2E8D-4B21-9EA1-14384F87F725}"/>
    <dgm:cxn modelId="{BF1F5554-2F5A-48D4-8B23-65905E8E0121}" type="presOf" srcId="{E74FE533-D0AC-46BD-91E4-B425B3EB79BF}" destId="{ED374614-6D84-47B3-B44E-A157AD015C35}" srcOrd="0" destOrd="0" presId="urn:microsoft.com/office/officeart/2005/8/layout/cycle7"/>
    <dgm:cxn modelId="{0DED916A-13DC-4426-971B-ED955171789F}" type="presOf" srcId="{7B6462E2-A7F7-49CC-AE49-D73BF92D1CF4}" destId="{A1B208A9-E72F-4334-9BE4-7BE33DB02002}" srcOrd="1" destOrd="0" presId="urn:microsoft.com/office/officeart/2005/8/layout/cycle7"/>
    <dgm:cxn modelId="{42595BA2-E102-48CC-BCCC-F6920F1F6FAA}" type="presOf" srcId="{D57D3BD1-2E8D-4B21-9EA1-14384F87F725}" destId="{044F15C2-3355-46B5-9384-D01A9A481DDB}" srcOrd="1" destOrd="0" presId="urn:microsoft.com/office/officeart/2005/8/layout/cycle7"/>
    <dgm:cxn modelId="{FAF4E72F-7B81-454E-AB5C-52E716078EF6}" type="presOf" srcId="{70D562EF-7A15-43AF-9164-ABAB05B51A6F}" destId="{168D1BAF-1AF6-4BA4-9C40-E3934F29EE7A}" srcOrd="1" destOrd="0" presId="urn:microsoft.com/office/officeart/2005/8/layout/cycle7"/>
    <dgm:cxn modelId="{AC675C8C-AD1E-4161-A7E2-DCEEA93D7E51}" type="presOf" srcId="{B9F55EFD-BE5F-4724-8EEC-997822C422F3}" destId="{E4029D53-738A-4CD4-BA12-C461371AC12E}" srcOrd="0" destOrd="0" presId="urn:microsoft.com/office/officeart/2005/8/layout/cycle7"/>
    <dgm:cxn modelId="{E784183C-1D29-4B5A-89D3-F43D1EFAC308}" type="presOf" srcId="{7B6462E2-A7F7-49CC-AE49-D73BF92D1CF4}" destId="{12A8879F-780C-4E44-80D8-F255C6A07A66}" srcOrd="0" destOrd="0" presId="urn:microsoft.com/office/officeart/2005/8/layout/cycle7"/>
    <dgm:cxn modelId="{37F0DD23-1E31-4A88-80F9-86E9DE1EAC94}" type="presOf" srcId="{CFFAA43E-6F37-48ED-AD03-9AB1F6B2960F}" destId="{EFF87091-6B07-4D6D-B834-CF3FFA55EDB4}" srcOrd="0" destOrd="0" presId="urn:microsoft.com/office/officeart/2005/8/layout/cycle7"/>
    <dgm:cxn modelId="{379A76B1-778D-4992-9948-8DE5B6A52564}" type="presOf" srcId="{D57D3BD1-2E8D-4B21-9EA1-14384F87F725}" destId="{8BF0C7AE-D2E9-402B-A679-72CFED9914F0}" srcOrd="0" destOrd="0" presId="urn:microsoft.com/office/officeart/2005/8/layout/cycle7"/>
    <dgm:cxn modelId="{44263ECB-47C5-498B-BD23-A30E78C3B767}" type="presOf" srcId="{70D562EF-7A15-43AF-9164-ABAB05B51A6F}" destId="{1358C682-C821-49F5-879E-84FEBBA74F7B}" srcOrd="0" destOrd="0" presId="urn:microsoft.com/office/officeart/2005/8/layout/cycle7"/>
    <dgm:cxn modelId="{9C224FC0-5D29-4F49-BC08-178659EF30B8}" srcId="{CFFAA43E-6F37-48ED-AD03-9AB1F6B2960F}" destId="{B21FE5BF-1034-4363-9345-BB5B69E2D983}" srcOrd="2" destOrd="0" parTransId="{9ACC82D2-3D4E-4C2F-B9BC-63EF75FFCB9F}" sibTransId="{7B6462E2-A7F7-49CC-AE49-D73BF92D1CF4}"/>
    <dgm:cxn modelId="{4E8B86C5-5B81-4EB6-B4E0-2D81E7186E15}" type="presParOf" srcId="{EFF87091-6B07-4D6D-B834-CF3FFA55EDB4}" destId="{ED374614-6D84-47B3-B44E-A157AD015C35}" srcOrd="0" destOrd="0" presId="urn:microsoft.com/office/officeart/2005/8/layout/cycle7"/>
    <dgm:cxn modelId="{AADBC204-04C9-4899-B81F-E20FCFA1013B}" type="presParOf" srcId="{EFF87091-6B07-4D6D-B834-CF3FFA55EDB4}" destId="{8BF0C7AE-D2E9-402B-A679-72CFED9914F0}" srcOrd="1" destOrd="0" presId="urn:microsoft.com/office/officeart/2005/8/layout/cycle7"/>
    <dgm:cxn modelId="{8CB0450A-F898-4AE3-AA9A-0BB471DD4563}" type="presParOf" srcId="{8BF0C7AE-D2E9-402B-A679-72CFED9914F0}" destId="{044F15C2-3355-46B5-9384-D01A9A481DDB}" srcOrd="0" destOrd="0" presId="urn:microsoft.com/office/officeart/2005/8/layout/cycle7"/>
    <dgm:cxn modelId="{DDA4EC3C-FDD9-43B6-A073-259C043B507B}" type="presParOf" srcId="{EFF87091-6B07-4D6D-B834-CF3FFA55EDB4}" destId="{E4029D53-738A-4CD4-BA12-C461371AC12E}" srcOrd="2" destOrd="0" presId="urn:microsoft.com/office/officeart/2005/8/layout/cycle7"/>
    <dgm:cxn modelId="{38ACFFA4-5CED-4592-A566-8A4F04466A9F}" type="presParOf" srcId="{EFF87091-6B07-4D6D-B834-CF3FFA55EDB4}" destId="{1358C682-C821-49F5-879E-84FEBBA74F7B}" srcOrd="3" destOrd="0" presId="urn:microsoft.com/office/officeart/2005/8/layout/cycle7"/>
    <dgm:cxn modelId="{436C16DA-1CA7-48FD-B72A-7DB945850869}" type="presParOf" srcId="{1358C682-C821-49F5-879E-84FEBBA74F7B}" destId="{168D1BAF-1AF6-4BA4-9C40-E3934F29EE7A}" srcOrd="0" destOrd="0" presId="urn:microsoft.com/office/officeart/2005/8/layout/cycle7"/>
    <dgm:cxn modelId="{4FA31C0A-9820-42E1-AFCF-B9A3A8981DAD}" type="presParOf" srcId="{EFF87091-6B07-4D6D-B834-CF3FFA55EDB4}" destId="{9DDDF273-1DE8-401B-8FDA-5E4278B836CC}" srcOrd="4" destOrd="0" presId="urn:microsoft.com/office/officeart/2005/8/layout/cycle7"/>
    <dgm:cxn modelId="{78114CC0-3054-44C3-A128-570F34974FE8}" type="presParOf" srcId="{EFF87091-6B07-4D6D-B834-CF3FFA55EDB4}" destId="{12A8879F-780C-4E44-80D8-F255C6A07A66}" srcOrd="5" destOrd="0" presId="urn:microsoft.com/office/officeart/2005/8/layout/cycle7"/>
    <dgm:cxn modelId="{8CCF2003-60D0-4991-AEB6-E2EDA7CEE2BB}" type="presParOf" srcId="{12A8879F-780C-4E44-80D8-F255C6A07A66}" destId="{A1B208A9-E72F-4334-9BE4-7BE33DB02002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9E64A04-D70F-43E3-9BB9-6FC10C7CBF6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78A82CF-DF77-471E-AF5A-D3D765E844D6}">
      <dgm:prSet/>
      <dgm:spPr/>
      <dgm:t>
        <a:bodyPr/>
        <a:lstStyle/>
        <a:p>
          <a:pPr rtl="0"/>
          <a:r>
            <a:rPr lang="ru-RU" b="1" dirty="0" smtClean="0">
              <a:solidFill>
                <a:srgbClr val="0000FF"/>
              </a:solidFill>
              <a:latin typeface="Arial Black" pitchFamily="34" charset="0"/>
            </a:rPr>
            <a:t>1 этап. </a:t>
          </a:r>
          <a:r>
            <a:rPr lang="ru-RU" b="1" dirty="0" smtClean="0">
              <a:latin typeface="Arial" pitchFamily="34" charset="0"/>
              <a:cs typeface="Arial" pitchFamily="34" charset="0"/>
            </a:rPr>
            <a:t>Определение формы предоставления социальных услуг, привлечение к реабилитационному процессу</a:t>
          </a:r>
          <a:r>
            <a:rPr lang="ru-RU" dirty="0" smtClean="0">
              <a:latin typeface="Arial" pitchFamily="34" charset="0"/>
              <a:cs typeface="Arial" pitchFamily="34" charset="0"/>
            </a:rPr>
            <a:t> </a:t>
          </a:r>
          <a:r>
            <a:rPr lang="ru-RU" dirty="0" smtClean="0">
              <a:solidFill>
                <a:schemeClr val="tx2">
                  <a:lumMod val="75000"/>
                </a:schemeClr>
              </a:solidFill>
              <a:latin typeface="Arial Black" pitchFamily="34" charset="0"/>
            </a:rPr>
            <a:t>ЛРОО «Лепестки добра» и РО ВОРДИ Ленинградской области</a:t>
          </a:r>
          <a:endParaRPr lang="ru-RU" dirty="0">
            <a:latin typeface="Arial" pitchFamily="34" charset="0"/>
            <a:cs typeface="Arial" pitchFamily="34" charset="0"/>
          </a:endParaRPr>
        </a:p>
      </dgm:t>
    </dgm:pt>
    <dgm:pt modelId="{BBE35245-C2E5-41AC-B1E5-CF9E5015182F}" type="parTrans" cxnId="{721AE0C8-3652-440F-9786-E695B23B3CAE}">
      <dgm:prSet/>
      <dgm:spPr/>
      <dgm:t>
        <a:bodyPr/>
        <a:lstStyle/>
        <a:p>
          <a:endParaRPr lang="ru-RU"/>
        </a:p>
      </dgm:t>
    </dgm:pt>
    <dgm:pt modelId="{305DAA4B-F2C5-4578-A58D-CD40904FA998}" type="sibTrans" cxnId="{721AE0C8-3652-440F-9786-E695B23B3CAE}">
      <dgm:prSet/>
      <dgm:spPr/>
      <dgm:t>
        <a:bodyPr/>
        <a:lstStyle/>
        <a:p>
          <a:endParaRPr lang="ru-RU"/>
        </a:p>
      </dgm:t>
    </dgm:pt>
    <dgm:pt modelId="{B8B33F72-2D45-47E9-801B-E040F9FB81E0}">
      <dgm:prSet/>
      <dgm:spPr/>
      <dgm:t>
        <a:bodyPr/>
        <a:lstStyle/>
        <a:p>
          <a:pPr rtl="0"/>
          <a:r>
            <a:rPr lang="ru-RU" b="1" dirty="0" smtClean="0">
              <a:solidFill>
                <a:srgbClr val="0000FF"/>
              </a:solidFill>
              <a:latin typeface="Arial Black" pitchFamily="34" charset="0"/>
            </a:rPr>
            <a:t>2 этап. </a:t>
          </a:r>
          <a:r>
            <a:rPr lang="ru-RU" b="1" dirty="0" smtClean="0">
              <a:latin typeface="Arial" pitchFamily="34" charset="0"/>
              <a:cs typeface="Arial" pitchFamily="34" charset="0"/>
            </a:rPr>
            <a:t>Заседание социально-медико-психолого-педагогической комиссии Центра. Комплексная диагностика группой специалистов. Разработка индивидуального маршрута с участием </a:t>
          </a:r>
          <a:r>
            <a:rPr lang="ru-RU" dirty="0" smtClean="0">
              <a:solidFill>
                <a:schemeClr val="tx2">
                  <a:lumMod val="75000"/>
                </a:schemeClr>
              </a:solidFill>
              <a:latin typeface="Arial Black" pitchFamily="34" charset="0"/>
            </a:rPr>
            <a:t>ЛРОО «Лепестки добра» и РО ВОРДИ Ленинградской области</a:t>
          </a:r>
          <a:endParaRPr lang="ru-RU" dirty="0">
            <a:latin typeface="Arial" pitchFamily="34" charset="0"/>
            <a:cs typeface="Arial" pitchFamily="34" charset="0"/>
          </a:endParaRPr>
        </a:p>
      </dgm:t>
    </dgm:pt>
    <dgm:pt modelId="{1558BDE7-D9BA-4967-9BED-6623F81DDB80}" type="parTrans" cxnId="{8E84EDE6-9BCF-49B9-A6A5-58B54D965758}">
      <dgm:prSet/>
      <dgm:spPr/>
      <dgm:t>
        <a:bodyPr/>
        <a:lstStyle/>
        <a:p>
          <a:endParaRPr lang="ru-RU"/>
        </a:p>
      </dgm:t>
    </dgm:pt>
    <dgm:pt modelId="{3D26F79E-30EB-4849-BC03-5DBEF9FAB8D4}" type="sibTrans" cxnId="{8E84EDE6-9BCF-49B9-A6A5-58B54D965758}">
      <dgm:prSet/>
      <dgm:spPr/>
      <dgm:t>
        <a:bodyPr/>
        <a:lstStyle/>
        <a:p>
          <a:endParaRPr lang="ru-RU"/>
        </a:p>
      </dgm:t>
    </dgm:pt>
    <dgm:pt modelId="{AFDDC372-BB5C-4857-9CF0-01B20D807612}">
      <dgm:prSet/>
      <dgm:spPr/>
      <dgm:t>
        <a:bodyPr/>
        <a:lstStyle/>
        <a:p>
          <a:pPr rtl="0"/>
          <a:r>
            <a:rPr lang="ru-RU" b="1" dirty="0" smtClean="0">
              <a:solidFill>
                <a:srgbClr val="0000FF"/>
              </a:solidFill>
              <a:latin typeface="Arial Black" pitchFamily="34" charset="0"/>
            </a:rPr>
            <a:t>3 этап. </a:t>
          </a:r>
          <a:r>
            <a:rPr lang="ru-RU" b="1" dirty="0" smtClean="0">
              <a:latin typeface="Arial" pitchFamily="34" charset="0"/>
              <a:cs typeface="Arial" pitchFamily="34" charset="0"/>
            </a:rPr>
            <a:t>Предоставление комплекса социальных услуг детям-инвалидам, по запросу семьи и особенностей ребенка инвалида. С использованием технологий и ресурсов </a:t>
          </a:r>
          <a:r>
            <a:rPr lang="ru-RU" dirty="0" smtClean="0">
              <a:solidFill>
                <a:schemeClr val="tx2">
                  <a:lumMod val="75000"/>
                </a:schemeClr>
              </a:solidFill>
              <a:latin typeface="Arial Black" pitchFamily="34" charset="0"/>
            </a:rPr>
            <a:t>ЛРОО «Лепестки добра» и РО ВОРДИ Ленинградской области</a:t>
          </a:r>
          <a:r>
            <a:rPr lang="ru-RU" dirty="0" smtClean="0"/>
            <a:t> НКО</a:t>
          </a:r>
          <a:endParaRPr lang="ru-RU" dirty="0">
            <a:latin typeface="Arial" pitchFamily="34" charset="0"/>
            <a:cs typeface="Arial" pitchFamily="34" charset="0"/>
          </a:endParaRPr>
        </a:p>
      </dgm:t>
    </dgm:pt>
    <dgm:pt modelId="{E0664594-37BE-4EC9-8BE5-1FC54BACB7E0}" type="parTrans" cxnId="{C84ECB54-BD8D-4750-AE87-DB5F79713D36}">
      <dgm:prSet/>
      <dgm:spPr/>
      <dgm:t>
        <a:bodyPr/>
        <a:lstStyle/>
        <a:p>
          <a:endParaRPr lang="ru-RU"/>
        </a:p>
      </dgm:t>
    </dgm:pt>
    <dgm:pt modelId="{8D5F9239-D300-4A6A-86E0-9BD5B384678B}" type="sibTrans" cxnId="{C84ECB54-BD8D-4750-AE87-DB5F79713D36}">
      <dgm:prSet/>
      <dgm:spPr/>
      <dgm:t>
        <a:bodyPr/>
        <a:lstStyle/>
        <a:p>
          <a:endParaRPr lang="ru-RU"/>
        </a:p>
      </dgm:t>
    </dgm:pt>
    <dgm:pt modelId="{8FC3639D-99D1-465F-914A-AF5FD78D78A9}">
      <dgm:prSet/>
      <dgm:spPr/>
      <dgm:t>
        <a:bodyPr/>
        <a:lstStyle/>
        <a:p>
          <a:pPr rtl="0"/>
          <a:r>
            <a:rPr lang="ru-RU" b="1" dirty="0" smtClean="0">
              <a:solidFill>
                <a:srgbClr val="0000FF"/>
              </a:solidFill>
              <a:latin typeface="Arial Black" pitchFamily="34" charset="0"/>
            </a:rPr>
            <a:t>4 этап. </a:t>
          </a:r>
          <a:r>
            <a:rPr lang="ru-RU" b="1" dirty="0" smtClean="0">
              <a:latin typeface="Arial" pitchFamily="34" charset="0"/>
              <a:cs typeface="Arial" pitchFamily="34" charset="0"/>
            </a:rPr>
            <a:t>Проведение заседания социально-медико-психолого-педагогической комиссии по корректировке индивидуального маршрута. С использованием технологий и ресурсов </a:t>
          </a:r>
          <a:r>
            <a:rPr lang="ru-RU" dirty="0" smtClean="0">
              <a:solidFill>
                <a:schemeClr val="tx2">
                  <a:lumMod val="75000"/>
                </a:schemeClr>
              </a:solidFill>
              <a:latin typeface="Arial Black" pitchFamily="34" charset="0"/>
            </a:rPr>
            <a:t>ЛРОО «Лепестки добра» и РО ВОРДИ Ленинградской области</a:t>
          </a:r>
          <a:endParaRPr lang="ru-RU" dirty="0">
            <a:latin typeface="Arial" pitchFamily="34" charset="0"/>
            <a:cs typeface="Arial" pitchFamily="34" charset="0"/>
          </a:endParaRPr>
        </a:p>
      </dgm:t>
    </dgm:pt>
    <dgm:pt modelId="{9C4F0F3B-C3FB-420E-994E-484C604DEF77}" type="parTrans" cxnId="{2D8A63CD-70B0-4803-B1F1-1EB0BE84768D}">
      <dgm:prSet/>
      <dgm:spPr/>
      <dgm:t>
        <a:bodyPr/>
        <a:lstStyle/>
        <a:p>
          <a:endParaRPr lang="ru-RU"/>
        </a:p>
      </dgm:t>
    </dgm:pt>
    <dgm:pt modelId="{4A0F0300-2E4D-4DE4-9DAD-728B8B4370FB}" type="sibTrans" cxnId="{2D8A63CD-70B0-4803-B1F1-1EB0BE84768D}">
      <dgm:prSet/>
      <dgm:spPr/>
      <dgm:t>
        <a:bodyPr/>
        <a:lstStyle/>
        <a:p>
          <a:endParaRPr lang="ru-RU"/>
        </a:p>
      </dgm:t>
    </dgm:pt>
    <dgm:pt modelId="{71FA7BA9-F5D7-43C3-A273-7B5F1BBEF8D8}">
      <dgm:prSet/>
      <dgm:spPr/>
      <dgm:t>
        <a:bodyPr/>
        <a:lstStyle/>
        <a:p>
          <a:pPr rtl="0"/>
          <a:r>
            <a:rPr lang="ru-RU" b="1" dirty="0" smtClean="0">
              <a:solidFill>
                <a:srgbClr val="0000FF"/>
              </a:solidFill>
              <a:latin typeface="Arial Black" pitchFamily="34" charset="0"/>
            </a:rPr>
            <a:t>5 этап. </a:t>
          </a:r>
          <a:r>
            <a:rPr lang="ru-RU" b="1" dirty="0" smtClean="0">
              <a:latin typeface="Arial" pitchFamily="34" charset="0"/>
              <a:cs typeface="Arial" pitchFamily="34" charset="0"/>
            </a:rPr>
            <a:t>Мониторинг удовлетворенности родителей качеством предоставления социальных услуг детям-инвалидам</a:t>
          </a:r>
          <a:endParaRPr lang="ru-RU" b="1" dirty="0">
            <a:latin typeface="Arial" pitchFamily="34" charset="0"/>
            <a:cs typeface="Arial" pitchFamily="34" charset="0"/>
          </a:endParaRPr>
        </a:p>
      </dgm:t>
    </dgm:pt>
    <dgm:pt modelId="{4043C76F-0F9F-45CC-9BCC-6AD8A9C1865A}" type="parTrans" cxnId="{93609B7E-8329-44BB-9F07-7FEDBA4962F1}">
      <dgm:prSet/>
      <dgm:spPr/>
      <dgm:t>
        <a:bodyPr/>
        <a:lstStyle/>
        <a:p>
          <a:endParaRPr lang="ru-RU"/>
        </a:p>
      </dgm:t>
    </dgm:pt>
    <dgm:pt modelId="{31852E9D-84DE-4F0D-85B5-11BCD66B7839}" type="sibTrans" cxnId="{93609B7E-8329-44BB-9F07-7FEDBA4962F1}">
      <dgm:prSet/>
      <dgm:spPr/>
      <dgm:t>
        <a:bodyPr/>
        <a:lstStyle/>
        <a:p>
          <a:endParaRPr lang="ru-RU"/>
        </a:p>
      </dgm:t>
    </dgm:pt>
    <dgm:pt modelId="{C44E7304-A781-40C3-9C72-BCF45887BEF1}" type="pres">
      <dgm:prSet presAssocID="{C9E64A04-D70F-43E3-9BB9-6FC10C7CBF6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D08F346-0184-4C54-9EB9-AE3201ABE558}" type="pres">
      <dgm:prSet presAssocID="{A78A82CF-DF77-471E-AF5A-D3D765E844D6}" presName="parentText" presStyleLbl="node1" presStyleIdx="0" presStyleCnt="5" custScaleY="75083" custLinFactNeighborX="-34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69B20D-A49D-470B-8EE1-1E1ADF3E4771}" type="pres">
      <dgm:prSet presAssocID="{305DAA4B-F2C5-4578-A58D-CD40904FA998}" presName="spacer" presStyleCnt="0"/>
      <dgm:spPr/>
    </dgm:pt>
    <dgm:pt modelId="{4A013A84-D118-435E-A362-82326DDF12CE}" type="pres">
      <dgm:prSet presAssocID="{B8B33F72-2D45-47E9-801B-E040F9FB81E0}" presName="parentText" presStyleLbl="node1" presStyleIdx="1" presStyleCnt="5" custScaleY="7778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DD12AD-EE53-4E50-A383-1C7F9A42EE38}" type="pres">
      <dgm:prSet presAssocID="{3D26F79E-30EB-4849-BC03-5DBEF9FAB8D4}" presName="spacer" presStyleCnt="0"/>
      <dgm:spPr/>
    </dgm:pt>
    <dgm:pt modelId="{B4DCF488-7F21-4DA9-A172-D52623E37777}" type="pres">
      <dgm:prSet presAssocID="{AFDDC372-BB5C-4857-9CF0-01B20D807612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B8D63F-EC81-4131-99E0-5C80C9CF1E92}" type="pres">
      <dgm:prSet presAssocID="{8D5F9239-D300-4A6A-86E0-9BD5B384678B}" presName="spacer" presStyleCnt="0"/>
      <dgm:spPr/>
    </dgm:pt>
    <dgm:pt modelId="{D588A1D8-9FBF-4CC5-917E-CCBE82202C75}" type="pres">
      <dgm:prSet presAssocID="{8FC3639D-99D1-465F-914A-AF5FD78D78A9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5782AB-6E5C-4554-9B61-18409E4BC186}" type="pres">
      <dgm:prSet presAssocID="{4A0F0300-2E4D-4DE4-9DAD-728B8B4370FB}" presName="spacer" presStyleCnt="0"/>
      <dgm:spPr/>
    </dgm:pt>
    <dgm:pt modelId="{F7EB4FF3-7A86-463E-A99E-A638047EEFE9}" type="pres">
      <dgm:prSet presAssocID="{71FA7BA9-F5D7-43C3-A273-7B5F1BBEF8D8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B5AE9B7-7CDA-4B49-B2F2-B977997A8970}" type="presOf" srcId="{A78A82CF-DF77-471E-AF5A-D3D765E844D6}" destId="{5D08F346-0184-4C54-9EB9-AE3201ABE558}" srcOrd="0" destOrd="0" presId="urn:microsoft.com/office/officeart/2005/8/layout/vList2"/>
    <dgm:cxn modelId="{8E84EDE6-9BCF-49B9-A6A5-58B54D965758}" srcId="{C9E64A04-D70F-43E3-9BB9-6FC10C7CBF6A}" destId="{B8B33F72-2D45-47E9-801B-E040F9FB81E0}" srcOrd="1" destOrd="0" parTransId="{1558BDE7-D9BA-4967-9BED-6623F81DDB80}" sibTransId="{3D26F79E-30EB-4849-BC03-5DBEF9FAB8D4}"/>
    <dgm:cxn modelId="{B27608F9-6D2E-4DA6-A37F-68162FE85F48}" type="presOf" srcId="{C9E64A04-D70F-43E3-9BB9-6FC10C7CBF6A}" destId="{C44E7304-A781-40C3-9C72-BCF45887BEF1}" srcOrd="0" destOrd="0" presId="urn:microsoft.com/office/officeart/2005/8/layout/vList2"/>
    <dgm:cxn modelId="{93609B7E-8329-44BB-9F07-7FEDBA4962F1}" srcId="{C9E64A04-D70F-43E3-9BB9-6FC10C7CBF6A}" destId="{71FA7BA9-F5D7-43C3-A273-7B5F1BBEF8D8}" srcOrd="4" destOrd="0" parTransId="{4043C76F-0F9F-45CC-9BCC-6AD8A9C1865A}" sibTransId="{31852E9D-84DE-4F0D-85B5-11BCD66B7839}"/>
    <dgm:cxn modelId="{579A6984-0899-40FD-BAEA-905FCB987A5C}" type="presOf" srcId="{AFDDC372-BB5C-4857-9CF0-01B20D807612}" destId="{B4DCF488-7F21-4DA9-A172-D52623E37777}" srcOrd="0" destOrd="0" presId="urn:microsoft.com/office/officeart/2005/8/layout/vList2"/>
    <dgm:cxn modelId="{721AE0C8-3652-440F-9786-E695B23B3CAE}" srcId="{C9E64A04-D70F-43E3-9BB9-6FC10C7CBF6A}" destId="{A78A82CF-DF77-471E-AF5A-D3D765E844D6}" srcOrd="0" destOrd="0" parTransId="{BBE35245-C2E5-41AC-B1E5-CF9E5015182F}" sibTransId="{305DAA4B-F2C5-4578-A58D-CD40904FA998}"/>
    <dgm:cxn modelId="{5C1BF036-21F8-4C18-B320-FF0F142CF8A3}" type="presOf" srcId="{8FC3639D-99D1-465F-914A-AF5FD78D78A9}" destId="{D588A1D8-9FBF-4CC5-917E-CCBE82202C75}" srcOrd="0" destOrd="0" presId="urn:microsoft.com/office/officeart/2005/8/layout/vList2"/>
    <dgm:cxn modelId="{C84ECB54-BD8D-4750-AE87-DB5F79713D36}" srcId="{C9E64A04-D70F-43E3-9BB9-6FC10C7CBF6A}" destId="{AFDDC372-BB5C-4857-9CF0-01B20D807612}" srcOrd="2" destOrd="0" parTransId="{E0664594-37BE-4EC9-8BE5-1FC54BACB7E0}" sibTransId="{8D5F9239-D300-4A6A-86E0-9BD5B384678B}"/>
    <dgm:cxn modelId="{4DFBA45D-6A55-4A67-B0E5-D00E099DB551}" type="presOf" srcId="{71FA7BA9-F5D7-43C3-A273-7B5F1BBEF8D8}" destId="{F7EB4FF3-7A86-463E-A99E-A638047EEFE9}" srcOrd="0" destOrd="0" presId="urn:microsoft.com/office/officeart/2005/8/layout/vList2"/>
    <dgm:cxn modelId="{2D8A63CD-70B0-4803-B1F1-1EB0BE84768D}" srcId="{C9E64A04-D70F-43E3-9BB9-6FC10C7CBF6A}" destId="{8FC3639D-99D1-465F-914A-AF5FD78D78A9}" srcOrd="3" destOrd="0" parTransId="{9C4F0F3B-C3FB-420E-994E-484C604DEF77}" sibTransId="{4A0F0300-2E4D-4DE4-9DAD-728B8B4370FB}"/>
    <dgm:cxn modelId="{D758553E-9505-4E72-8976-851EC5B6F0C6}" type="presOf" srcId="{B8B33F72-2D45-47E9-801B-E040F9FB81E0}" destId="{4A013A84-D118-435E-A362-82326DDF12CE}" srcOrd="0" destOrd="0" presId="urn:microsoft.com/office/officeart/2005/8/layout/vList2"/>
    <dgm:cxn modelId="{B3167750-D13F-4D0F-857F-421C42042EF8}" type="presParOf" srcId="{C44E7304-A781-40C3-9C72-BCF45887BEF1}" destId="{5D08F346-0184-4C54-9EB9-AE3201ABE558}" srcOrd="0" destOrd="0" presId="urn:microsoft.com/office/officeart/2005/8/layout/vList2"/>
    <dgm:cxn modelId="{AAEB9CEA-CCF6-4C32-A497-F3FE16029783}" type="presParOf" srcId="{C44E7304-A781-40C3-9C72-BCF45887BEF1}" destId="{D669B20D-A49D-470B-8EE1-1E1ADF3E4771}" srcOrd="1" destOrd="0" presId="urn:microsoft.com/office/officeart/2005/8/layout/vList2"/>
    <dgm:cxn modelId="{9B41A8C0-FC3D-4E56-A84A-EE73794D8553}" type="presParOf" srcId="{C44E7304-A781-40C3-9C72-BCF45887BEF1}" destId="{4A013A84-D118-435E-A362-82326DDF12CE}" srcOrd="2" destOrd="0" presId="urn:microsoft.com/office/officeart/2005/8/layout/vList2"/>
    <dgm:cxn modelId="{B79105C4-4478-4ECD-A1AA-2C0D13E9B86E}" type="presParOf" srcId="{C44E7304-A781-40C3-9C72-BCF45887BEF1}" destId="{CEDD12AD-EE53-4E50-A383-1C7F9A42EE38}" srcOrd="3" destOrd="0" presId="urn:microsoft.com/office/officeart/2005/8/layout/vList2"/>
    <dgm:cxn modelId="{7DC2C1CF-A129-42E9-83A3-681947048BEB}" type="presParOf" srcId="{C44E7304-A781-40C3-9C72-BCF45887BEF1}" destId="{B4DCF488-7F21-4DA9-A172-D52623E37777}" srcOrd="4" destOrd="0" presId="urn:microsoft.com/office/officeart/2005/8/layout/vList2"/>
    <dgm:cxn modelId="{4DA71B04-21EB-411B-8FD9-826302DAC0E4}" type="presParOf" srcId="{C44E7304-A781-40C3-9C72-BCF45887BEF1}" destId="{6DB8D63F-EC81-4131-99E0-5C80C9CF1E92}" srcOrd="5" destOrd="0" presId="urn:microsoft.com/office/officeart/2005/8/layout/vList2"/>
    <dgm:cxn modelId="{646BDFA8-D85A-4F0C-80BF-12157491A20D}" type="presParOf" srcId="{C44E7304-A781-40C3-9C72-BCF45887BEF1}" destId="{D588A1D8-9FBF-4CC5-917E-CCBE82202C75}" srcOrd="6" destOrd="0" presId="urn:microsoft.com/office/officeart/2005/8/layout/vList2"/>
    <dgm:cxn modelId="{B5F91647-34FF-4C02-9822-B021BFB4B0B9}" type="presParOf" srcId="{C44E7304-A781-40C3-9C72-BCF45887BEF1}" destId="{835782AB-6E5C-4554-9B61-18409E4BC186}" srcOrd="7" destOrd="0" presId="urn:microsoft.com/office/officeart/2005/8/layout/vList2"/>
    <dgm:cxn modelId="{6528DE32-4F6D-4471-AFF1-4AD11FF982CB}" type="presParOf" srcId="{C44E7304-A781-40C3-9C72-BCF45887BEF1}" destId="{F7EB4FF3-7A86-463E-A99E-A638047EEFE9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D4A4663-BB97-49DB-92F1-419B6E28F92B}" type="doc">
      <dgm:prSet loTypeId="urn:microsoft.com/office/officeart/2008/layout/PictureAccentList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00C29906-61DF-41EB-ADFC-123C8D0D3788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ln>
          <a:noFill/>
        </a:ln>
      </dgm:spPr>
      <dgm:t>
        <a:bodyPr/>
        <a:lstStyle/>
        <a:p>
          <a:pPr algn="ctr"/>
          <a:r>
            <a:rPr lang="ru-RU" sz="2000" b="1" i="1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Формы социального обслуживания</a:t>
          </a:r>
          <a:endParaRPr lang="ru-RU" sz="2000" b="1" i="1" dirty="0">
            <a:solidFill>
              <a:schemeClr val="tx2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EE2B14B1-FA8C-44DD-B1CD-FA98B565A585}" type="parTrans" cxnId="{81E8E43E-C394-4068-BAB3-6E171CC3CD29}">
      <dgm:prSet/>
      <dgm:spPr/>
      <dgm:t>
        <a:bodyPr/>
        <a:lstStyle/>
        <a:p>
          <a:endParaRPr lang="ru-RU">
            <a:solidFill>
              <a:schemeClr val="tx2">
                <a:lumMod val="50000"/>
              </a:schemeClr>
            </a:solidFill>
          </a:endParaRPr>
        </a:p>
      </dgm:t>
    </dgm:pt>
    <dgm:pt modelId="{7FAB0869-B344-4C8B-A013-27732845D95A}" type="sibTrans" cxnId="{81E8E43E-C394-4068-BAB3-6E171CC3CD29}">
      <dgm:prSet/>
      <dgm:spPr/>
      <dgm:t>
        <a:bodyPr/>
        <a:lstStyle/>
        <a:p>
          <a:endParaRPr lang="ru-RU">
            <a:solidFill>
              <a:schemeClr val="tx2">
                <a:lumMod val="50000"/>
              </a:schemeClr>
            </a:solidFill>
          </a:endParaRPr>
        </a:p>
      </dgm:t>
    </dgm:pt>
    <dgm:pt modelId="{5571F759-4EFA-41E4-AA51-8BA5D920E83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ln>
          <a:noFill/>
        </a:ln>
      </dgm:spPr>
      <dgm:t>
        <a:bodyPr/>
        <a:lstStyle/>
        <a:p>
          <a:r>
            <a:rPr lang="ru-RU" sz="1400" dirty="0" smtClean="0">
              <a:solidFill>
                <a:schemeClr val="tx2">
                  <a:lumMod val="50000"/>
                </a:schemeClr>
              </a:solidFill>
              <a:latin typeface="Arial Black" pitchFamily="34" charset="0"/>
              <a:cs typeface="Arial" pitchFamily="34" charset="0"/>
            </a:rPr>
            <a:t>Ранняя помощь</a:t>
          </a:r>
          <a:endParaRPr lang="ru-RU" sz="1400" dirty="0">
            <a:solidFill>
              <a:schemeClr val="tx2">
                <a:lumMod val="50000"/>
              </a:schemeClr>
            </a:solidFill>
            <a:latin typeface="Arial Black" pitchFamily="34" charset="0"/>
            <a:cs typeface="Arial" pitchFamily="34" charset="0"/>
          </a:endParaRPr>
        </a:p>
      </dgm:t>
    </dgm:pt>
    <dgm:pt modelId="{EA268689-2107-46FE-8724-1FF85F6FCBED}" type="parTrans" cxnId="{679863EA-AD79-44E7-895D-1E63C3B3DD51}">
      <dgm:prSet/>
      <dgm:spPr/>
      <dgm:t>
        <a:bodyPr/>
        <a:lstStyle/>
        <a:p>
          <a:endParaRPr lang="ru-RU">
            <a:solidFill>
              <a:schemeClr val="tx2">
                <a:lumMod val="50000"/>
              </a:schemeClr>
            </a:solidFill>
          </a:endParaRPr>
        </a:p>
      </dgm:t>
    </dgm:pt>
    <dgm:pt modelId="{BD59A153-2768-4671-A4EB-20FAB119A984}" type="sibTrans" cxnId="{679863EA-AD79-44E7-895D-1E63C3B3DD51}">
      <dgm:prSet/>
      <dgm:spPr/>
      <dgm:t>
        <a:bodyPr/>
        <a:lstStyle/>
        <a:p>
          <a:endParaRPr lang="ru-RU">
            <a:solidFill>
              <a:schemeClr val="tx2">
                <a:lumMod val="50000"/>
              </a:schemeClr>
            </a:solidFill>
          </a:endParaRPr>
        </a:p>
      </dgm:t>
    </dgm:pt>
    <dgm:pt modelId="{5038A41F-63C9-40B5-8F2D-F6B156916259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ln>
          <a:noFill/>
        </a:ln>
      </dgm:spPr>
      <dgm:t>
        <a:bodyPr/>
        <a:lstStyle/>
        <a:p>
          <a:r>
            <a:rPr lang="ru-RU" sz="1400" dirty="0" smtClean="0">
              <a:solidFill>
                <a:schemeClr val="tx2">
                  <a:lumMod val="50000"/>
                </a:schemeClr>
              </a:solidFill>
              <a:latin typeface="Arial Black" pitchFamily="34" charset="0"/>
              <a:cs typeface="Arial" pitchFamily="34" charset="0"/>
            </a:rPr>
            <a:t>Полустационарная в т. ч. с краткосрочным пребыванием</a:t>
          </a:r>
          <a:endParaRPr lang="ru-RU" sz="1400" dirty="0">
            <a:solidFill>
              <a:schemeClr val="tx2">
                <a:lumMod val="50000"/>
              </a:schemeClr>
            </a:solidFill>
            <a:latin typeface="Arial Black" pitchFamily="34" charset="0"/>
            <a:cs typeface="Arial" pitchFamily="34" charset="0"/>
          </a:endParaRPr>
        </a:p>
      </dgm:t>
    </dgm:pt>
    <dgm:pt modelId="{0B5AF80F-3E12-42DE-A620-CA9B89B650F2}" type="parTrans" cxnId="{947A8E24-6D62-469F-A102-7ABB4599D6BA}">
      <dgm:prSet/>
      <dgm:spPr/>
      <dgm:t>
        <a:bodyPr/>
        <a:lstStyle/>
        <a:p>
          <a:endParaRPr lang="ru-RU">
            <a:solidFill>
              <a:schemeClr val="tx2">
                <a:lumMod val="50000"/>
              </a:schemeClr>
            </a:solidFill>
          </a:endParaRPr>
        </a:p>
      </dgm:t>
    </dgm:pt>
    <dgm:pt modelId="{71BD5E58-4868-41F5-B5C4-0416E2D96327}" type="sibTrans" cxnId="{947A8E24-6D62-469F-A102-7ABB4599D6BA}">
      <dgm:prSet/>
      <dgm:spPr/>
      <dgm:t>
        <a:bodyPr/>
        <a:lstStyle/>
        <a:p>
          <a:endParaRPr lang="ru-RU">
            <a:solidFill>
              <a:schemeClr val="tx2">
                <a:lumMod val="50000"/>
              </a:schemeClr>
            </a:solidFill>
          </a:endParaRPr>
        </a:p>
      </dgm:t>
    </dgm:pt>
    <dgm:pt modelId="{28C79298-9015-4E71-8D42-D48D518F02B6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ln>
          <a:noFill/>
        </a:ln>
      </dgm:spPr>
      <dgm:t>
        <a:bodyPr/>
        <a:lstStyle/>
        <a:p>
          <a:r>
            <a:rPr lang="ru-RU" sz="1400" dirty="0" smtClean="0">
              <a:solidFill>
                <a:schemeClr val="tx2">
                  <a:lumMod val="50000"/>
                </a:schemeClr>
              </a:solidFill>
              <a:latin typeface="Arial Black" pitchFamily="34" charset="0"/>
              <a:cs typeface="Arial" pitchFamily="34" charset="0"/>
            </a:rPr>
            <a:t>На дому</a:t>
          </a:r>
          <a:endParaRPr lang="ru-RU" sz="1400" dirty="0">
            <a:solidFill>
              <a:schemeClr val="tx2">
                <a:lumMod val="50000"/>
              </a:schemeClr>
            </a:solidFill>
            <a:latin typeface="Arial Black" pitchFamily="34" charset="0"/>
            <a:cs typeface="Arial" pitchFamily="34" charset="0"/>
          </a:endParaRPr>
        </a:p>
      </dgm:t>
    </dgm:pt>
    <dgm:pt modelId="{74DD9E65-2B28-4E9F-84A8-FA97DA74B21E}" type="parTrans" cxnId="{BAF956E7-5A9F-48A5-A6CE-11920FE6B455}">
      <dgm:prSet/>
      <dgm:spPr/>
      <dgm:t>
        <a:bodyPr/>
        <a:lstStyle/>
        <a:p>
          <a:endParaRPr lang="ru-RU">
            <a:solidFill>
              <a:schemeClr val="tx2">
                <a:lumMod val="50000"/>
              </a:schemeClr>
            </a:solidFill>
          </a:endParaRPr>
        </a:p>
      </dgm:t>
    </dgm:pt>
    <dgm:pt modelId="{53A55DD5-DFCB-457B-9EB9-49043C80F1CD}" type="sibTrans" cxnId="{BAF956E7-5A9F-48A5-A6CE-11920FE6B455}">
      <dgm:prSet/>
      <dgm:spPr/>
      <dgm:t>
        <a:bodyPr/>
        <a:lstStyle/>
        <a:p>
          <a:endParaRPr lang="ru-RU">
            <a:solidFill>
              <a:schemeClr val="tx2">
                <a:lumMod val="50000"/>
              </a:schemeClr>
            </a:solidFill>
          </a:endParaRPr>
        </a:p>
      </dgm:t>
    </dgm:pt>
    <dgm:pt modelId="{D99E8835-D0E5-4030-B930-A3BB5341A254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ln>
          <a:noFill/>
        </a:ln>
      </dgm:spPr>
      <dgm:t>
        <a:bodyPr/>
        <a:lstStyle/>
        <a:p>
          <a:r>
            <a:rPr lang="ru-RU" sz="1400" dirty="0" smtClean="0">
              <a:solidFill>
                <a:schemeClr val="tx2">
                  <a:lumMod val="50000"/>
                </a:schemeClr>
              </a:solidFill>
              <a:latin typeface="Arial Black" pitchFamily="34" charset="0"/>
              <a:cs typeface="Arial" pitchFamily="34" charset="0"/>
            </a:rPr>
            <a:t>Стационарная с временным проживанием</a:t>
          </a:r>
          <a:endParaRPr lang="ru-RU" sz="1400" dirty="0">
            <a:solidFill>
              <a:schemeClr val="tx2">
                <a:lumMod val="50000"/>
              </a:schemeClr>
            </a:solidFill>
            <a:latin typeface="Arial Black" pitchFamily="34" charset="0"/>
            <a:cs typeface="Arial" pitchFamily="34" charset="0"/>
          </a:endParaRPr>
        </a:p>
      </dgm:t>
    </dgm:pt>
    <dgm:pt modelId="{D538A5BF-303F-40E1-93C4-0DAEAA424E28}" type="sibTrans" cxnId="{BEE22022-ABD1-469E-A98C-720C6FC4D3A1}">
      <dgm:prSet/>
      <dgm:spPr/>
      <dgm:t>
        <a:bodyPr/>
        <a:lstStyle/>
        <a:p>
          <a:endParaRPr lang="ru-RU">
            <a:solidFill>
              <a:schemeClr val="tx2">
                <a:lumMod val="50000"/>
              </a:schemeClr>
            </a:solidFill>
          </a:endParaRPr>
        </a:p>
      </dgm:t>
    </dgm:pt>
    <dgm:pt modelId="{699192A5-B6E4-4BDD-95D5-E27B2F4B765C}" type="parTrans" cxnId="{BEE22022-ABD1-469E-A98C-720C6FC4D3A1}">
      <dgm:prSet/>
      <dgm:spPr/>
      <dgm:t>
        <a:bodyPr/>
        <a:lstStyle/>
        <a:p>
          <a:endParaRPr lang="ru-RU">
            <a:solidFill>
              <a:schemeClr val="tx2">
                <a:lumMod val="50000"/>
              </a:schemeClr>
            </a:solidFill>
          </a:endParaRPr>
        </a:p>
      </dgm:t>
    </dgm:pt>
    <dgm:pt modelId="{898D5332-0DD7-487E-A804-BA151BA4F2A6}">
      <dgm:prSet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ln>
          <a:noFill/>
        </a:ln>
      </dgm:spPr>
      <dgm:t>
        <a:bodyPr/>
        <a:lstStyle/>
        <a:p>
          <a:r>
            <a:rPr lang="ru-RU" sz="1400" dirty="0" smtClean="0">
              <a:solidFill>
                <a:schemeClr val="tx2">
                  <a:lumMod val="50000"/>
                </a:schemeClr>
              </a:solidFill>
              <a:latin typeface="Arial Black" pitchFamily="34" charset="0"/>
              <a:cs typeface="Arial" pitchFamily="34" charset="0"/>
            </a:rPr>
            <a:t>Привлечение к мероприятиям НКО</a:t>
          </a:r>
          <a:endParaRPr lang="ru-RU" sz="1400" dirty="0">
            <a:solidFill>
              <a:schemeClr val="tx2">
                <a:lumMod val="50000"/>
              </a:schemeClr>
            </a:solidFill>
            <a:latin typeface="Arial Black" pitchFamily="34" charset="0"/>
            <a:cs typeface="Arial" pitchFamily="34" charset="0"/>
          </a:endParaRPr>
        </a:p>
      </dgm:t>
    </dgm:pt>
    <dgm:pt modelId="{8BF939DE-74C1-4566-ACD8-A06A00E16DA0}" type="parTrans" cxnId="{41B541B8-A8E8-4E89-8960-2E072EA9E138}">
      <dgm:prSet/>
      <dgm:spPr/>
      <dgm:t>
        <a:bodyPr/>
        <a:lstStyle/>
        <a:p>
          <a:endParaRPr lang="ru-RU"/>
        </a:p>
      </dgm:t>
    </dgm:pt>
    <dgm:pt modelId="{D220C613-7F0E-41CB-8867-AE2E05AAC670}" type="sibTrans" cxnId="{41B541B8-A8E8-4E89-8960-2E072EA9E138}">
      <dgm:prSet/>
      <dgm:spPr/>
      <dgm:t>
        <a:bodyPr/>
        <a:lstStyle/>
        <a:p>
          <a:endParaRPr lang="ru-RU"/>
        </a:p>
      </dgm:t>
    </dgm:pt>
    <dgm:pt modelId="{263C2234-047D-47FE-8FAA-D03C10E718B2}" type="pres">
      <dgm:prSet presAssocID="{2D4A4663-BB97-49DB-92F1-419B6E28F92B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36DFF9D1-DAA3-42E5-82E1-50F11E30266A}" type="pres">
      <dgm:prSet presAssocID="{00C29906-61DF-41EB-ADFC-123C8D0D3788}" presName="root" presStyleCnt="0">
        <dgm:presLayoutVars>
          <dgm:chMax/>
          <dgm:chPref val="4"/>
        </dgm:presLayoutVars>
      </dgm:prSet>
      <dgm:spPr/>
      <dgm:t>
        <a:bodyPr/>
        <a:lstStyle/>
        <a:p>
          <a:endParaRPr lang="ru-RU"/>
        </a:p>
      </dgm:t>
    </dgm:pt>
    <dgm:pt modelId="{4005AB28-CE6E-4130-BBCD-694076668106}" type="pres">
      <dgm:prSet presAssocID="{00C29906-61DF-41EB-ADFC-123C8D0D3788}" presName="rootComposite" presStyleCnt="0">
        <dgm:presLayoutVars/>
      </dgm:prSet>
      <dgm:spPr/>
      <dgm:t>
        <a:bodyPr/>
        <a:lstStyle/>
        <a:p>
          <a:endParaRPr lang="ru-RU"/>
        </a:p>
      </dgm:t>
    </dgm:pt>
    <dgm:pt modelId="{B6117A34-CA95-41CC-BDCD-AA63DCE7699D}" type="pres">
      <dgm:prSet presAssocID="{00C29906-61DF-41EB-ADFC-123C8D0D3788}" presName="rootText" presStyleLbl="node0" presStyleIdx="0" presStyleCnt="1" custScaleX="140659" custLinFactNeighborX="2895" custLinFactNeighborY="5274">
        <dgm:presLayoutVars>
          <dgm:chMax/>
          <dgm:chPref val="4"/>
        </dgm:presLayoutVars>
      </dgm:prSet>
      <dgm:spPr/>
      <dgm:t>
        <a:bodyPr/>
        <a:lstStyle/>
        <a:p>
          <a:endParaRPr lang="ru-RU"/>
        </a:p>
      </dgm:t>
    </dgm:pt>
    <dgm:pt modelId="{B55FD7AE-0A2E-496F-89DD-A0954C847FED}" type="pres">
      <dgm:prSet presAssocID="{00C29906-61DF-41EB-ADFC-123C8D0D3788}" presName="childShape" presStyleCnt="0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D4C3372A-21B4-4D19-91D9-3DEF53AD0478}" type="pres">
      <dgm:prSet presAssocID="{5571F759-4EFA-41E4-AA51-8BA5D920E83D}" presName="childComposite" presStyleCnt="0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E0A4DB8E-3EFB-460E-B39F-D6C435208953}" type="pres">
      <dgm:prSet presAssocID="{5571F759-4EFA-41E4-AA51-8BA5D920E83D}" presName="Image" presStyleLbl="node1" presStyleIdx="0" presStyleCnt="5" custLinFactX="-4477" custLinFactNeighborX="-100000" custLinFactNeighborY="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65204A2-8351-4BD1-A12B-11A30D9F16B0}" type="pres">
      <dgm:prSet presAssocID="{5571F759-4EFA-41E4-AA51-8BA5D920E83D}" presName="childText" presStyleLbl="lnNode1" presStyleIdx="0" presStyleCnt="5" custScaleX="123944" custLinFactNeighborX="-7441" custLinFactNeighborY="33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6F41BA-0DE2-473B-880D-F54D4F8E489E}" type="pres">
      <dgm:prSet presAssocID="{5038A41F-63C9-40B5-8F2D-F6B156916259}" presName="childComposite" presStyleCnt="0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BC9E771D-BEE8-4E1C-95C8-1EE3B715E87F}" type="pres">
      <dgm:prSet presAssocID="{5038A41F-63C9-40B5-8F2D-F6B156916259}" presName="Image" presStyleLbl="node1" presStyleIdx="1" presStyleCnt="5" custScaleX="136367" custScaleY="91936" custLinFactX="-4523" custLinFactNeighborX="-100000" custLinFactNeighborY="1477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8C62988-5D4B-4884-8330-C9C10F93681B}" type="pres">
      <dgm:prSet presAssocID="{5038A41F-63C9-40B5-8F2D-F6B156916259}" presName="childText" presStyleLbl="lnNode1" presStyleIdx="1" presStyleCnt="5" custScaleX="123944" custLinFactNeighborX="-7441" custLinFactNeighborY="33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268708-BC66-44B5-9DBA-645E94589DE1}" type="pres">
      <dgm:prSet presAssocID="{D99E8835-D0E5-4030-B930-A3BB5341A254}" presName="childComposite" presStyleCnt="0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7D1650EB-5DFA-499E-A505-3D0EB9FA2E6C}" type="pres">
      <dgm:prSet presAssocID="{D99E8835-D0E5-4030-B930-A3BB5341A254}" presName="Image" presStyleLbl="node1" presStyleIdx="2" presStyleCnt="5" custLinFactX="-4477" custLinFactNeighborX="-100000" custLinFactNeighborY="8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121BA7D-B67B-4B3D-9EC8-9B7C47EF78ED}" type="pres">
      <dgm:prSet presAssocID="{D99E8835-D0E5-4030-B930-A3BB5341A254}" presName="childText" presStyleLbl="lnNode1" presStyleIdx="2" presStyleCnt="5" custScaleX="123944" custLinFactNeighborX="-7940" custLinFactNeighborY="63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BF2206-9258-43CF-AD37-1EA1F343CDB2}" type="pres">
      <dgm:prSet presAssocID="{28C79298-9015-4E71-8D42-D48D518F02B6}" presName="childComposite" presStyleCnt="0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04AA7E9B-83F5-4601-ACDB-CBDEC79BF82E}" type="pres">
      <dgm:prSet presAssocID="{28C79298-9015-4E71-8D42-D48D518F02B6}" presName="Image" presStyleLbl="node1" presStyleIdx="3" presStyleCnt="5" custLinFactX="-4477" custLinFactNeighborX="-100000" custLinFactNeighborY="8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ru-RU"/>
        </a:p>
      </dgm:t>
    </dgm:pt>
    <dgm:pt modelId="{A6183F61-4C4F-412E-A205-2EDC21FD5736}" type="pres">
      <dgm:prSet presAssocID="{28C79298-9015-4E71-8D42-D48D518F02B6}" presName="childText" presStyleLbl="lnNode1" presStyleIdx="3" presStyleCnt="5" custScaleX="123944" custLinFactNeighborX="-8929" custLinFactNeighborY="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AAF873-3842-428F-A7A4-2917D91AFD46}" type="pres">
      <dgm:prSet presAssocID="{898D5332-0DD7-487E-A804-BA151BA4F2A6}" presName="childComposite" presStyleCnt="0">
        <dgm:presLayoutVars>
          <dgm:chMax val="0"/>
          <dgm:chPref val="0"/>
        </dgm:presLayoutVars>
      </dgm:prSet>
      <dgm:spPr/>
    </dgm:pt>
    <dgm:pt modelId="{967F006C-B552-42ED-836F-D2E5D35FAD74}" type="pres">
      <dgm:prSet presAssocID="{898D5332-0DD7-487E-A804-BA151BA4F2A6}" presName="Image" presStyleLbl="node1" presStyleIdx="4" presStyleCnt="5" custLinFactX="-5615" custLinFactNeighborX="-100000" custLinFactNeighborY="-1676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4491920-CCFE-4A86-9E58-7A76226B3E1E}" type="pres">
      <dgm:prSet presAssocID="{898D5332-0DD7-487E-A804-BA151BA4F2A6}" presName="childText" presStyleLbl="lnNode1" presStyleIdx="4" presStyleCnt="5" custScaleX="122159" custLinFactNeighborX="-11271" custLinFactNeighborY="-14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1B541B8-A8E8-4E89-8960-2E072EA9E138}" srcId="{00C29906-61DF-41EB-ADFC-123C8D0D3788}" destId="{898D5332-0DD7-487E-A804-BA151BA4F2A6}" srcOrd="4" destOrd="0" parTransId="{8BF939DE-74C1-4566-ACD8-A06A00E16DA0}" sibTransId="{D220C613-7F0E-41CB-8867-AE2E05AAC670}"/>
    <dgm:cxn modelId="{947A8E24-6D62-469F-A102-7ABB4599D6BA}" srcId="{00C29906-61DF-41EB-ADFC-123C8D0D3788}" destId="{5038A41F-63C9-40B5-8F2D-F6B156916259}" srcOrd="1" destOrd="0" parTransId="{0B5AF80F-3E12-42DE-A620-CA9B89B650F2}" sibTransId="{71BD5E58-4868-41F5-B5C4-0416E2D96327}"/>
    <dgm:cxn modelId="{ED73FD36-D023-475C-BB2E-E228A6742DFC}" type="presOf" srcId="{D99E8835-D0E5-4030-B930-A3BB5341A254}" destId="{7121BA7D-B67B-4B3D-9EC8-9B7C47EF78ED}" srcOrd="0" destOrd="0" presId="urn:microsoft.com/office/officeart/2008/layout/PictureAccentList"/>
    <dgm:cxn modelId="{1D140ADF-8D04-4E8E-9A28-B78F5BAECF19}" type="presOf" srcId="{2D4A4663-BB97-49DB-92F1-419B6E28F92B}" destId="{263C2234-047D-47FE-8FAA-D03C10E718B2}" srcOrd="0" destOrd="0" presId="urn:microsoft.com/office/officeart/2008/layout/PictureAccentList"/>
    <dgm:cxn modelId="{A375B8BA-8336-47C9-AC49-664D5291C8A4}" type="presOf" srcId="{28C79298-9015-4E71-8D42-D48D518F02B6}" destId="{A6183F61-4C4F-412E-A205-2EDC21FD5736}" srcOrd="0" destOrd="0" presId="urn:microsoft.com/office/officeart/2008/layout/PictureAccentList"/>
    <dgm:cxn modelId="{81E8E43E-C394-4068-BAB3-6E171CC3CD29}" srcId="{2D4A4663-BB97-49DB-92F1-419B6E28F92B}" destId="{00C29906-61DF-41EB-ADFC-123C8D0D3788}" srcOrd="0" destOrd="0" parTransId="{EE2B14B1-FA8C-44DD-B1CD-FA98B565A585}" sibTransId="{7FAB0869-B344-4C8B-A013-27732845D95A}"/>
    <dgm:cxn modelId="{C3CC3D71-511F-4484-8ED7-9EF35D51F4D1}" type="presOf" srcId="{898D5332-0DD7-487E-A804-BA151BA4F2A6}" destId="{A4491920-CCFE-4A86-9E58-7A76226B3E1E}" srcOrd="0" destOrd="0" presId="urn:microsoft.com/office/officeart/2008/layout/PictureAccentList"/>
    <dgm:cxn modelId="{00B7F90D-C514-43C8-9CBB-6A1496DFCFED}" type="presOf" srcId="{5038A41F-63C9-40B5-8F2D-F6B156916259}" destId="{18C62988-5D4B-4884-8330-C9C10F93681B}" srcOrd="0" destOrd="0" presId="urn:microsoft.com/office/officeart/2008/layout/PictureAccentList"/>
    <dgm:cxn modelId="{679863EA-AD79-44E7-895D-1E63C3B3DD51}" srcId="{00C29906-61DF-41EB-ADFC-123C8D0D3788}" destId="{5571F759-4EFA-41E4-AA51-8BA5D920E83D}" srcOrd="0" destOrd="0" parTransId="{EA268689-2107-46FE-8724-1FF85F6FCBED}" sibTransId="{BD59A153-2768-4671-A4EB-20FAB119A984}"/>
    <dgm:cxn modelId="{668EB124-A1A8-47AE-829F-39F680264842}" type="presOf" srcId="{00C29906-61DF-41EB-ADFC-123C8D0D3788}" destId="{B6117A34-CA95-41CC-BDCD-AA63DCE7699D}" srcOrd="0" destOrd="0" presId="urn:microsoft.com/office/officeart/2008/layout/PictureAccentList"/>
    <dgm:cxn modelId="{C507AC7C-FF5D-4FE4-A83F-D4E908699F9A}" type="presOf" srcId="{5571F759-4EFA-41E4-AA51-8BA5D920E83D}" destId="{165204A2-8351-4BD1-A12B-11A30D9F16B0}" srcOrd="0" destOrd="0" presId="urn:microsoft.com/office/officeart/2008/layout/PictureAccentList"/>
    <dgm:cxn modelId="{BAF956E7-5A9F-48A5-A6CE-11920FE6B455}" srcId="{00C29906-61DF-41EB-ADFC-123C8D0D3788}" destId="{28C79298-9015-4E71-8D42-D48D518F02B6}" srcOrd="3" destOrd="0" parTransId="{74DD9E65-2B28-4E9F-84A8-FA97DA74B21E}" sibTransId="{53A55DD5-DFCB-457B-9EB9-49043C80F1CD}"/>
    <dgm:cxn modelId="{BEE22022-ABD1-469E-A98C-720C6FC4D3A1}" srcId="{00C29906-61DF-41EB-ADFC-123C8D0D3788}" destId="{D99E8835-D0E5-4030-B930-A3BB5341A254}" srcOrd="2" destOrd="0" parTransId="{699192A5-B6E4-4BDD-95D5-E27B2F4B765C}" sibTransId="{D538A5BF-303F-40E1-93C4-0DAEAA424E28}"/>
    <dgm:cxn modelId="{BB63B944-5499-4D8A-A753-640C011392B6}" type="presParOf" srcId="{263C2234-047D-47FE-8FAA-D03C10E718B2}" destId="{36DFF9D1-DAA3-42E5-82E1-50F11E30266A}" srcOrd="0" destOrd="0" presId="urn:microsoft.com/office/officeart/2008/layout/PictureAccentList"/>
    <dgm:cxn modelId="{F37940BB-6E81-4382-A4B3-41AB305A1DA2}" type="presParOf" srcId="{36DFF9D1-DAA3-42E5-82E1-50F11E30266A}" destId="{4005AB28-CE6E-4130-BBCD-694076668106}" srcOrd="0" destOrd="0" presId="urn:microsoft.com/office/officeart/2008/layout/PictureAccentList"/>
    <dgm:cxn modelId="{E7F166AB-A6EC-4129-8832-80FE0A5D3DCE}" type="presParOf" srcId="{4005AB28-CE6E-4130-BBCD-694076668106}" destId="{B6117A34-CA95-41CC-BDCD-AA63DCE7699D}" srcOrd="0" destOrd="0" presId="urn:microsoft.com/office/officeart/2008/layout/PictureAccentList"/>
    <dgm:cxn modelId="{78364962-98F8-4BFC-A13F-A77F8CE602C1}" type="presParOf" srcId="{36DFF9D1-DAA3-42E5-82E1-50F11E30266A}" destId="{B55FD7AE-0A2E-496F-89DD-A0954C847FED}" srcOrd="1" destOrd="0" presId="urn:microsoft.com/office/officeart/2008/layout/PictureAccentList"/>
    <dgm:cxn modelId="{C0271F1D-2B1E-4C63-B13A-BF642A530748}" type="presParOf" srcId="{B55FD7AE-0A2E-496F-89DD-A0954C847FED}" destId="{D4C3372A-21B4-4D19-91D9-3DEF53AD0478}" srcOrd="0" destOrd="0" presId="urn:microsoft.com/office/officeart/2008/layout/PictureAccentList"/>
    <dgm:cxn modelId="{6D26634C-FAAE-4AFA-A83B-F66EE0788362}" type="presParOf" srcId="{D4C3372A-21B4-4D19-91D9-3DEF53AD0478}" destId="{E0A4DB8E-3EFB-460E-B39F-D6C435208953}" srcOrd="0" destOrd="0" presId="urn:microsoft.com/office/officeart/2008/layout/PictureAccentList"/>
    <dgm:cxn modelId="{EF104CDB-D957-480D-AD05-113635EEC5CC}" type="presParOf" srcId="{D4C3372A-21B4-4D19-91D9-3DEF53AD0478}" destId="{165204A2-8351-4BD1-A12B-11A30D9F16B0}" srcOrd="1" destOrd="0" presId="urn:microsoft.com/office/officeart/2008/layout/PictureAccentList"/>
    <dgm:cxn modelId="{08609948-9176-4FF9-A1D9-2D7D8FF6718F}" type="presParOf" srcId="{B55FD7AE-0A2E-496F-89DD-A0954C847FED}" destId="{5E6F41BA-0DE2-473B-880D-F54D4F8E489E}" srcOrd="1" destOrd="0" presId="urn:microsoft.com/office/officeart/2008/layout/PictureAccentList"/>
    <dgm:cxn modelId="{9FE02DE7-A702-4803-801E-AE52F43161C8}" type="presParOf" srcId="{5E6F41BA-0DE2-473B-880D-F54D4F8E489E}" destId="{BC9E771D-BEE8-4E1C-95C8-1EE3B715E87F}" srcOrd="0" destOrd="0" presId="urn:microsoft.com/office/officeart/2008/layout/PictureAccentList"/>
    <dgm:cxn modelId="{2ED5D3BC-26D1-4D6F-899B-7375F2F18F89}" type="presParOf" srcId="{5E6F41BA-0DE2-473B-880D-F54D4F8E489E}" destId="{18C62988-5D4B-4884-8330-C9C10F93681B}" srcOrd="1" destOrd="0" presId="urn:microsoft.com/office/officeart/2008/layout/PictureAccentList"/>
    <dgm:cxn modelId="{F3B1FB2F-E562-4FE2-AFEF-D56578939BA9}" type="presParOf" srcId="{B55FD7AE-0A2E-496F-89DD-A0954C847FED}" destId="{97268708-BC66-44B5-9DBA-645E94589DE1}" srcOrd="2" destOrd="0" presId="urn:microsoft.com/office/officeart/2008/layout/PictureAccentList"/>
    <dgm:cxn modelId="{F7D2786B-BD7D-4435-B86A-C6221F55DB9E}" type="presParOf" srcId="{97268708-BC66-44B5-9DBA-645E94589DE1}" destId="{7D1650EB-5DFA-499E-A505-3D0EB9FA2E6C}" srcOrd="0" destOrd="0" presId="urn:microsoft.com/office/officeart/2008/layout/PictureAccentList"/>
    <dgm:cxn modelId="{AF1BAF18-F4D6-4428-A6FA-D30931269A67}" type="presParOf" srcId="{97268708-BC66-44B5-9DBA-645E94589DE1}" destId="{7121BA7D-B67B-4B3D-9EC8-9B7C47EF78ED}" srcOrd="1" destOrd="0" presId="urn:microsoft.com/office/officeart/2008/layout/PictureAccentList"/>
    <dgm:cxn modelId="{FC7315FE-72BB-4A12-B809-0F96E7C1FFA9}" type="presParOf" srcId="{B55FD7AE-0A2E-496F-89DD-A0954C847FED}" destId="{9EBF2206-9258-43CF-AD37-1EA1F343CDB2}" srcOrd="3" destOrd="0" presId="urn:microsoft.com/office/officeart/2008/layout/PictureAccentList"/>
    <dgm:cxn modelId="{B0769B98-C5C6-4B03-BB64-395F1BA279EF}" type="presParOf" srcId="{9EBF2206-9258-43CF-AD37-1EA1F343CDB2}" destId="{04AA7E9B-83F5-4601-ACDB-CBDEC79BF82E}" srcOrd="0" destOrd="0" presId="urn:microsoft.com/office/officeart/2008/layout/PictureAccentList"/>
    <dgm:cxn modelId="{50F9A94C-A2D3-4EB1-8D21-AF5F77C66FB1}" type="presParOf" srcId="{9EBF2206-9258-43CF-AD37-1EA1F343CDB2}" destId="{A6183F61-4C4F-412E-A205-2EDC21FD5736}" srcOrd="1" destOrd="0" presId="urn:microsoft.com/office/officeart/2008/layout/PictureAccentList"/>
    <dgm:cxn modelId="{2E172C5E-AEA3-41B1-881E-1C9506FBE749}" type="presParOf" srcId="{B55FD7AE-0A2E-496F-89DD-A0954C847FED}" destId="{59AAF873-3842-428F-A7A4-2917D91AFD46}" srcOrd="4" destOrd="0" presId="urn:microsoft.com/office/officeart/2008/layout/PictureAccentList"/>
    <dgm:cxn modelId="{94334793-1108-4422-918C-B230C6C7C109}" type="presParOf" srcId="{59AAF873-3842-428F-A7A4-2917D91AFD46}" destId="{967F006C-B552-42ED-836F-D2E5D35FAD74}" srcOrd="0" destOrd="0" presId="urn:microsoft.com/office/officeart/2008/layout/PictureAccentList"/>
    <dgm:cxn modelId="{6B46EAAF-F144-4CE0-A58B-10142FE8676D}" type="presParOf" srcId="{59AAF873-3842-428F-A7A4-2917D91AFD46}" destId="{A4491920-CCFE-4A86-9E58-7A76226B3E1E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D68BCC3-E4B9-49C2-B590-6066D0AD5FB4}" type="doc">
      <dgm:prSet loTypeId="urn:microsoft.com/office/officeart/2005/8/layout/vList4#1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0926C122-DB44-42FA-8F85-90540A49E857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ln>
          <a:noFill/>
        </a:ln>
      </dgm:spPr>
      <dgm:t>
        <a:bodyPr/>
        <a:lstStyle/>
        <a:p>
          <a:pPr algn="ctr"/>
          <a:r>
            <a:rPr lang="ru-RU" sz="1600" dirty="0" smtClean="0">
              <a:solidFill>
                <a:schemeClr val="tx2">
                  <a:lumMod val="50000"/>
                </a:schemeClr>
              </a:solidFill>
              <a:latin typeface="Arial Black" pitchFamily="34" charset="0"/>
              <a:cs typeface="Arial" pitchFamily="34" charset="0"/>
            </a:rPr>
            <a:t>Дети раннего возраста от рождения до 3-х лет с отставанием или угрозой отставания в психофизическом развитии</a:t>
          </a:r>
          <a:endParaRPr lang="ru-RU" sz="1600" dirty="0">
            <a:solidFill>
              <a:schemeClr val="tx2">
                <a:lumMod val="50000"/>
              </a:schemeClr>
            </a:solidFill>
            <a:latin typeface="Arial Black" pitchFamily="34" charset="0"/>
            <a:cs typeface="Arial" pitchFamily="34" charset="0"/>
          </a:endParaRPr>
        </a:p>
      </dgm:t>
    </dgm:pt>
    <dgm:pt modelId="{7B080D70-B6D2-4C0B-A29C-9204A4FEC733}" type="parTrans" cxnId="{F06E514A-E9D6-4712-9A62-B5E52E90B9A4}">
      <dgm:prSet/>
      <dgm:spPr/>
      <dgm:t>
        <a:bodyPr/>
        <a:lstStyle/>
        <a:p>
          <a:pPr algn="ctr"/>
          <a:endParaRPr lang="ru-RU" sz="1050">
            <a:solidFill>
              <a:schemeClr val="bg2">
                <a:lumMod val="1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70F78DEF-00C9-41F8-936E-567E17106FDA}" type="sibTrans" cxnId="{F06E514A-E9D6-4712-9A62-B5E52E90B9A4}">
      <dgm:prSet/>
      <dgm:spPr/>
      <dgm:t>
        <a:bodyPr/>
        <a:lstStyle/>
        <a:p>
          <a:pPr algn="ctr"/>
          <a:endParaRPr lang="ru-RU" sz="1050">
            <a:solidFill>
              <a:schemeClr val="bg2">
                <a:lumMod val="1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B582EB09-75B6-4687-8C85-1F1634B6596D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ln>
          <a:noFill/>
        </a:ln>
      </dgm:spPr>
      <dgm:t>
        <a:bodyPr/>
        <a:lstStyle/>
        <a:p>
          <a:pPr algn="ctr"/>
          <a:r>
            <a:rPr lang="ru-RU" sz="1600" dirty="0" smtClean="0">
              <a:solidFill>
                <a:schemeClr val="tx2">
                  <a:lumMod val="50000"/>
                </a:schemeClr>
              </a:solidFill>
              <a:latin typeface="Arial Black" pitchFamily="34" charset="0"/>
              <a:cs typeface="Arial" pitchFamily="34" charset="0"/>
            </a:rPr>
            <a:t>Дети-инвалиды от рождения до 18 лет</a:t>
          </a:r>
          <a:endParaRPr lang="ru-RU" sz="1600" dirty="0">
            <a:solidFill>
              <a:schemeClr val="tx2">
                <a:lumMod val="50000"/>
              </a:schemeClr>
            </a:solidFill>
            <a:latin typeface="Arial Black" pitchFamily="34" charset="0"/>
            <a:cs typeface="Arial" pitchFamily="34" charset="0"/>
          </a:endParaRPr>
        </a:p>
      </dgm:t>
    </dgm:pt>
    <dgm:pt modelId="{40EF984F-5270-4799-B793-04EF75E9793A}" type="parTrans" cxnId="{0DD492C1-0FFB-4358-9359-EA2B274390D5}">
      <dgm:prSet/>
      <dgm:spPr/>
      <dgm:t>
        <a:bodyPr/>
        <a:lstStyle/>
        <a:p>
          <a:pPr algn="ctr"/>
          <a:endParaRPr lang="ru-RU" sz="1050">
            <a:solidFill>
              <a:schemeClr val="bg2">
                <a:lumMod val="1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5A70F6C2-B03F-4E67-B1E2-8E20E2FA2F67}" type="sibTrans" cxnId="{0DD492C1-0FFB-4358-9359-EA2B274390D5}">
      <dgm:prSet/>
      <dgm:spPr/>
      <dgm:t>
        <a:bodyPr/>
        <a:lstStyle/>
        <a:p>
          <a:pPr algn="ctr"/>
          <a:endParaRPr lang="ru-RU" sz="1050">
            <a:solidFill>
              <a:schemeClr val="bg2">
                <a:lumMod val="1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DAF1602E-0242-4834-A5F3-2708955621DE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>
        <a:ln>
          <a:noFill/>
        </a:ln>
      </dgm:spPr>
      <dgm:t>
        <a:bodyPr/>
        <a:lstStyle/>
        <a:p>
          <a:pPr algn="ctr"/>
          <a:r>
            <a:rPr lang="ru-RU" sz="1600" dirty="0" smtClean="0">
              <a:solidFill>
                <a:schemeClr val="tx2">
                  <a:lumMod val="50000"/>
                </a:schemeClr>
              </a:solidFill>
              <a:latin typeface="Arial Black" pitchFamily="34" charset="0"/>
              <a:cs typeface="Arial" pitchFamily="34" charset="0"/>
            </a:rPr>
            <a:t>Родители (иные законные представители) несовершеннолетних детей</a:t>
          </a:r>
          <a:endParaRPr lang="ru-RU" sz="1600" dirty="0">
            <a:solidFill>
              <a:schemeClr val="tx2">
                <a:lumMod val="50000"/>
              </a:schemeClr>
            </a:solidFill>
            <a:latin typeface="Arial Black" pitchFamily="34" charset="0"/>
            <a:cs typeface="Arial" pitchFamily="34" charset="0"/>
          </a:endParaRPr>
        </a:p>
      </dgm:t>
    </dgm:pt>
    <dgm:pt modelId="{2D628E4E-62D3-47B6-9107-9614279F8E11}" type="parTrans" cxnId="{BD82721D-832E-480F-96F0-AB3C2081D6FD}">
      <dgm:prSet/>
      <dgm:spPr/>
      <dgm:t>
        <a:bodyPr/>
        <a:lstStyle/>
        <a:p>
          <a:pPr algn="ctr"/>
          <a:endParaRPr lang="ru-RU" sz="1050">
            <a:solidFill>
              <a:schemeClr val="bg2">
                <a:lumMod val="1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F19A8426-C1E5-48C6-A829-E451F48FDCAD}" type="sibTrans" cxnId="{BD82721D-832E-480F-96F0-AB3C2081D6FD}">
      <dgm:prSet/>
      <dgm:spPr/>
      <dgm:t>
        <a:bodyPr/>
        <a:lstStyle/>
        <a:p>
          <a:pPr algn="ctr"/>
          <a:endParaRPr lang="ru-RU" sz="1050">
            <a:solidFill>
              <a:schemeClr val="bg2">
                <a:lumMod val="1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58EC6187-91FF-4D52-9B22-E181C1D4B672}" type="pres">
      <dgm:prSet presAssocID="{CD68BCC3-E4B9-49C2-B590-6066D0AD5FB4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A0F0C99-5EAF-41D6-8CBC-9A4395ADC0CA}" type="pres">
      <dgm:prSet presAssocID="{0926C122-DB44-42FA-8F85-90540A49E857}" presName="comp" presStyleCnt="0"/>
      <dgm:spPr/>
      <dgm:t>
        <a:bodyPr/>
        <a:lstStyle/>
        <a:p>
          <a:endParaRPr lang="ru-RU"/>
        </a:p>
      </dgm:t>
    </dgm:pt>
    <dgm:pt modelId="{6B65FB0F-08D2-452E-B7D8-A4A94DF1D671}" type="pres">
      <dgm:prSet presAssocID="{0926C122-DB44-42FA-8F85-90540A49E857}" presName="box" presStyleLbl="node1" presStyleIdx="0" presStyleCnt="3" custLinFactNeighborX="-4076" custLinFactNeighborY="-10664"/>
      <dgm:spPr/>
      <dgm:t>
        <a:bodyPr/>
        <a:lstStyle/>
        <a:p>
          <a:endParaRPr lang="ru-RU"/>
        </a:p>
      </dgm:t>
    </dgm:pt>
    <dgm:pt modelId="{D459003F-624B-439A-AC87-88CC85A57A75}" type="pres">
      <dgm:prSet presAssocID="{0926C122-DB44-42FA-8F85-90540A49E857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18DE663-DB7F-4E8D-BF74-EF2B7EB7BE3D}" type="pres">
      <dgm:prSet presAssocID="{0926C122-DB44-42FA-8F85-90540A49E857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0E27B2-D8E2-4C32-8594-B23E4340D5A3}" type="pres">
      <dgm:prSet presAssocID="{70F78DEF-00C9-41F8-936E-567E17106FDA}" presName="spacer" presStyleCnt="0"/>
      <dgm:spPr/>
      <dgm:t>
        <a:bodyPr/>
        <a:lstStyle/>
        <a:p>
          <a:endParaRPr lang="ru-RU"/>
        </a:p>
      </dgm:t>
    </dgm:pt>
    <dgm:pt modelId="{F65D01F4-D288-4F4A-8A65-8314C25953A8}" type="pres">
      <dgm:prSet presAssocID="{B582EB09-75B6-4687-8C85-1F1634B6596D}" presName="comp" presStyleCnt="0"/>
      <dgm:spPr/>
      <dgm:t>
        <a:bodyPr/>
        <a:lstStyle/>
        <a:p>
          <a:endParaRPr lang="ru-RU"/>
        </a:p>
      </dgm:t>
    </dgm:pt>
    <dgm:pt modelId="{E7E0B5E8-9F25-453C-8DC3-A280E862FADF}" type="pres">
      <dgm:prSet presAssocID="{B582EB09-75B6-4687-8C85-1F1634B6596D}" presName="box" presStyleLbl="node1" presStyleIdx="1" presStyleCnt="3" custLinFactNeighborY="-71"/>
      <dgm:spPr/>
      <dgm:t>
        <a:bodyPr/>
        <a:lstStyle/>
        <a:p>
          <a:endParaRPr lang="ru-RU"/>
        </a:p>
      </dgm:t>
    </dgm:pt>
    <dgm:pt modelId="{5BCB3E14-8B77-49C1-AF9F-0528358B8E12}" type="pres">
      <dgm:prSet presAssocID="{B582EB09-75B6-4687-8C85-1F1634B6596D}" presName="img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B14CA44-D752-4D0A-A8FF-29034EAF2DF7}" type="pres">
      <dgm:prSet presAssocID="{B582EB09-75B6-4687-8C85-1F1634B6596D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375AA0-682F-4FC2-8731-E9105F5B2710}" type="pres">
      <dgm:prSet presAssocID="{5A70F6C2-B03F-4E67-B1E2-8E20E2FA2F67}" presName="spacer" presStyleCnt="0"/>
      <dgm:spPr/>
      <dgm:t>
        <a:bodyPr/>
        <a:lstStyle/>
        <a:p>
          <a:endParaRPr lang="ru-RU"/>
        </a:p>
      </dgm:t>
    </dgm:pt>
    <dgm:pt modelId="{0EAA8AC0-B918-4BEE-AEF3-B5481E5978D7}" type="pres">
      <dgm:prSet presAssocID="{DAF1602E-0242-4834-A5F3-2708955621DE}" presName="comp" presStyleCnt="0"/>
      <dgm:spPr/>
      <dgm:t>
        <a:bodyPr/>
        <a:lstStyle/>
        <a:p>
          <a:endParaRPr lang="ru-RU"/>
        </a:p>
      </dgm:t>
    </dgm:pt>
    <dgm:pt modelId="{3723769E-D4A2-42D6-BBA5-55E5E6EF06B8}" type="pres">
      <dgm:prSet presAssocID="{DAF1602E-0242-4834-A5F3-2708955621DE}" presName="box" presStyleLbl="node1" presStyleIdx="2" presStyleCnt="3" custLinFactNeighborX="-1275" custLinFactNeighborY="6556"/>
      <dgm:spPr/>
      <dgm:t>
        <a:bodyPr/>
        <a:lstStyle/>
        <a:p>
          <a:endParaRPr lang="ru-RU"/>
        </a:p>
      </dgm:t>
    </dgm:pt>
    <dgm:pt modelId="{886E4988-537F-4AA6-8D9D-91542C3C1E1E}" type="pres">
      <dgm:prSet presAssocID="{DAF1602E-0242-4834-A5F3-2708955621DE}" presName="img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42055E7-E360-4BF1-9AC6-07A87B29F1F4}" type="pres">
      <dgm:prSet presAssocID="{DAF1602E-0242-4834-A5F3-2708955621DE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DD492C1-0FFB-4358-9359-EA2B274390D5}" srcId="{CD68BCC3-E4B9-49C2-B590-6066D0AD5FB4}" destId="{B582EB09-75B6-4687-8C85-1F1634B6596D}" srcOrd="1" destOrd="0" parTransId="{40EF984F-5270-4799-B793-04EF75E9793A}" sibTransId="{5A70F6C2-B03F-4E67-B1E2-8E20E2FA2F67}"/>
    <dgm:cxn modelId="{30C8D638-7FC9-45A4-BA6E-88F83602C173}" type="presOf" srcId="{DAF1602E-0242-4834-A5F3-2708955621DE}" destId="{242055E7-E360-4BF1-9AC6-07A87B29F1F4}" srcOrd="1" destOrd="0" presId="urn:microsoft.com/office/officeart/2005/8/layout/vList4#1"/>
    <dgm:cxn modelId="{DA466C85-8BF1-4191-B230-9115A447B1F5}" type="presOf" srcId="{0926C122-DB44-42FA-8F85-90540A49E857}" destId="{6B65FB0F-08D2-452E-B7D8-A4A94DF1D671}" srcOrd="0" destOrd="0" presId="urn:microsoft.com/office/officeart/2005/8/layout/vList4#1"/>
    <dgm:cxn modelId="{12FA3092-E6BB-44F7-B519-C76FE1737802}" type="presOf" srcId="{DAF1602E-0242-4834-A5F3-2708955621DE}" destId="{3723769E-D4A2-42D6-BBA5-55E5E6EF06B8}" srcOrd="0" destOrd="0" presId="urn:microsoft.com/office/officeart/2005/8/layout/vList4#1"/>
    <dgm:cxn modelId="{BD82721D-832E-480F-96F0-AB3C2081D6FD}" srcId="{CD68BCC3-E4B9-49C2-B590-6066D0AD5FB4}" destId="{DAF1602E-0242-4834-A5F3-2708955621DE}" srcOrd="2" destOrd="0" parTransId="{2D628E4E-62D3-47B6-9107-9614279F8E11}" sibTransId="{F19A8426-C1E5-48C6-A829-E451F48FDCAD}"/>
    <dgm:cxn modelId="{F06E514A-E9D6-4712-9A62-B5E52E90B9A4}" srcId="{CD68BCC3-E4B9-49C2-B590-6066D0AD5FB4}" destId="{0926C122-DB44-42FA-8F85-90540A49E857}" srcOrd="0" destOrd="0" parTransId="{7B080D70-B6D2-4C0B-A29C-9204A4FEC733}" sibTransId="{70F78DEF-00C9-41F8-936E-567E17106FDA}"/>
    <dgm:cxn modelId="{1C4B246C-2CDA-4350-9DA8-256BF30CC2BF}" type="presOf" srcId="{0926C122-DB44-42FA-8F85-90540A49E857}" destId="{918DE663-DB7F-4E8D-BF74-EF2B7EB7BE3D}" srcOrd="1" destOrd="0" presId="urn:microsoft.com/office/officeart/2005/8/layout/vList4#1"/>
    <dgm:cxn modelId="{BFC1CF7F-3DAC-4390-A620-818405ACC81F}" type="presOf" srcId="{B582EB09-75B6-4687-8C85-1F1634B6596D}" destId="{0B14CA44-D752-4D0A-A8FF-29034EAF2DF7}" srcOrd="1" destOrd="0" presId="urn:microsoft.com/office/officeart/2005/8/layout/vList4#1"/>
    <dgm:cxn modelId="{93907182-813D-4227-9F02-D4A3692D81F7}" type="presOf" srcId="{B582EB09-75B6-4687-8C85-1F1634B6596D}" destId="{E7E0B5E8-9F25-453C-8DC3-A280E862FADF}" srcOrd="0" destOrd="0" presId="urn:microsoft.com/office/officeart/2005/8/layout/vList4#1"/>
    <dgm:cxn modelId="{D64A35BB-5E0B-4B9E-B101-4152CD9AE74B}" type="presOf" srcId="{CD68BCC3-E4B9-49C2-B590-6066D0AD5FB4}" destId="{58EC6187-91FF-4D52-9B22-E181C1D4B672}" srcOrd="0" destOrd="0" presId="urn:microsoft.com/office/officeart/2005/8/layout/vList4#1"/>
    <dgm:cxn modelId="{BDE74A2D-FD5C-4F6C-860B-72AC6BA18361}" type="presParOf" srcId="{58EC6187-91FF-4D52-9B22-E181C1D4B672}" destId="{FA0F0C99-5EAF-41D6-8CBC-9A4395ADC0CA}" srcOrd="0" destOrd="0" presId="urn:microsoft.com/office/officeart/2005/8/layout/vList4#1"/>
    <dgm:cxn modelId="{36312837-F14A-470A-B431-9C834B8B31DB}" type="presParOf" srcId="{FA0F0C99-5EAF-41D6-8CBC-9A4395ADC0CA}" destId="{6B65FB0F-08D2-452E-B7D8-A4A94DF1D671}" srcOrd="0" destOrd="0" presId="urn:microsoft.com/office/officeart/2005/8/layout/vList4#1"/>
    <dgm:cxn modelId="{1CD3C518-CA4D-4B37-8091-2420309F1A1E}" type="presParOf" srcId="{FA0F0C99-5EAF-41D6-8CBC-9A4395ADC0CA}" destId="{D459003F-624B-439A-AC87-88CC85A57A75}" srcOrd="1" destOrd="0" presId="urn:microsoft.com/office/officeart/2005/8/layout/vList4#1"/>
    <dgm:cxn modelId="{E95AD385-3E75-4FB9-9FC3-048594D23770}" type="presParOf" srcId="{FA0F0C99-5EAF-41D6-8CBC-9A4395ADC0CA}" destId="{918DE663-DB7F-4E8D-BF74-EF2B7EB7BE3D}" srcOrd="2" destOrd="0" presId="urn:microsoft.com/office/officeart/2005/8/layout/vList4#1"/>
    <dgm:cxn modelId="{C4534399-7C3A-4691-8EE4-0966924D8B3D}" type="presParOf" srcId="{58EC6187-91FF-4D52-9B22-E181C1D4B672}" destId="{380E27B2-D8E2-4C32-8594-B23E4340D5A3}" srcOrd="1" destOrd="0" presId="urn:microsoft.com/office/officeart/2005/8/layout/vList4#1"/>
    <dgm:cxn modelId="{38F945F7-E7E0-4B04-8287-D51D29097BCF}" type="presParOf" srcId="{58EC6187-91FF-4D52-9B22-E181C1D4B672}" destId="{F65D01F4-D288-4F4A-8A65-8314C25953A8}" srcOrd="2" destOrd="0" presId="urn:microsoft.com/office/officeart/2005/8/layout/vList4#1"/>
    <dgm:cxn modelId="{6EBA220B-3CA9-4D04-8548-811D7B1C15B5}" type="presParOf" srcId="{F65D01F4-D288-4F4A-8A65-8314C25953A8}" destId="{E7E0B5E8-9F25-453C-8DC3-A280E862FADF}" srcOrd="0" destOrd="0" presId="urn:microsoft.com/office/officeart/2005/8/layout/vList4#1"/>
    <dgm:cxn modelId="{F18528D0-2073-40C0-871D-BD021FD19387}" type="presParOf" srcId="{F65D01F4-D288-4F4A-8A65-8314C25953A8}" destId="{5BCB3E14-8B77-49C1-AF9F-0528358B8E12}" srcOrd="1" destOrd="0" presId="urn:microsoft.com/office/officeart/2005/8/layout/vList4#1"/>
    <dgm:cxn modelId="{BE7E8A42-67E9-4A29-87A2-F6D2A8B520BA}" type="presParOf" srcId="{F65D01F4-D288-4F4A-8A65-8314C25953A8}" destId="{0B14CA44-D752-4D0A-A8FF-29034EAF2DF7}" srcOrd="2" destOrd="0" presId="urn:microsoft.com/office/officeart/2005/8/layout/vList4#1"/>
    <dgm:cxn modelId="{7F6E138D-0F2A-4D5E-B39F-535AA0A34478}" type="presParOf" srcId="{58EC6187-91FF-4D52-9B22-E181C1D4B672}" destId="{47375AA0-682F-4FC2-8731-E9105F5B2710}" srcOrd="3" destOrd="0" presId="urn:microsoft.com/office/officeart/2005/8/layout/vList4#1"/>
    <dgm:cxn modelId="{5536E959-D3E9-404C-9330-E7D1CEE32B9F}" type="presParOf" srcId="{58EC6187-91FF-4D52-9B22-E181C1D4B672}" destId="{0EAA8AC0-B918-4BEE-AEF3-B5481E5978D7}" srcOrd="4" destOrd="0" presId="urn:microsoft.com/office/officeart/2005/8/layout/vList4#1"/>
    <dgm:cxn modelId="{8983EB9B-8655-4D27-B88E-40404E02EDA2}" type="presParOf" srcId="{0EAA8AC0-B918-4BEE-AEF3-B5481E5978D7}" destId="{3723769E-D4A2-42D6-BBA5-55E5E6EF06B8}" srcOrd="0" destOrd="0" presId="urn:microsoft.com/office/officeart/2005/8/layout/vList4#1"/>
    <dgm:cxn modelId="{3D8C52E3-5737-4997-B83A-F41ED8DA5893}" type="presParOf" srcId="{0EAA8AC0-B918-4BEE-AEF3-B5481E5978D7}" destId="{886E4988-537F-4AA6-8D9D-91542C3C1E1E}" srcOrd="1" destOrd="0" presId="urn:microsoft.com/office/officeart/2005/8/layout/vList4#1"/>
    <dgm:cxn modelId="{E0D4C301-5A67-46EC-9E6C-D1C791AB99F2}" type="presParOf" srcId="{0EAA8AC0-B918-4BEE-AEF3-B5481E5978D7}" destId="{242055E7-E360-4BF1-9AC6-07A87B29F1F4}" srcOrd="2" destOrd="0" presId="urn:microsoft.com/office/officeart/2005/8/layout/vList4#1"/>
  </dgm:cxnLst>
  <dgm:bg>
    <a:noFill/>
  </dgm:bg>
  <dgm:whole>
    <a:ln w="28575">
      <a:noFill/>
    </a:ln>
  </dgm:whole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2C32C4A-A263-4CD2-A9BC-11B4E2E378F1}" type="doc">
      <dgm:prSet loTypeId="urn:microsoft.com/office/officeart/2005/8/layout/vList3#1" loCatId="picture" qsTypeId="urn:microsoft.com/office/officeart/2005/8/quickstyle/simple1" qsCatId="simple" csTypeId="urn:microsoft.com/office/officeart/2005/8/colors/accent1_2" csCatId="accent1" phldr="1"/>
      <dgm:spPr/>
    </dgm:pt>
    <dgm:pt modelId="{1226ECAA-1BF4-4C3A-A6F7-640149715A89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1600" dirty="0" smtClean="0">
              <a:solidFill>
                <a:srgbClr val="002060"/>
              </a:solidFill>
              <a:latin typeface="Arial Black" pitchFamily="34" charset="0"/>
              <a:cs typeface="Times New Roman" panose="02020603050405020304" pitchFamily="18" charset="0"/>
            </a:rPr>
            <a:t>Диагностическое обследование ребенка-инвалида командой специалистов Центра</a:t>
          </a:r>
          <a:endParaRPr lang="ru-RU" sz="1600" dirty="0">
            <a:solidFill>
              <a:schemeClr val="tx1"/>
            </a:solidFill>
            <a:latin typeface="Arial Black" pitchFamily="34" charset="0"/>
            <a:cs typeface="Times New Roman" panose="02020603050405020304" pitchFamily="18" charset="0"/>
          </a:endParaRPr>
        </a:p>
      </dgm:t>
    </dgm:pt>
    <dgm:pt modelId="{5B4A6234-3C32-4954-B584-7179C4925475}" type="parTrans" cxnId="{66B6963D-40B7-4A69-A65C-B4E85B0F7519}">
      <dgm:prSet/>
      <dgm:spPr/>
      <dgm:t>
        <a:bodyPr/>
        <a:lstStyle/>
        <a:p>
          <a:endParaRPr lang="ru-RU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D68D29-4754-449F-A81D-279665A21D60}" type="sibTrans" cxnId="{66B6963D-40B7-4A69-A65C-B4E85B0F7519}">
      <dgm:prSet/>
      <dgm:spPr/>
      <dgm:t>
        <a:bodyPr/>
        <a:lstStyle/>
        <a:p>
          <a:endParaRPr lang="ru-RU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2E7E21-6E6B-47F1-AFF3-9E466CC3E838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1600" dirty="0" smtClean="0">
              <a:solidFill>
                <a:srgbClr val="002060"/>
              </a:solidFill>
              <a:latin typeface="Arial Black" pitchFamily="34" charset="0"/>
              <a:cs typeface="Times New Roman" panose="02020603050405020304" pitchFamily="18" charset="0"/>
            </a:rPr>
            <a:t>Определение мероприятий, технических средств и услуг, позволяющих ребенку-инвалиду восстановить или компенсировать утраченные способности к выполнению бытовой, общественной, профессиональной деятельности</a:t>
          </a:r>
          <a:endParaRPr lang="ru-RU" sz="1600" dirty="0">
            <a:solidFill>
              <a:srgbClr val="002060"/>
            </a:solidFill>
            <a:latin typeface="Arial Black" pitchFamily="34" charset="0"/>
            <a:cs typeface="Times New Roman" panose="02020603050405020304" pitchFamily="18" charset="0"/>
          </a:endParaRPr>
        </a:p>
      </dgm:t>
    </dgm:pt>
    <dgm:pt modelId="{C78A5707-F385-4376-99B1-8DC67324F658}" type="parTrans" cxnId="{1423DB2E-5807-44A6-86AC-DFEA3CE302A4}">
      <dgm:prSet/>
      <dgm:spPr/>
      <dgm:t>
        <a:bodyPr/>
        <a:lstStyle/>
        <a:p>
          <a:endParaRPr lang="ru-RU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B3CA731-B14F-4E96-BA8A-1A07B9A9FC94}" type="sibTrans" cxnId="{1423DB2E-5807-44A6-86AC-DFEA3CE302A4}">
      <dgm:prSet/>
      <dgm:spPr/>
      <dgm:t>
        <a:bodyPr/>
        <a:lstStyle/>
        <a:p>
          <a:endParaRPr lang="ru-RU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94D45F-F38D-44D1-90EE-98312630F696}" type="pres">
      <dgm:prSet presAssocID="{E2C32C4A-A263-4CD2-A9BC-11B4E2E378F1}" presName="linearFlow" presStyleCnt="0">
        <dgm:presLayoutVars>
          <dgm:dir/>
          <dgm:resizeHandles val="exact"/>
        </dgm:presLayoutVars>
      </dgm:prSet>
      <dgm:spPr/>
    </dgm:pt>
    <dgm:pt modelId="{C421D2D3-0C31-4AFE-81E9-E44B993D5AB8}" type="pres">
      <dgm:prSet presAssocID="{1226ECAA-1BF4-4C3A-A6F7-640149715A89}" presName="composite" presStyleCnt="0"/>
      <dgm:spPr/>
    </dgm:pt>
    <dgm:pt modelId="{EBC51F84-115C-4A28-B48A-8049D6F0506C}" type="pres">
      <dgm:prSet presAssocID="{1226ECAA-1BF4-4C3A-A6F7-640149715A89}" presName="imgShp" presStyleLbl="fgImgPlace1" presStyleIdx="0" presStyleCnt="2" custScaleX="132516" custScaleY="12144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7BAF0CF8-1485-484B-A394-49F0E7DF3EF6}" type="pres">
      <dgm:prSet presAssocID="{1226ECAA-1BF4-4C3A-A6F7-640149715A89}" presName="tx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171CFC-7902-405E-A97F-265A0E2E59F2}" type="pres">
      <dgm:prSet presAssocID="{0DD68D29-4754-449F-A81D-279665A21D60}" presName="spacing" presStyleCnt="0"/>
      <dgm:spPr/>
    </dgm:pt>
    <dgm:pt modelId="{0F715BF9-2E43-410E-8F67-DFD62E2B3BD5}" type="pres">
      <dgm:prSet presAssocID="{A42E7E21-6E6B-47F1-AFF3-9E466CC3E838}" presName="composite" presStyleCnt="0"/>
      <dgm:spPr/>
    </dgm:pt>
    <dgm:pt modelId="{BEDBB5F6-E494-4C45-9EB1-E3B7EE3E2D6D}" type="pres">
      <dgm:prSet presAssocID="{A42E7E21-6E6B-47F1-AFF3-9E466CC3E838}" presName="imgShp" presStyleLbl="fgImgPlace1" presStyleIdx="1" presStyleCnt="2" custScaleX="134533" custScaleY="115147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D8F7854F-2962-4FFB-A0C1-24DAF2B1AD3F}" type="pres">
      <dgm:prSet presAssocID="{A42E7E21-6E6B-47F1-AFF3-9E466CC3E838}" presName="tx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6B6963D-40B7-4A69-A65C-B4E85B0F7519}" srcId="{E2C32C4A-A263-4CD2-A9BC-11B4E2E378F1}" destId="{1226ECAA-1BF4-4C3A-A6F7-640149715A89}" srcOrd="0" destOrd="0" parTransId="{5B4A6234-3C32-4954-B584-7179C4925475}" sibTransId="{0DD68D29-4754-449F-A81D-279665A21D60}"/>
    <dgm:cxn modelId="{A41ADBC3-71DB-4C17-B51E-D20AFA150039}" type="presOf" srcId="{E2C32C4A-A263-4CD2-A9BC-11B4E2E378F1}" destId="{4794D45F-F38D-44D1-90EE-98312630F696}" srcOrd="0" destOrd="0" presId="urn:microsoft.com/office/officeart/2005/8/layout/vList3#1"/>
    <dgm:cxn modelId="{B455C91A-CDE8-4C2E-97DF-081DCCEE4BD9}" type="presOf" srcId="{1226ECAA-1BF4-4C3A-A6F7-640149715A89}" destId="{7BAF0CF8-1485-484B-A394-49F0E7DF3EF6}" srcOrd="0" destOrd="0" presId="urn:microsoft.com/office/officeart/2005/8/layout/vList3#1"/>
    <dgm:cxn modelId="{1423DB2E-5807-44A6-86AC-DFEA3CE302A4}" srcId="{E2C32C4A-A263-4CD2-A9BC-11B4E2E378F1}" destId="{A42E7E21-6E6B-47F1-AFF3-9E466CC3E838}" srcOrd="1" destOrd="0" parTransId="{C78A5707-F385-4376-99B1-8DC67324F658}" sibTransId="{6B3CA731-B14F-4E96-BA8A-1A07B9A9FC94}"/>
    <dgm:cxn modelId="{44E8EBBC-4F1F-4DBE-862C-E8CA30AF0585}" type="presOf" srcId="{A42E7E21-6E6B-47F1-AFF3-9E466CC3E838}" destId="{D8F7854F-2962-4FFB-A0C1-24DAF2B1AD3F}" srcOrd="0" destOrd="0" presId="urn:microsoft.com/office/officeart/2005/8/layout/vList3#1"/>
    <dgm:cxn modelId="{1C4E5F72-6FE0-4C88-A588-302E0F212103}" type="presParOf" srcId="{4794D45F-F38D-44D1-90EE-98312630F696}" destId="{C421D2D3-0C31-4AFE-81E9-E44B993D5AB8}" srcOrd="0" destOrd="0" presId="urn:microsoft.com/office/officeart/2005/8/layout/vList3#1"/>
    <dgm:cxn modelId="{7D4355B1-EF8D-4E72-91A8-42FDC1176589}" type="presParOf" srcId="{C421D2D3-0C31-4AFE-81E9-E44B993D5AB8}" destId="{EBC51F84-115C-4A28-B48A-8049D6F0506C}" srcOrd="0" destOrd="0" presId="urn:microsoft.com/office/officeart/2005/8/layout/vList3#1"/>
    <dgm:cxn modelId="{E461E7E0-723D-44C7-8CFF-A0ADE08B3A8E}" type="presParOf" srcId="{C421D2D3-0C31-4AFE-81E9-E44B993D5AB8}" destId="{7BAF0CF8-1485-484B-A394-49F0E7DF3EF6}" srcOrd="1" destOrd="0" presId="urn:microsoft.com/office/officeart/2005/8/layout/vList3#1"/>
    <dgm:cxn modelId="{461CD52D-F5AC-492B-A576-38A591DF7319}" type="presParOf" srcId="{4794D45F-F38D-44D1-90EE-98312630F696}" destId="{5A171CFC-7902-405E-A97F-265A0E2E59F2}" srcOrd="1" destOrd="0" presId="urn:microsoft.com/office/officeart/2005/8/layout/vList3#1"/>
    <dgm:cxn modelId="{8DD20EDF-D4B7-4221-B38F-7F3C44AFC01F}" type="presParOf" srcId="{4794D45F-F38D-44D1-90EE-98312630F696}" destId="{0F715BF9-2E43-410E-8F67-DFD62E2B3BD5}" srcOrd="2" destOrd="0" presId="urn:microsoft.com/office/officeart/2005/8/layout/vList3#1"/>
    <dgm:cxn modelId="{01777CBC-E0F5-478E-BED0-896EA7A4E428}" type="presParOf" srcId="{0F715BF9-2E43-410E-8F67-DFD62E2B3BD5}" destId="{BEDBB5F6-E494-4C45-9EB1-E3B7EE3E2D6D}" srcOrd="0" destOrd="0" presId="urn:microsoft.com/office/officeart/2005/8/layout/vList3#1"/>
    <dgm:cxn modelId="{C5516AB1-6740-440A-A700-BB8C923F3228}" type="presParOf" srcId="{0F715BF9-2E43-410E-8F67-DFD62E2B3BD5}" destId="{D8F7854F-2962-4FFB-A0C1-24DAF2B1AD3F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02BFD4C-A8D3-4956-A0AA-5D94A2D15686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E1F067E0-0CCA-4D9C-9FC7-902859EF5C11}">
      <dgm:prSet custT="1"/>
      <dgm:spPr/>
      <dgm:t>
        <a:bodyPr/>
        <a:lstStyle/>
        <a:p>
          <a:pPr rtl="0"/>
          <a:r>
            <a:rPr lang="ru-RU" sz="1200" dirty="0" smtClean="0">
              <a:latin typeface="Arial Black" pitchFamily="34" charset="0"/>
            </a:rPr>
            <a:t>Сбор и анализ информации о необходимости использования ТСР при участии НКО. Создание пункта проката ТСР </a:t>
          </a:r>
          <a:endParaRPr lang="ru-RU" sz="1200" dirty="0">
            <a:latin typeface="Arial Black" pitchFamily="34" charset="0"/>
          </a:endParaRPr>
        </a:p>
      </dgm:t>
    </dgm:pt>
    <dgm:pt modelId="{AA89BF93-D99E-4135-91A6-EA221E39F635}" type="parTrans" cxnId="{FF9D1B50-0D33-4128-9911-E7ABB7A0CC1D}">
      <dgm:prSet/>
      <dgm:spPr/>
      <dgm:t>
        <a:bodyPr/>
        <a:lstStyle/>
        <a:p>
          <a:endParaRPr lang="ru-RU"/>
        </a:p>
      </dgm:t>
    </dgm:pt>
    <dgm:pt modelId="{FF827CA9-FEF6-4FF6-8F5A-345B7904C2F2}" type="sibTrans" cxnId="{FF9D1B50-0D33-4128-9911-E7ABB7A0CC1D}">
      <dgm:prSet/>
      <dgm:spPr/>
      <dgm:t>
        <a:bodyPr/>
        <a:lstStyle/>
        <a:p>
          <a:endParaRPr lang="ru-RU"/>
        </a:p>
      </dgm:t>
    </dgm:pt>
    <dgm:pt modelId="{7C2D6BDF-7CA2-4934-8034-4C39E26C9E75}">
      <dgm:prSet custT="1"/>
      <dgm:spPr/>
      <dgm:t>
        <a:bodyPr/>
        <a:lstStyle/>
        <a:p>
          <a:pPr rtl="0"/>
          <a:r>
            <a:rPr lang="ru-RU" sz="1200" dirty="0" smtClean="0">
              <a:latin typeface="Arial Black" pitchFamily="34" charset="0"/>
            </a:rPr>
            <a:t>Обучение специалистов Центра подбору, настройке ТСР с участием ВОРДИ</a:t>
          </a:r>
          <a:endParaRPr lang="ru-RU" sz="1200" dirty="0">
            <a:latin typeface="Arial Black" pitchFamily="34" charset="0"/>
          </a:endParaRPr>
        </a:p>
      </dgm:t>
    </dgm:pt>
    <dgm:pt modelId="{7C6B56DD-D9ED-4FE1-96F6-076893DB9EAD}" type="parTrans" cxnId="{A3C4DA46-BD3E-415A-B5F5-15EE5579C1D2}">
      <dgm:prSet/>
      <dgm:spPr/>
      <dgm:t>
        <a:bodyPr/>
        <a:lstStyle/>
        <a:p>
          <a:endParaRPr lang="ru-RU"/>
        </a:p>
      </dgm:t>
    </dgm:pt>
    <dgm:pt modelId="{C1610546-5C02-4FBC-B720-6C61BB0D4BB3}" type="sibTrans" cxnId="{A3C4DA46-BD3E-415A-B5F5-15EE5579C1D2}">
      <dgm:prSet/>
      <dgm:spPr/>
      <dgm:t>
        <a:bodyPr/>
        <a:lstStyle/>
        <a:p>
          <a:endParaRPr lang="ru-RU"/>
        </a:p>
      </dgm:t>
    </dgm:pt>
    <dgm:pt modelId="{05FECDCA-5685-4B70-AA42-305FEE20429A}">
      <dgm:prSet custT="1"/>
      <dgm:spPr/>
      <dgm:t>
        <a:bodyPr/>
        <a:lstStyle/>
        <a:p>
          <a:pPr rtl="0"/>
          <a:r>
            <a:rPr lang="ru-RU" sz="1200" dirty="0" smtClean="0">
              <a:latin typeface="Arial Black" pitchFamily="34" charset="0"/>
            </a:rPr>
            <a:t>Информирование населения, в том числе родителей детей-инвалидов по вопросам ТСР при содействии НКО</a:t>
          </a:r>
          <a:endParaRPr lang="ru-RU" sz="1200" dirty="0">
            <a:latin typeface="Arial Black" pitchFamily="34" charset="0"/>
          </a:endParaRPr>
        </a:p>
      </dgm:t>
    </dgm:pt>
    <dgm:pt modelId="{7B3B110C-529E-405D-BD80-891F90C78C76}" type="parTrans" cxnId="{06579201-1624-41E3-B2D3-01AB13DF2662}">
      <dgm:prSet/>
      <dgm:spPr/>
      <dgm:t>
        <a:bodyPr/>
        <a:lstStyle/>
        <a:p>
          <a:endParaRPr lang="ru-RU"/>
        </a:p>
      </dgm:t>
    </dgm:pt>
    <dgm:pt modelId="{61FBC882-F7DF-443C-870F-D608BEBF57F8}" type="sibTrans" cxnId="{06579201-1624-41E3-B2D3-01AB13DF2662}">
      <dgm:prSet/>
      <dgm:spPr/>
      <dgm:t>
        <a:bodyPr/>
        <a:lstStyle/>
        <a:p>
          <a:endParaRPr lang="ru-RU"/>
        </a:p>
      </dgm:t>
    </dgm:pt>
    <dgm:pt modelId="{7BF86495-9DB3-4E19-8632-540BF5E07FC1}">
      <dgm:prSet custT="1"/>
      <dgm:spPr/>
      <dgm:t>
        <a:bodyPr/>
        <a:lstStyle/>
        <a:p>
          <a:pPr rtl="0"/>
          <a:r>
            <a:rPr lang="ru-RU" sz="1200" dirty="0" smtClean="0">
              <a:latin typeface="Arial Black" pitchFamily="34" charset="0"/>
            </a:rPr>
            <a:t>Обучение родителей (законных представителей) правилам пользования и настройки технических средств реабилитации с участием НКО. Оказание содействия родителям по внесению изменений в ИПРА ребенка-инвалида в части ТСР (по необходимости) при содействии ВОРДИ</a:t>
          </a:r>
          <a:endParaRPr lang="ru-RU" sz="1200" dirty="0">
            <a:latin typeface="Arial Black" pitchFamily="34" charset="0"/>
          </a:endParaRPr>
        </a:p>
      </dgm:t>
    </dgm:pt>
    <dgm:pt modelId="{70C4774F-A5A0-49F2-B1A3-D60536097185}" type="parTrans" cxnId="{8FFE3DF8-3D9D-4FB3-8334-B9A009B7E084}">
      <dgm:prSet/>
      <dgm:spPr/>
      <dgm:t>
        <a:bodyPr/>
        <a:lstStyle/>
        <a:p>
          <a:endParaRPr lang="ru-RU"/>
        </a:p>
      </dgm:t>
    </dgm:pt>
    <dgm:pt modelId="{50A14A31-0F75-42AB-9F85-5EE6DE6158F4}" type="sibTrans" cxnId="{8FFE3DF8-3D9D-4FB3-8334-B9A009B7E084}">
      <dgm:prSet/>
      <dgm:spPr/>
      <dgm:t>
        <a:bodyPr/>
        <a:lstStyle/>
        <a:p>
          <a:endParaRPr lang="ru-RU"/>
        </a:p>
      </dgm:t>
    </dgm:pt>
    <dgm:pt modelId="{68CBACC2-7730-45BC-83B6-F2591B29B6D2}">
      <dgm:prSet custT="1"/>
      <dgm:spPr/>
      <dgm:t>
        <a:bodyPr/>
        <a:lstStyle/>
        <a:p>
          <a:pPr rtl="0"/>
          <a:r>
            <a:rPr lang="ru-RU" sz="1200" dirty="0" smtClean="0">
              <a:latin typeface="Arial Black" pitchFamily="34" charset="0"/>
            </a:rPr>
            <a:t>Использование ТСР в организации реабилитационного процесса</a:t>
          </a:r>
          <a:endParaRPr lang="ru-RU" sz="1200" dirty="0">
            <a:latin typeface="Arial Black" pitchFamily="34" charset="0"/>
          </a:endParaRPr>
        </a:p>
      </dgm:t>
    </dgm:pt>
    <dgm:pt modelId="{16023E3A-C6DB-414D-8948-5FE52ABFEDA4}" type="parTrans" cxnId="{B2C2FD17-EFE1-4E5E-BE1D-D96F98FB89D7}">
      <dgm:prSet/>
      <dgm:spPr/>
      <dgm:t>
        <a:bodyPr/>
        <a:lstStyle/>
        <a:p>
          <a:endParaRPr lang="ru-RU"/>
        </a:p>
      </dgm:t>
    </dgm:pt>
    <dgm:pt modelId="{F73AF807-EC1E-4D1A-B84F-5F3D12855228}" type="sibTrans" cxnId="{B2C2FD17-EFE1-4E5E-BE1D-D96F98FB89D7}">
      <dgm:prSet/>
      <dgm:spPr/>
      <dgm:t>
        <a:bodyPr/>
        <a:lstStyle/>
        <a:p>
          <a:endParaRPr lang="ru-RU"/>
        </a:p>
      </dgm:t>
    </dgm:pt>
    <dgm:pt modelId="{E7AAE8D0-CCD1-47D0-8963-14079122EEA8}" type="pres">
      <dgm:prSet presAssocID="{702BFD4C-A8D3-4956-A0AA-5D94A2D1568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0C0C13C-342B-40E0-9BC0-9F85CDBAE590}" type="pres">
      <dgm:prSet presAssocID="{E1F067E0-0CCA-4D9C-9FC7-902859EF5C11}" presName="parentText" presStyleLbl="node1" presStyleIdx="0" presStyleCnt="5" custScaleY="6355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F775DA-5C34-4006-B8B6-3CBC72801A0F}" type="pres">
      <dgm:prSet presAssocID="{FF827CA9-FEF6-4FF6-8F5A-345B7904C2F2}" presName="spacer" presStyleCnt="0"/>
      <dgm:spPr/>
      <dgm:t>
        <a:bodyPr/>
        <a:lstStyle/>
        <a:p>
          <a:endParaRPr lang="ru-RU"/>
        </a:p>
      </dgm:t>
    </dgm:pt>
    <dgm:pt modelId="{442D27A7-DBFC-42E4-8AB3-3F8F4A7975C1}" type="pres">
      <dgm:prSet presAssocID="{7C2D6BDF-7CA2-4934-8034-4C39E26C9E75}" presName="parentText" presStyleLbl="node1" presStyleIdx="1" presStyleCnt="5" custScaleY="67055" custLinFactNeighborX="0" custLinFactNeighborY="1660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01C830-4194-414F-A4E5-2EDED13BA908}" type="pres">
      <dgm:prSet presAssocID="{C1610546-5C02-4FBC-B720-6C61BB0D4BB3}" presName="spacer" presStyleCnt="0"/>
      <dgm:spPr/>
      <dgm:t>
        <a:bodyPr/>
        <a:lstStyle/>
        <a:p>
          <a:endParaRPr lang="ru-RU"/>
        </a:p>
      </dgm:t>
    </dgm:pt>
    <dgm:pt modelId="{213AECDD-5C95-4E51-81B8-D6EF3FADDD9D}" type="pres">
      <dgm:prSet presAssocID="{05FECDCA-5685-4B70-AA42-305FEE20429A}" presName="parentText" presStyleLbl="node1" presStyleIdx="2" presStyleCnt="5" custScaleY="771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BE661C-3740-4B71-9D2A-D047E00226D1}" type="pres">
      <dgm:prSet presAssocID="{61FBC882-F7DF-443C-870F-D608BEBF57F8}" presName="spacer" presStyleCnt="0"/>
      <dgm:spPr/>
      <dgm:t>
        <a:bodyPr/>
        <a:lstStyle/>
        <a:p>
          <a:endParaRPr lang="ru-RU"/>
        </a:p>
      </dgm:t>
    </dgm:pt>
    <dgm:pt modelId="{0C43F786-DBBB-46F7-B61C-7E75FCDEFC54}" type="pres">
      <dgm:prSet presAssocID="{7BF86495-9DB3-4E19-8632-540BF5E07FC1}" presName="parentText" presStyleLbl="node1" presStyleIdx="3" presStyleCnt="5" custScaleY="98353" custLinFactNeighborX="-127" custLinFactNeighborY="-1006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A68722-36A4-40D0-91AD-BAA7672E1CD6}" type="pres">
      <dgm:prSet presAssocID="{50A14A31-0F75-42AB-9F85-5EE6DE6158F4}" presName="spacer" presStyleCnt="0"/>
      <dgm:spPr/>
      <dgm:t>
        <a:bodyPr/>
        <a:lstStyle/>
        <a:p>
          <a:endParaRPr lang="ru-RU"/>
        </a:p>
      </dgm:t>
    </dgm:pt>
    <dgm:pt modelId="{C0BC98F7-0100-40B6-8424-5C7EBAFCF313}" type="pres">
      <dgm:prSet presAssocID="{68CBACC2-7730-45BC-83B6-F2591B29B6D2}" presName="parentText" presStyleLbl="node1" presStyleIdx="4" presStyleCnt="5" custScaleY="54782" custLinFactNeighborX="253" custLinFactNeighborY="-1235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6B6241F-5E84-40DF-803F-81AA078AD644}" type="presOf" srcId="{7BF86495-9DB3-4E19-8632-540BF5E07FC1}" destId="{0C43F786-DBBB-46F7-B61C-7E75FCDEFC54}" srcOrd="0" destOrd="0" presId="urn:microsoft.com/office/officeart/2005/8/layout/vList2"/>
    <dgm:cxn modelId="{06579201-1624-41E3-B2D3-01AB13DF2662}" srcId="{702BFD4C-A8D3-4956-A0AA-5D94A2D15686}" destId="{05FECDCA-5685-4B70-AA42-305FEE20429A}" srcOrd="2" destOrd="0" parTransId="{7B3B110C-529E-405D-BD80-891F90C78C76}" sibTransId="{61FBC882-F7DF-443C-870F-D608BEBF57F8}"/>
    <dgm:cxn modelId="{A3C4DA46-BD3E-415A-B5F5-15EE5579C1D2}" srcId="{702BFD4C-A8D3-4956-A0AA-5D94A2D15686}" destId="{7C2D6BDF-7CA2-4934-8034-4C39E26C9E75}" srcOrd="1" destOrd="0" parTransId="{7C6B56DD-D9ED-4FE1-96F6-076893DB9EAD}" sibTransId="{C1610546-5C02-4FBC-B720-6C61BB0D4BB3}"/>
    <dgm:cxn modelId="{4C167A33-3853-4159-8D0E-FA9F173B8C83}" type="presOf" srcId="{05FECDCA-5685-4B70-AA42-305FEE20429A}" destId="{213AECDD-5C95-4E51-81B8-D6EF3FADDD9D}" srcOrd="0" destOrd="0" presId="urn:microsoft.com/office/officeart/2005/8/layout/vList2"/>
    <dgm:cxn modelId="{6E23C901-E47C-4F2A-BC75-B41AFD6C6614}" type="presOf" srcId="{E1F067E0-0CCA-4D9C-9FC7-902859EF5C11}" destId="{D0C0C13C-342B-40E0-9BC0-9F85CDBAE590}" srcOrd="0" destOrd="0" presId="urn:microsoft.com/office/officeart/2005/8/layout/vList2"/>
    <dgm:cxn modelId="{DA2B048B-820E-4186-AE77-962E97663774}" type="presOf" srcId="{68CBACC2-7730-45BC-83B6-F2591B29B6D2}" destId="{C0BC98F7-0100-40B6-8424-5C7EBAFCF313}" srcOrd="0" destOrd="0" presId="urn:microsoft.com/office/officeart/2005/8/layout/vList2"/>
    <dgm:cxn modelId="{B2C2FD17-EFE1-4E5E-BE1D-D96F98FB89D7}" srcId="{702BFD4C-A8D3-4956-A0AA-5D94A2D15686}" destId="{68CBACC2-7730-45BC-83B6-F2591B29B6D2}" srcOrd="4" destOrd="0" parTransId="{16023E3A-C6DB-414D-8948-5FE52ABFEDA4}" sibTransId="{F73AF807-EC1E-4D1A-B84F-5F3D12855228}"/>
    <dgm:cxn modelId="{BDE00A15-254A-44F3-9D08-FB51327DE174}" type="presOf" srcId="{7C2D6BDF-7CA2-4934-8034-4C39E26C9E75}" destId="{442D27A7-DBFC-42E4-8AB3-3F8F4A7975C1}" srcOrd="0" destOrd="0" presId="urn:microsoft.com/office/officeart/2005/8/layout/vList2"/>
    <dgm:cxn modelId="{FF9D1B50-0D33-4128-9911-E7ABB7A0CC1D}" srcId="{702BFD4C-A8D3-4956-A0AA-5D94A2D15686}" destId="{E1F067E0-0CCA-4D9C-9FC7-902859EF5C11}" srcOrd="0" destOrd="0" parTransId="{AA89BF93-D99E-4135-91A6-EA221E39F635}" sibTransId="{FF827CA9-FEF6-4FF6-8F5A-345B7904C2F2}"/>
    <dgm:cxn modelId="{15A35EA7-6B0D-43FC-B9CF-7C48D5F473F5}" type="presOf" srcId="{702BFD4C-A8D3-4956-A0AA-5D94A2D15686}" destId="{E7AAE8D0-CCD1-47D0-8963-14079122EEA8}" srcOrd="0" destOrd="0" presId="urn:microsoft.com/office/officeart/2005/8/layout/vList2"/>
    <dgm:cxn modelId="{8FFE3DF8-3D9D-4FB3-8334-B9A009B7E084}" srcId="{702BFD4C-A8D3-4956-A0AA-5D94A2D15686}" destId="{7BF86495-9DB3-4E19-8632-540BF5E07FC1}" srcOrd="3" destOrd="0" parTransId="{70C4774F-A5A0-49F2-B1A3-D60536097185}" sibTransId="{50A14A31-0F75-42AB-9F85-5EE6DE6158F4}"/>
    <dgm:cxn modelId="{B7298822-5E42-493B-9EF7-2D93069D7067}" type="presParOf" srcId="{E7AAE8D0-CCD1-47D0-8963-14079122EEA8}" destId="{D0C0C13C-342B-40E0-9BC0-9F85CDBAE590}" srcOrd="0" destOrd="0" presId="urn:microsoft.com/office/officeart/2005/8/layout/vList2"/>
    <dgm:cxn modelId="{029C6125-6975-4A9F-A510-62B8E3A28EB9}" type="presParOf" srcId="{E7AAE8D0-CCD1-47D0-8963-14079122EEA8}" destId="{60F775DA-5C34-4006-B8B6-3CBC72801A0F}" srcOrd="1" destOrd="0" presId="urn:microsoft.com/office/officeart/2005/8/layout/vList2"/>
    <dgm:cxn modelId="{64552CD3-0147-4472-8B53-102721848BDB}" type="presParOf" srcId="{E7AAE8D0-CCD1-47D0-8963-14079122EEA8}" destId="{442D27A7-DBFC-42E4-8AB3-3F8F4A7975C1}" srcOrd="2" destOrd="0" presId="urn:microsoft.com/office/officeart/2005/8/layout/vList2"/>
    <dgm:cxn modelId="{301F101D-976B-4759-92FF-10A24B4AE20E}" type="presParOf" srcId="{E7AAE8D0-CCD1-47D0-8963-14079122EEA8}" destId="{5B01C830-4194-414F-A4E5-2EDED13BA908}" srcOrd="3" destOrd="0" presId="urn:microsoft.com/office/officeart/2005/8/layout/vList2"/>
    <dgm:cxn modelId="{47C8C48C-3967-4C3D-8F1F-CE7C94397E6A}" type="presParOf" srcId="{E7AAE8D0-CCD1-47D0-8963-14079122EEA8}" destId="{213AECDD-5C95-4E51-81B8-D6EF3FADDD9D}" srcOrd="4" destOrd="0" presId="urn:microsoft.com/office/officeart/2005/8/layout/vList2"/>
    <dgm:cxn modelId="{DFC8535A-A7BE-499D-B909-ED8860216896}" type="presParOf" srcId="{E7AAE8D0-CCD1-47D0-8963-14079122EEA8}" destId="{FCBE661C-3740-4B71-9D2A-D047E00226D1}" srcOrd="5" destOrd="0" presId="urn:microsoft.com/office/officeart/2005/8/layout/vList2"/>
    <dgm:cxn modelId="{7DC83E81-A557-4449-9964-8B274E85702C}" type="presParOf" srcId="{E7AAE8D0-CCD1-47D0-8963-14079122EEA8}" destId="{0C43F786-DBBB-46F7-B61C-7E75FCDEFC54}" srcOrd="6" destOrd="0" presId="urn:microsoft.com/office/officeart/2005/8/layout/vList2"/>
    <dgm:cxn modelId="{28D2F820-EA59-453D-81A2-43F63BED681E}" type="presParOf" srcId="{E7AAE8D0-CCD1-47D0-8963-14079122EEA8}" destId="{2FA68722-36A4-40D0-91AD-BAA7672E1CD6}" srcOrd="7" destOrd="0" presId="urn:microsoft.com/office/officeart/2005/8/layout/vList2"/>
    <dgm:cxn modelId="{BB193966-0D41-4CE5-82D0-967246D81B38}" type="presParOf" srcId="{E7AAE8D0-CCD1-47D0-8963-14079122EEA8}" destId="{C0BC98F7-0100-40B6-8424-5C7EBAFCF313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DC0054F-EA0E-490C-A449-98CC3C282CE1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5EB1B35-8B61-4817-B145-4C706A11A446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1400" b="1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Социально-бытовые услуги</a:t>
          </a:r>
          <a:endParaRPr lang="ru-RU" sz="1400" b="1" dirty="0">
            <a:solidFill>
              <a:schemeClr val="tx2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F1B03A0A-089E-4CA1-A4B1-EE62EA3D15A8}" type="parTrans" cxnId="{1D927568-AAFC-4023-91C0-2A24298E93F4}">
      <dgm:prSet/>
      <dgm:spPr/>
      <dgm:t>
        <a:bodyPr/>
        <a:lstStyle/>
        <a:p>
          <a:endParaRPr lang="ru-RU" sz="2000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812CF3-A66C-4A41-834D-A6A4D45BDD7E}" type="sibTrans" cxnId="{1D927568-AAFC-4023-91C0-2A24298E93F4}">
      <dgm:prSet/>
      <dgm:spPr/>
      <dgm:t>
        <a:bodyPr/>
        <a:lstStyle/>
        <a:p>
          <a:endParaRPr lang="ru-RU" sz="2000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94156A6-6B84-475A-8FDD-63D5F93910DA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1400" b="1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Социально-медицинские</a:t>
          </a:r>
          <a:r>
            <a:rPr lang="ru-RU" sz="1600" dirty="0" smtClean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услуги</a:t>
          </a:r>
          <a:endParaRPr lang="ru-RU" sz="1400" b="1" dirty="0">
            <a:solidFill>
              <a:schemeClr val="tx2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F028E8DD-746E-4202-86D6-7178DB4FE99E}" type="parTrans" cxnId="{50359320-6FA7-45AB-8D1A-F2F56030C90F}">
      <dgm:prSet/>
      <dgm:spPr/>
      <dgm:t>
        <a:bodyPr/>
        <a:lstStyle/>
        <a:p>
          <a:endParaRPr lang="ru-RU" sz="2000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9DDF6A4-0CC5-4627-BBF4-A2AAF5BE76B9}" type="sibTrans" cxnId="{50359320-6FA7-45AB-8D1A-F2F56030C90F}">
      <dgm:prSet/>
      <dgm:spPr/>
      <dgm:t>
        <a:bodyPr/>
        <a:lstStyle/>
        <a:p>
          <a:endParaRPr lang="ru-RU" sz="2000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AE1270-41FE-4D3F-A7E0-7A561708482D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1400" b="1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Социально-психологические услуги</a:t>
          </a:r>
          <a:endParaRPr lang="ru-RU" sz="1400" b="1" dirty="0">
            <a:solidFill>
              <a:schemeClr val="tx2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2145497D-0587-4F8A-9215-725B91EE2CFA}" type="parTrans" cxnId="{4CD648E1-040A-42C9-803A-8856E541CBAE}">
      <dgm:prSet/>
      <dgm:spPr/>
      <dgm:t>
        <a:bodyPr/>
        <a:lstStyle/>
        <a:p>
          <a:endParaRPr lang="ru-RU" sz="2000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B8BC9A-528B-4675-8D9F-A50F50E6FC56}" type="sibTrans" cxnId="{4CD648E1-040A-42C9-803A-8856E541CBAE}">
      <dgm:prSet/>
      <dgm:spPr/>
      <dgm:t>
        <a:bodyPr/>
        <a:lstStyle/>
        <a:p>
          <a:endParaRPr lang="ru-RU" sz="2000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87BCD49-ABC5-48D7-8C22-0C6758990049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1400" b="1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Социально-педагогические услуги</a:t>
          </a:r>
          <a:endParaRPr lang="ru-RU" sz="1400" b="1" dirty="0">
            <a:solidFill>
              <a:schemeClr val="tx2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8EBA568D-D827-46B1-A11C-3B140708292C}" type="parTrans" cxnId="{22ABD997-EDB0-47AD-A682-4550A106E069}">
      <dgm:prSet/>
      <dgm:spPr/>
      <dgm:t>
        <a:bodyPr/>
        <a:lstStyle/>
        <a:p>
          <a:endParaRPr lang="ru-RU" sz="2000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13B47B9-FE87-4DF8-A0C9-167FD2328D00}" type="sibTrans" cxnId="{22ABD997-EDB0-47AD-A682-4550A106E069}">
      <dgm:prSet/>
      <dgm:spPr/>
      <dgm:t>
        <a:bodyPr/>
        <a:lstStyle/>
        <a:p>
          <a:endParaRPr lang="ru-RU" sz="2000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A684BF-582F-4FBC-9A5D-D2F25B293BEB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1400" b="1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Социально-трудовые услуги</a:t>
          </a:r>
          <a:endParaRPr lang="ru-RU" sz="1400" b="1" dirty="0">
            <a:solidFill>
              <a:schemeClr val="tx2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3D3561EC-8B14-45CC-BC0C-E24B182F2A32}" type="parTrans" cxnId="{DE25735A-8625-4A1C-9CD0-AEDAE2CD03E4}">
      <dgm:prSet/>
      <dgm:spPr/>
      <dgm:t>
        <a:bodyPr/>
        <a:lstStyle/>
        <a:p>
          <a:endParaRPr lang="ru-RU" sz="2000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337D968-AD81-4A2C-82CF-2E0A3C88CFD2}" type="sibTrans" cxnId="{DE25735A-8625-4A1C-9CD0-AEDAE2CD03E4}">
      <dgm:prSet/>
      <dgm:spPr/>
      <dgm:t>
        <a:bodyPr/>
        <a:lstStyle/>
        <a:p>
          <a:endParaRPr lang="ru-RU" sz="2000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A95911-4BE1-417E-808E-43F92D009B52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1400" b="1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Социально-правовые услуги</a:t>
          </a:r>
          <a:endParaRPr lang="ru-RU" sz="1400" b="1" dirty="0">
            <a:solidFill>
              <a:schemeClr val="tx2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292E9BC0-5EA6-4C3D-941F-4A36748EE870}" type="parTrans" cxnId="{E3BF71A3-DF1B-4F45-B198-B78D75BA4593}">
      <dgm:prSet/>
      <dgm:spPr/>
      <dgm:t>
        <a:bodyPr/>
        <a:lstStyle/>
        <a:p>
          <a:endParaRPr lang="ru-RU" sz="2000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24F0ED-50D7-4A9E-A71A-E0CB776DD85C}" type="sibTrans" cxnId="{E3BF71A3-DF1B-4F45-B198-B78D75BA4593}">
      <dgm:prSet/>
      <dgm:spPr/>
      <dgm:t>
        <a:bodyPr/>
        <a:lstStyle/>
        <a:p>
          <a:endParaRPr lang="ru-RU" sz="2000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7E4A89-F106-42C4-AB63-1801B8244141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1400" b="1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Услуги в целях повышения коммуникативного потенциала</a:t>
          </a:r>
          <a:endParaRPr lang="ru-RU" sz="1400" b="1" dirty="0">
            <a:solidFill>
              <a:schemeClr val="tx2">
                <a:lumMod val="50000"/>
              </a:schemeClr>
            </a:solidFill>
            <a:latin typeface="Arial" pitchFamily="34" charset="0"/>
            <a:cs typeface="Arial" pitchFamily="34" charset="0"/>
          </a:endParaRPr>
        </a:p>
      </dgm:t>
    </dgm:pt>
    <dgm:pt modelId="{6A5B794A-0A40-4E9B-9841-8CDD79C4AD13}" type="parTrans" cxnId="{9AD211AB-741D-48EF-8209-416B23C98D3F}">
      <dgm:prSet/>
      <dgm:spPr/>
      <dgm:t>
        <a:bodyPr/>
        <a:lstStyle/>
        <a:p>
          <a:endParaRPr lang="ru-RU" sz="2000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AF4C691-918F-4E35-B901-0AB6F9A527DE}" type="sibTrans" cxnId="{9AD211AB-741D-48EF-8209-416B23C98D3F}">
      <dgm:prSet/>
      <dgm:spPr/>
      <dgm:t>
        <a:bodyPr/>
        <a:lstStyle/>
        <a:p>
          <a:endParaRPr lang="ru-RU" sz="2000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D2AFDD-703A-4B20-A156-2CDEAD2F1AC1}">
      <dgm:prSet phldrT="[Текст]" phldr="1" custT="1"/>
      <dgm:spPr/>
      <dgm:t>
        <a:bodyPr/>
        <a:lstStyle/>
        <a:p>
          <a:endParaRPr lang="ru-RU" sz="4000" dirty="0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1C54B2B-601B-4F48-B34E-DD51BF73BF20}" type="sibTrans" cxnId="{5E70BF5C-5330-413B-8D45-8C6F6C0B3364}">
      <dgm:prSet/>
      <dgm:spPr/>
      <dgm:t>
        <a:bodyPr/>
        <a:lstStyle/>
        <a:p>
          <a:endParaRPr lang="ru-RU" sz="2000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EB12AF-369B-44A5-BE7F-1FAB51F92171}" type="parTrans" cxnId="{5E70BF5C-5330-413B-8D45-8C6F6C0B3364}">
      <dgm:prSet/>
      <dgm:spPr/>
      <dgm:t>
        <a:bodyPr/>
        <a:lstStyle/>
        <a:p>
          <a:endParaRPr lang="ru-RU" sz="2000">
            <a:solidFill>
              <a:schemeClr val="tx2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ECB9A69-3716-4672-93F0-8110EB0F27F8}" type="pres">
      <dgm:prSet presAssocID="{BDC0054F-EA0E-490C-A449-98CC3C282CE1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412236F-1EE1-4B9D-A380-9856598EAA07}" type="pres">
      <dgm:prSet presAssocID="{06D2AFDD-703A-4B20-A156-2CDEAD2F1AC1}" presName="centerShape" presStyleLbl="node0" presStyleIdx="0" presStyleCnt="1"/>
      <dgm:spPr/>
      <dgm:t>
        <a:bodyPr/>
        <a:lstStyle/>
        <a:p>
          <a:endParaRPr lang="ru-RU"/>
        </a:p>
      </dgm:t>
    </dgm:pt>
    <dgm:pt modelId="{F4CBE0F9-5946-468D-8DA9-77531DD830BC}" type="pres">
      <dgm:prSet presAssocID="{F1B03A0A-089E-4CA1-A4B1-EE62EA3D15A8}" presName="parTrans" presStyleLbl="bgSibTrans2D1" presStyleIdx="0" presStyleCnt="7"/>
      <dgm:spPr/>
      <dgm:t>
        <a:bodyPr/>
        <a:lstStyle/>
        <a:p>
          <a:endParaRPr lang="ru-RU"/>
        </a:p>
      </dgm:t>
    </dgm:pt>
    <dgm:pt modelId="{81B54295-FBAC-406A-BF8C-CD6FC0F36A09}" type="pres">
      <dgm:prSet presAssocID="{55EB1B35-8B61-4817-B145-4C706A11A446}" presName="node" presStyleLbl="node1" presStyleIdx="0" presStyleCnt="7" custScaleX="145609" custScaleY="1488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8A603E-8A67-4967-9415-101B14D6748F}" type="pres">
      <dgm:prSet presAssocID="{F028E8DD-746E-4202-86D6-7178DB4FE99E}" presName="parTrans" presStyleLbl="bgSibTrans2D1" presStyleIdx="1" presStyleCnt="7"/>
      <dgm:spPr/>
      <dgm:t>
        <a:bodyPr/>
        <a:lstStyle/>
        <a:p>
          <a:endParaRPr lang="ru-RU"/>
        </a:p>
      </dgm:t>
    </dgm:pt>
    <dgm:pt modelId="{A9F37FFD-0BBD-44EC-9C35-CB70EE187DFC}" type="pres">
      <dgm:prSet presAssocID="{594156A6-6B84-475A-8FDD-63D5F93910DA}" presName="node" presStyleLbl="node1" presStyleIdx="1" presStyleCnt="7" custScaleX="1209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304953-56FD-46E1-9FDD-21FBB422D073}" type="pres">
      <dgm:prSet presAssocID="{2145497D-0587-4F8A-9215-725B91EE2CFA}" presName="parTrans" presStyleLbl="bgSibTrans2D1" presStyleIdx="2" presStyleCnt="7"/>
      <dgm:spPr/>
      <dgm:t>
        <a:bodyPr/>
        <a:lstStyle/>
        <a:p>
          <a:endParaRPr lang="ru-RU"/>
        </a:p>
      </dgm:t>
    </dgm:pt>
    <dgm:pt modelId="{B89D40E4-36FD-4F3A-9BEE-A4B08BF72209}" type="pres">
      <dgm:prSet presAssocID="{20AE1270-41FE-4D3F-A7E0-7A561708482D}" presName="node" presStyleLbl="node1" presStyleIdx="2" presStyleCnt="7" custScaleX="120991" custRadScaleRad="110746" custRadScaleInc="-245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82085F-DFC9-473B-9F70-8DA72B49FD9A}" type="pres">
      <dgm:prSet presAssocID="{8EBA568D-D827-46B1-A11C-3B140708292C}" presName="parTrans" presStyleLbl="bgSibTrans2D1" presStyleIdx="3" presStyleCnt="7"/>
      <dgm:spPr/>
      <dgm:t>
        <a:bodyPr/>
        <a:lstStyle/>
        <a:p>
          <a:endParaRPr lang="ru-RU"/>
        </a:p>
      </dgm:t>
    </dgm:pt>
    <dgm:pt modelId="{D37D514B-5AD4-4306-8FE9-ECE8874C2983}" type="pres">
      <dgm:prSet presAssocID="{287BCD49-ABC5-48D7-8C22-0C6758990049}" presName="node" presStyleLbl="node1" presStyleIdx="3" presStyleCnt="7" custScaleX="1209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D8109D-CDA6-4F24-A78A-965CC9AD03ED}" type="pres">
      <dgm:prSet presAssocID="{3D3561EC-8B14-45CC-BC0C-E24B182F2A32}" presName="parTrans" presStyleLbl="bgSibTrans2D1" presStyleIdx="4" presStyleCnt="7"/>
      <dgm:spPr/>
      <dgm:t>
        <a:bodyPr/>
        <a:lstStyle/>
        <a:p>
          <a:endParaRPr lang="ru-RU"/>
        </a:p>
      </dgm:t>
    </dgm:pt>
    <dgm:pt modelId="{240EF095-7568-46D5-85D9-C9D37CEFD56F}" type="pres">
      <dgm:prSet presAssocID="{96A684BF-582F-4FBC-9A5D-D2F25B293BEB}" presName="node" presStyleLbl="node1" presStyleIdx="4" presStyleCnt="7" custScaleX="120991" custRadScaleRad="104709" custRadScaleInc="119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EC86E3-5DD1-4D2F-9602-1C223D1D13A2}" type="pres">
      <dgm:prSet presAssocID="{292E9BC0-5EA6-4C3D-941F-4A36748EE870}" presName="parTrans" presStyleLbl="bgSibTrans2D1" presStyleIdx="5" presStyleCnt="7"/>
      <dgm:spPr/>
      <dgm:t>
        <a:bodyPr/>
        <a:lstStyle/>
        <a:p>
          <a:endParaRPr lang="ru-RU"/>
        </a:p>
      </dgm:t>
    </dgm:pt>
    <dgm:pt modelId="{AF959B79-03A1-4110-8886-FEB378B98F6D}" type="pres">
      <dgm:prSet presAssocID="{79A95911-4BE1-417E-808E-43F92D009B52}" presName="node" presStyleLbl="node1" presStyleIdx="5" presStyleCnt="7" custScaleX="1209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89A753-1263-4139-9AD0-F5A69D0459E4}" type="pres">
      <dgm:prSet presAssocID="{6A5B794A-0A40-4E9B-9841-8CDD79C4AD13}" presName="parTrans" presStyleLbl="bgSibTrans2D1" presStyleIdx="6" presStyleCnt="7"/>
      <dgm:spPr/>
      <dgm:t>
        <a:bodyPr/>
        <a:lstStyle/>
        <a:p>
          <a:endParaRPr lang="ru-RU"/>
        </a:p>
      </dgm:t>
    </dgm:pt>
    <dgm:pt modelId="{8529DD4C-9AB1-4C0F-AE5C-944D792DDF47}" type="pres">
      <dgm:prSet presAssocID="{1B7E4A89-F106-42C4-AB63-1801B8244141}" presName="node" presStyleLbl="node1" presStyleIdx="6" presStyleCnt="7" custScaleX="120991" custScaleY="1594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A6FDB3E-69B2-4D9C-B699-15A4FBEAF4E3}" type="presOf" srcId="{2145497D-0587-4F8A-9215-725B91EE2CFA}" destId="{DA304953-56FD-46E1-9FDD-21FBB422D073}" srcOrd="0" destOrd="0" presId="urn:microsoft.com/office/officeart/2005/8/layout/radial4"/>
    <dgm:cxn modelId="{22ABD997-EDB0-47AD-A682-4550A106E069}" srcId="{06D2AFDD-703A-4B20-A156-2CDEAD2F1AC1}" destId="{287BCD49-ABC5-48D7-8C22-0C6758990049}" srcOrd="3" destOrd="0" parTransId="{8EBA568D-D827-46B1-A11C-3B140708292C}" sibTransId="{E13B47B9-FE87-4DF8-A0C9-167FD2328D00}"/>
    <dgm:cxn modelId="{9AD211AB-741D-48EF-8209-416B23C98D3F}" srcId="{06D2AFDD-703A-4B20-A156-2CDEAD2F1AC1}" destId="{1B7E4A89-F106-42C4-AB63-1801B8244141}" srcOrd="6" destOrd="0" parTransId="{6A5B794A-0A40-4E9B-9841-8CDD79C4AD13}" sibTransId="{DAF4C691-918F-4E35-B901-0AB6F9A527DE}"/>
    <dgm:cxn modelId="{E3BF71A3-DF1B-4F45-B198-B78D75BA4593}" srcId="{06D2AFDD-703A-4B20-A156-2CDEAD2F1AC1}" destId="{79A95911-4BE1-417E-808E-43F92D009B52}" srcOrd="5" destOrd="0" parTransId="{292E9BC0-5EA6-4C3D-941F-4A36748EE870}" sibTransId="{E724F0ED-50D7-4A9E-A71A-E0CB776DD85C}"/>
    <dgm:cxn modelId="{94E2CF61-584E-45F5-AAB2-9391BAA5EFDC}" type="presOf" srcId="{3D3561EC-8B14-45CC-BC0C-E24B182F2A32}" destId="{94D8109D-CDA6-4F24-A78A-965CC9AD03ED}" srcOrd="0" destOrd="0" presId="urn:microsoft.com/office/officeart/2005/8/layout/radial4"/>
    <dgm:cxn modelId="{0F901C79-A063-47BD-B121-92B7336CF8B3}" type="presOf" srcId="{1B7E4A89-F106-42C4-AB63-1801B8244141}" destId="{8529DD4C-9AB1-4C0F-AE5C-944D792DDF47}" srcOrd="0" destOrd="0" presId="urn:microsoft.com/office/officeart/2005/8/layout/radial4"/>
    <dgm:cxn modelId="{1D927568-AAFC-4023-91C0-2A24298E93F4}" srcId="{06D2AFDD-703A-4B20-A156-2CDEAD2F1AC1}" destId="{55EB1B35-8B61-4817-B145-4C706A11A446}" srcOrd="0" destOrd="0" parTransId="{F1B03A0A-089E-4CA1-A4B1-EE62EA3D15A8}" sibTransId="{36812CF3-A66C-4A41-834D-A6A4D45BDD7E}"/>
    <dgm:cxn modelId="{97E14A4D-528C-43D6-9856-C682B9BE6268}" type="presOf" srcId="{F1B03A0A-089E-4CA1-A4B1-EE62EA3D15A8}" destId="{F4CBE0F9-5946-468D-8DA9-77531DD830BC}" srcOrd="0" destOrd="0" presId="urn:microsoft.com/office/officeart/2005/8/layout/radial4"/>
    <dgm:cxn modelId="{5E70BF5C-5330-413B-8D45-8C6F6C0B3364}" srcId="{BDC0054F-EA0E-490C-A449-98CC3C282CE1}" destId="{06D2AFDD-703A-4B20-A156-2CDEAD2F1AC1}" srcOrd="0" destOrd="0" parTransId="{50EB12AF-369B-44A5-BE7F-1FAB51F92171}" sibTransId="{51C54B2B-601B-4F48-B34E-DD51BF73BF20}"/>
    <dgm:cxn modelId="{6B92D28D-E929-42E7-968D-C6CF592CB224}" type="presOf" srcId="{F028E8DD-746E-4202-86D6-7178DB4FE99E}" destId="{A68A603E-8A67-4967-9415-101B14D6748F}" srcOrd="0" destOrd="0" presId="urn:microsoft.com/office/officeart/2005/8/layout/radial4"/>
    <dgm:cxn modelId="{D446978B-606E-4E08-BB50-B8F1635065D2}" type="presOf" srcId="{96A684BF-582F-4FBC-9A5D-D2F25B293BEB}" destId="{240EF095-7568-46D5-85D9-C9D37CEFD56F}" srcOrd="0" destOrd="0" presId="urn:microsoft.com/office/officeart/2005/8/layout/radial4"/>
    <dgm:cxn modelId="{46655D3F-4096-42FA-B776-463AFBF69C45}" type="presOf" srcId="{594156A6-6B84-475A-8FDD-63D5F93910DA}" destId="{A9F37FFD-0BBD-44EC-9C35-CB70EE187DFC}" srcOrd="0" destOrd="0" presId="urn:microsoft.com/office/officeart/2005/8/layout/radial4"/>
    <dgm:cxn modelId="{FE7059C5-1E45-4A51-8F5B-B74637E0D455}" type="presOf" srcId="{8EBA568D-D827-46B1-A11C-3B140708292C}" destId="{BE82085F-DFC9-473B-9F70-8DA72B49FD9A}" srcOrd="0" destOrd="0" presId="urn:microsoft.com/office/officeart/2005/8/layout/radial4"/>
    <dgm:cxn modelId="{4CD648E1-040A-42C9-803A-8856E541CBAE}" srcId="{06D2AFDD-703A-4B20-A156-2CDEAD2F1AC1}" destId="{20AE1270-41FE-4D3F-A7E0-7A561708482D}" srcOrd="2" destOrd="0" parTransId="{2145497D-0587-4F8A-9215-725B91EE2CFA}" sibTransId="{5CB8BC9A-528B-4675-8D9F-A50F50E6FC56}"/>
    <dgm:cxn modelId="{DB877AC4-564E-4C94-B517-F789AC14C76B}" type="presOf" srcId="{79A95911-4BE1-417E-808E-43F92D009B52}" destId="{AF959B79-03A1-4110-8886-FEB378B98F6D}" srcOrd="0" destOrd="0" presId="urn:microsoft.com/office/officeart/2005/8/layout/radial4"/>
    <dgm:cxn modelId="{631D6FCA-8006-4ADC-8BF2-381E5213A5C9}" type="presOf" srcId="{20AE1270-41FE-4D3F-A7E0-7A561708482D}" destId="{B89D40E4-36FD-4F3A-9BEE-A4B08BF72209}" srcOrd="0" destOrd="0" presId="urn:microsoft.com/office/officeart/2005/8/layout/radial4"/>
    <dgm:cxn modelId="{D1691985-D9EA-45D9-9C87-AF0B582AE4A3}" type="presOf" srcId="{55EB1B35-8B61-4817-B145-4C706A11A446}" destId="{81B54295-FBAC-406A-BF8C-CD6FC0F36A09}" srcOrd="0" destOrd="0" presId="urn:microsoft.com/office/officeart/2005/8/layout/radial4"/>
    <dgm:cxn modelId="{0BED59AA-D8E4-4EB2-BD56-450E65F4400D}" type="presOf" srcId="{06D2AFDD-703A-4B20-A156-2CDEAD2F1AC1}" destId="{F412236F-1EE1-4B9D-A380-9856598EAA07}" srcOrd="0" destOrd="0" presId="urn:microsoft.com/office/officeart/2005/8/layout/radial4"/>
    <dgm:cxn modelId="{A19635E4-FDE5-4793-955B-61C0B6408817}" type="presOf" srcId="{6A5B794A-0A40-4E9B-9841-8CDD79C4AD13}" destId="{7789A753-1263-4139-9AD0-F5A69D0459E4}" srcOrd="0" destOrd="0" presId="urn:microsoft.com/office/officeart/2005/8/layout/radial4"/>
    <dgm:cxn modelId="{DE25735A-8625-4A1C-9CD0-AEDAE2CD03E4}" srcId="{06D2AFDD-703A-4B20-A156-2CDEAD2F1AC1}" destId="{96A684BF-582F-4FBC-9A5D-D2F25B293BEB}" srcOrd="4" destOrd="0" parTransId="{3D3561EC-8B14-45CC-BC0C-E24B182F2A32}" sibTransId="{E337D968-AD81-4A2C-82CF-2E0A3C88CFD2}"/>
    <dgm:cxn modelId="{085B3A45-450C-42BF-B908-6312B31A613E}" type="presOf" srcId="{287BCD49-ABC5-48D7-8C22-0C6758990049}" destId="{D37D514B-5AD4-4306-8FE9-ECE8874C2983}" srcOrd="0" destOrd="0" presId="urn:microsoft.com/office/officeart/2005/8/layout/radial4"/>
    <dgm:cxn modelId="{50359320-6FA7-45AB-8D1A-F2F56030C90F}" srcId="{06D2AFDD-703A-4B20-A156-2CDEAD2F1AC1}" destId="{594156A6-6B84-475A-8FDD-63D5F93910DA}" srcOrd="1" destOrd="0" parTransId="{F028E8DD-746E-4202-86D6-7178DB4FE99E}" sibTransId="{C9DDF6A4-0CC5-4627-BBF4-A2AAF5BE76B9}"/>
    <dgm:cxn modelId="{E7887AAA-C226-40D8-BE18-CF8DB3A8420C}" type="presOf" srcId="{292E9BC0-5EA6-4C3D-941F-4A36748EE870}" destId="{91EC86E3-5DD1-4D2F-9602-1C223D1D13A2}" srcOrd="0" destOrd="0" presId="urn:microsoft.com/office/officeart/2005/8/layout/radial4"/>
    <dgm:cxn modelId="{E0D75D80-F191-4E53-B7B2-6EFD86F08433}" type="presOf" srcId="{BDC0054F-EA0E-490C-A449-98CC3C282CE1}" destId="{FECB9A69-3716-4672-93F0-8110EB0F27F8}" srcOrd="0" destOrd="0" presId="urn:microsoft.com/office/officeart/2005/8/layout/radial4"/>
    <dgm:cxn modelId="{B6C0C0CB-C92B-4519-9478-17A6D577A02D}" type="presParOf" srcId="{FECB9A69-3716-4672-93F0-8110EB0F27F8}" destId="{F412236F-1EE1-4B9D-A380-9856598EAA07}" srcOrd="0" destOrd="0" presId="urn:microsoft.com/office/officeart/2005/8/layout/radial4"/>
    <dgm:cxn modelId="{7180C9D1-8C63-471C-A4BA-7BC0E37580E5}" type="presParOf" srcId="{FECB9A69-3716-4672-93F0-8110EB0F27F8}" destId="{F4CBE0F9-5946-468D-8DA9-77531DD830BC}" srcOrd="1" destOrd="0" presId="urn:microsoft.com/office/officeart/2005/8/layout/radial4"/>
    <dgm:cxn modelId="{E12257A9-BE34-4B33-9B8C-2D0739EB782D}" type="presParOf" srcId="{FECB9A69-3716-4672-93F0-8110EB0F27F8}" destId="{81B54295-FBAC-406A-BF8C-CD6FC0F36A09}" srcOrd="2" destOrd="0" presId="urn:microsoft.com/office/officeart/2005/8/layout/radial4"/>
    <dgm:cxn modelId="{A980ACD1-7B30-4F10-B6CD-21BC029817E4}" type="presParOf" srcId="{FECB9A69-3716-4672-93F0-8110EB0F27F8}" destId="{A68A603E-8A67-4967-9415-101B14D6748F}" srcOrd="3" destOrd="0" presId="urn:microsoft.com/office/officeart/2005/8/layout/radial4"/>
    <dgm:cxn modelId="{028195C7-3DDE-4A05-813A-AB50324C773B}" type="presParOf" srcId="{FECB9A69-3716-4672-93F0-8110EB0F27F8}" destId="{A9F37FFD-0BBD-44EC-9C35-CB70EE187DFC}" srcOrd="4" destOrd="0" presId="urn:microsoft.com/office/officeart/2005/8/layout/radial4"/>
    <dgm:cxn modelId="{5001D6FB-7AC5-45C0-977D-58F025ACCD6F}" type="presParOf" srcId="{FECB9A69-3716-4672-93F0-8110EB0F27F8}" destId="{DA304953-56FD-46E1-9FDD-21FBB422D073}" srcOrd="5" destOrd="0" presId="urn:microsoft.com/office/officeart/2005/8/layout/radial4"/>
    <dgm:cxn modelId="{A4497523-2BDE-42B3-BE69-6041BD4CE0D1}" type="presParOf" srcId="{FECB9A69-3716-4672-93F0-8110EB0F27F8}" destId="{B89D40E4-36FD-4F3A-9BEE-A4B08BF72209}" srcOrd="6" destOrd="0" presId="urn:microsoft.com/office/officeart/2005/8/layout/radial4"/>
    <dgm:cxn modelId="{329C8C30-23D6-4BEF-A70B-12DEC04C6D67}" type="presParOf" srcId="{FECB9A69-3716-4672-93F0-8110EB0F27F8}" destId="{BE82085F-DFC9-473B-9F70-8DA72B49FD9A}" srcOrd="7" destOrd="0" presId="urn:microsoft.com/office/officeart/2005/8/layout/radial4"/>
    <dgm:cxn modelId="{E838DE9F-8B1F-4C02-A61D-20BBB7B2333A}" type="presParOf" srcId="{FECB9A69-3716-4672-93F0-8110EB0F27F8}" destId="{D37D514B-5AD4-4306-8FE9-ECE8874C2983}" srcOrd="8" destOrd="0" presId="urn:microsoft.com/office/officeart/2005/8/layout/radial4"/>
    <dgm:cxn modelId="{4A5D5779-CFB3-4C47-AD08-063F1F90DEB2}" type="presParOf" srcId="{FECB9A69-3716-4672-93F0-8110EB0F27F8}" destId="{94D8109D-CDA6-4F24-A78A-965CC9AD03ED}" srcOrd="9" destOrd="0" presId="urn:microsoft.com/office/officeart/2005/8/layout/radial4"/>
    <dgm:cxn modelId="{A874138A-8DD1-4D57-83F6-8E4C3779FEA2}" type="presParOf" srcId="{FECB9A69-3716-4672-93F0-8110EB0F27F8}" destId="{240EF095-7568-46D5-85D9-C9D37CEFD56F}" srcOrd="10" destOrd="0" presId="urn:microsoft.com/office/officeart/2005/8/layout/radial4"/>
    <dgm:cxn modelId="{7D429AC3-D02C-4B8E-A7B6-37E9A222254B}" type="presParOf" srcId="{FECB9A69-3716-4672-93F0-8110EB0F27F8}" destId="{91EC86E3-5DD1-4D2F-9602-1C223D1D13A2}" srcOrd="11" destOrd="0" presId="urn:microsoft.com/office/officeart/2005/8/layout/radial4"/>
    <dgm:cxn modelId="{8A9EAB86-8A26-4995-BB74-14D757055F7E}" type="presParOf" srcId="{FECB9A69-3716-4672-93F0-8110EB0F27F8}" destId="{AF959B79-03A1-4110-8886-FEB378B98F6D}" srcOrd="12" destOrd="0" presId="urn:microsoft.com/office/officeart/2005/8/layout/radial4"/>
    <dgm:cxn modelId="{DAA3F5FF-F09F-48E4-AC46-2E7216ABE421}" type="presParOf" srcId="{FECB9A69-3716-4672-93F0-8110EB0F27F8}" destId="{7789A753-1263-4139-9AD0-F5A69D0459E4}" srcOrd="13" destOrd="0" presId="urn:microsoft.com/office/officeart/2005/8/layout/radial4"/>
    <dgm:cxn modelId="{EEFA77E1-CBF1-46D5-BA9C-A5939B05B4A7}" type="presParOf" srcId="{FECB9A69-3716-4672-93F0-8110EB0F27F8}" destId="{8529DD4C-9AB1-4C0F-AE5C-944D792DDF47}" srcOrd="14" destOrd="0" presId="urn:microsoft.com/office/officeart/2005/8/layout/radial4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C8A578-45F9-4C03-BDD7-F1E35CAEC008}">
      <dsp:nvSpPr>
        <dsp:cNvPr id="0" name=""/>
        <dsp:cNvSpPr/>
      </dsp:nvSpPr>
      <dsp:spPr>
        <a:xfrm>
          <a:off x="0" y="0"/>
          <a:ext cx="4023524" cy="1179360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rgbClr val="002060"/>
              </a:solidFill>
              <a:latin typeface="Arial Black" pitchFamily="34" charset="0"/>
            </a:rPr>
            <a:t>Раннее начало, доступность, последовательность, преемственность, непрерывность оказания реабилитационных (абилитационных) услуг;</a:t>
          </a:r>
          <a:endParaRPr lang="ru-RU" sz="1200" kern="1200" dirty="0">
            <a:solidFill>
              <a:srgbClr val="002060"/>
            </a:solidFill>
            <a:latin typeface="Arial Black" pitchFamily="34" charset="0"/>
          </a:endParaRPr>
        </a:p>
      </dsp:txBody>
      <dsp:txXfrm>
        <a:off x="57572" y="57572"/>
        <a:ext cx="3908380" cy="1064216"/>
      </dsp:txXfrm>
    </dsp:sp>
    <dsp:sp modelId="{FE161FE3-0451-47AF-9CB1-C89971209230}">
      <dsp:nvSpPr>
        <dsp:cNvPr id="0" name=""/>
        <dsp:cNvSpPr/>
      </dsp:nvSpPr>
      <dsp:spPr>
        <a:xfrm>
          <a:off x="0" y="1406940"/>
          <a:ext cx="4023524" cy="1179360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rgbClr val="002060"/>
              </a:solidFill>
              <a:latin typeface="Arial Black" pitchFamily="34" charset="0"/>
            </a:rPr>
            <a:t>Междисциплинарный подход, комплексность реабилитационного и абилитационного воздействия;</a:t>
          </a:r>
          <a:endParaRPr lang="ru-RU" sz="1200" kern="1200" dirty="0">
            <a:solidFill>
              <a:srgbClr val="002060"/>
            </a:solidFill>
            <a:latin typeface="Arial Black" pitchFamily="34" charset="0"/>
          </a:endParaRPr>
        </a:p>
      </dsp:txBody>
      <dsp:txXfrm>
        <a:off x="57572" y="1464512"/>
        <a:ext cx="3908380" cy="1064216"/>
      </dsp:txXfrm>
    </dsp:sp>
    <dsp:sp modelId="{7065FBFF-2E96-4D59-8C7F-E70BF9F0DCCD}">
      <dsp:nvSpPr>
        <dsp:cNvPr id="0" name=""/>
        <dsp:cNvSpPr/>
      </dsp:nvSpPr>
      <dsp:spPr>
        <a:xfrm>
          <a:off x="0" y="2730812"/>
          <a:ext cx="4023524" cy="1179360"/>
        </a:xfrm>
        <a:prstGeom prst="roundRect">
          <a:avLst/>
        </a:prstGeom>
        <a:solidFill>
          <a:schemeClr val="accent1">
            <a:lumMod val="40000"/>
            <a:lumOff val="6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rgbClr val="002060"/>
              </a:solidFill>
              <a:latin typeface="Arial Black" pitchFamily="34" charset="0"/>
            </a:rPr>
            <a:t>Индивидуальный подход</a:t>
          </a:r>
          <a:endParaRPr lang="ru-RU" sz="1200" kern="1200" dirty="0">
            <a:solidFill>
              <a:srgbClr val="002060"/>
            </a:solidFill>
            <a:latin typeface="Arial Black" pitchFamily="34" charset="0"/>
          </a:endParaRPr>
        </a:p>
      </dsp:txBody>
      <dsp:txXfrm>
        <a:off x="57572" y="2788384"/>
        <a:ext cx="3908380" cy="106421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C8A578-45F9-4C03-BDD7-F1E35CAEC008}">
      <dsp:nvSpPr>
        <dsp:cNvPr id="0" name=""/>
        <dsp:cNvSpPr/>
      </dsp:nvSpPr>
      <dsp:spPr>
        <a:xfrm>
          <a:off x="0" y="2549"/>
          <a:ext cx="6318504" cy="1220481"/>
        </a:xfrm>
        <a:prstGeom prst="roundRect">
          <a:avLst/>
        </a:prstGeom>
        <a:solidFill>
          <a:schemeClr val="bg2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bg2">
                  <a:lumMod val="25000"/>
                </a:schemeClr>
              </a:solidFill>
              <a:latin typeface="Arial" pitchFamily="34" charset="0"/>
              <a:ea typeface="Calibri"/>
              <a:cs typeface="Arial" pitchFamily="34" charset="0"/>
            </a:rPr>
            <a:t>Обеспечение преемственности и непрерывности помощи, оказываемой детям-инвалидам и воспитывающим их семьям на разных возрастных этапах развития детей организациями разной ведомственной принадлежности, в том числе социально ориентированными некоммерческими организациям и сопровождение семьи как целостной системы, имеющей собственные закономерности развития; </a:t>
          </a:r>
          <a:endParaRPr lang="ru-RU" sz="1200" kern="1200" dirty="0">
            <a:solidFill>
              <a:schemeClr val="bg2">
                <a:lumMod val="25000"/>
              </a:schemeClr>
            </a:solidFill>
            <a:latin typeface="Arial Black" pitchFamily="34" charset="0"/>
          </a:endParaRPr>
        </a:p>
      </dsp:txBody>
      <dsp:txXfrm>
        <a:off x="59579" y="62128"/>
        <a:ext cx="6199346" cy="1101323"/>
      </dsp:txXfrm>
    </dsp:sp>
    <dsp:sp modelId="{52D32C6D-F9FD-4F4D-A834-8C7D6C6EEC0D}">
      <dsp:nvSpPr>
        <dsp:cNvPr id="0" name=""/>
        <dsp:cNvSpPr/>
      </dsp:nvSpPr>
      <dsp:spPr>
        <a:xfrm>
          <a:off x="0" y="1234261"/>
          <a:ext cx="6318504" cy="981291"/>
        </a:xfrm>
        <a:prstGeom prst="roundRect">
          <a:avLst/>
        </a:prstGeom>
        <a:solidFill>
          <a:schemeClr val="bg2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2">
                  <a:lumMod val="25000"/>
                </a:schemeClr>
              </a:solidFill>
              <a:latin typeface="Arial Black" panose="020B0A04020102020204" pitchFamily="34" charset="0"/>
            </a:rPr>
            <a:t>Расширение сети взаимодействия с НКО по решению социально-значимых вопросов. </a:t>
          </a:r>
          <a:endParaRPr lang="ru-RU" sz="1200" kern="1200" dirty="0">
            <a:solidFill>
              <a:schemeClr val="bg2">
                <a:lumMod val="25000"/>
              </a:schemeClr>
            </a:solidFill>
            <a:latin typeface="Arial Black" pitchFamily="34" charset="0"/>
          </a:endParaRPr>
        </a:p>
      </dsp:txBody>
      <dsp:txXfrm>
        <a:off x="47903" y="1282164"/>
        <a:ext cx="6222698" cy="885485"/>
      </dsp:txXfrm>
    </dsp:sp>
    <dsp:sp modelId="{7065FBFF-2E96-4D59-8C7F-E70BF9F0DCCD}">
      <dsp:nvSpPr>
        <dsp:cNvPr id="0" name=""/>
        <dsp:cNvSpPr/>
      </dsp:nvSpPr>
      <dsp:spPr>
        <a:xfrm>
          <a:off x="0" y="2227393"/>
          <a:ext cx="6318504" cy="981291"/>
        </a:xfrm>
        <a:prstGeom prst="roundRect">
          <a:avLst/>
        </a:prstGeom>
        <a:solidFill>
          <a:schemeClr val="bg2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bg2">
                  <a:lumMod val="25000"/>
                </a:schemeClr>
              </a:solidFill>
              <a:latin typeface="Arial" pitchFamily="34" charset="0"/>
              <a:ea typeface="Calibri"/>
              <a:cs typeface="Arial" pitchFamily="34" charset="0"/>
            </a:rPr>
            <a:t>Координация деятельности служб с органами государственной власти, местного самоуправления, организациями различной ведомственной принадлежности, НКО, СМИ и другими по организации и осуществлению сопровождения семьи с ребенком-инвалидом;</a:t>
          </a:r>
          <a:endParaRPr lang="ru-RU" sz="1200" kern="1200" dirty="0">
            <a:solidFill>
              <a:schemeClr val="bg2">
                <a:lumMod val="25000"/>
              </a:schemeClr>
            </a:solidFill>
            <a:latin typeface="Arial Black" pitchFamily="34" charset="0"/>
          </a:endParaRPr>
        </a:p>
      </dsp:txBody>
      <dsp:txXfrm>
        <a:off x="47903" y="2275296"/>
        <a:ext cx="6222698" cy="885485"/>
      </dsp:txXfrm>
    </dsp:sp>
    <dsp:sp modelId="{BBD78608-3495-4DBE-A0B9-E5851AB11F82}">
      <dsp:nvSpPr>
        <dsp:cNvPr id="0" name=""/>
        <dsp:cNvSpPr/>
      </dsp:nvSpPr>
      <dsp:spPr>
        <a:xfrm>
          <a:off x="0" y="3220526"/>
          <a:ext cx="6318504" cy="981291"/>
        </a:xfrm>
        <a:prstGeom prst="roundRect">
          <a:avLst/>
        </a:prstGeom>
        <a:solidFill>
          <a:schemeClr val="bg2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bg2">
                  <a:lumMod val="25000"/>
                </a:schemeClr>
              </a:solidFill>
              <a:latin typeface="Arial" pitchFamily="34" charset="0"/>
              <a:ea typeface="Calibri"/>
              <a:cs typeface="Arial" pitchFamily="34" charset="0"/>
            </a:rPr>
            <a:t>Социализация и адаптация семей, воспитывающих детей – инвалидов и детей с ограниченными возможностями здоровья в обществе. Преодоление социальной изоляции семей с ребенком с ограниченными возможностями здоровья, формирования круга регулярного общения и поддержки</a:t>
          </a:r>
          <a:endParaRPr lang="ru-RU" sz="1200" b="1" kern="1200" dirty="0">
            <a:solidFill>
              <a:schemeClr val="bg2">
                <a:lumMod val="25000"/>
              </a:schemeClr>
            </a:solidFill>
            <a:latin typeface="Arial" pitchFamily="34" charset="0"/>
            <a:ea typeface="Calibri"/>
            <a:cs typeface="Arial" pitchFamily="34" charset="0"/>
          </a:endParaRPr>
        </a:p>
      </dsp:txBody>
      <dsp:txXfrm>
        <a:off x="47903" y="3268429"/>
        <a:ext cx="6222698" cy="88548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374614-6D84-47B3-B44E-A157AD015C35}">
      <dsp:nvSpPr>
        <dsp:cNvPr id="0" name=""/>
        <dsp:cNvSpPr/>
      </dsp:nvSpPr>
      <dsp:spPr>
        <a:xfrm>
          <a:off x="3409903" y="48037"/>
          <a:ext cx="4319366" cy="424304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00FF"/>
              </a:solidFill>
              <a:latin typeface="Arial Black" pitchFamily="34" charset="0"/>
              <a:cs typeface="Arial" pitchFamily="34" charset="0"/>
            </a:rPr>
            <a:t>ЛОГБУ «Тихвинский КЦСОН»</a:t>
          </a:r>
          <a:endParaRPr lang="ru-RU" sz="1800" b="1" kern="1200" dirty="0">
            <a:solidFill>
              <a:srgbClr val="0000FF"/>
            </a:solidFill>
            <a:latin typeface="Arial Black" pitchFamily="34" charset="0"/>
            <a:cs typeface="Arial" pitchFamily="34" charset="0"/>
          </a:endParaRPr>
        </a:p>
      </dsp:txBody>
      <dsp:txXfrm>
        <a:off x="3422330" y="60464"/>
        <a:ext cx="4294512" cy="399450"/>
      </dsp:txXfrm>
    </dsp:sp>
    <dsp:sp modelId="{8BF0C7AE-D2E9-402B-A679-72CFED9914F0}">
      <dsp:nvSpPr>
        <dsp:cNvPr id="0" name=""/>
        <dsp:cNvSpPr/>
      </dsp:nvSpPr>
      <dsp:spPr>
        <a:xfrm rot="20627697" flipH="1">
          <a:off x="9351659" y="2031530"/>
          <a:ext cx="280352" cy="289659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/>
        </a:p>
      </dsp:txBody>
      <dsp:txXfrm>
        <a:off x="9435765" y="2089462"/>
        <a:ext cx="112140" cy="173795"/>
      </dsp:txXfrm>
    </dsp:sp>
    <dsp:sp modelId="{E4029D53-738A-4CD4-BA12-C461371AC12E}">
      <dsp:nvSpPr>
        <dsp:cNvPr id="0" name=""/>
        <dsp:cNvSpPr/>
      </dsp:nvSpPr>
      <dsp:spPr>
        <a:xfrm>
          <a:off x="6719981" y="834321"/>
          <a:ext cx="3872084" cy="645713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00FF"/>
              </a:solidFill>
              <a:latin typeface="Arial Black" pitchFamily="34" charset="0"/>
              <a:cs typeface="Arial" pitchFamily="34" charset="0"/>
            </a:rPr>
            <a:t>РО ВОРДИ Ленинградской области</a:t>
          </a:r>
          <a:endParaRPr lang="ru-RU" sz="1800" b="1" kern="1200" dirty="0">
            <a:solidFill>
              <a:srgbClr val="0000FF"/>
            </a:solidFill>
            <a:latin typeface="Arial Black" pitchFamily="34" charset="0"/>
            <a:cs typeface="Arial" pitchFamily="34" charset="0"/>
          </a:endParaRPr>
        </a:p>
      </dsp:txBody>
      <dsp:txXfrm>
        <a:off x="6738893" y="853233"/>
        <a:ext cx="3834260" cy="607889"/>
      </dsp:txXfrm>
    </dsp:sp>
    <dsp:sp modelId="{1358C682-C821-49F5-879E-84FEBBA74F7B}">
      <dsp:nvSpPr>
        <dsp:cNvPr id="0" name=""/>
        <dsp:cNvSpPr/>
      </dsp:nvSpPr>
      <dsp:spPr>
        <a:xfrm rot="10862578">
          <a:off x="5209602" y="1970738"/>
          <a:ext cx="1305343" cy="411243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 rot="10800000">
        <a:off x="5332975" y="2052987"/>
        <a:ext cx="1058597" cy="246745"/>
      </dsp:txXfrm>
    </dsp:sp>
    <dsp:sp modelId="{9DDDF273-1DE8-401B-8FDA-5E4278B836CC}">
      <dsp:nvSpPr>
        <dsp:cNvPr id="0" name=""/>
        <dsp:cNvSpPr/>
      </dsp:nvSpPr>
      <dsp:spPr>
        <a:xfrm>
          <a:off x="0" y="830980"/>
          <a:ext cx="4775474" cy="652358"/>
        </a:xfrm>
        <a:prstGeom prst="roundRect">
          <a:avLst>
            <a:gd name="adj" fmla="val 10000"/>
          </a:avLst>
        </a:prstGeom>
        <a:solidFill>
          <a:schemeClr val="accent1">
            <a:lumMod val="20000"/>
            <a:lumOff val="80000"/>
          </a:schemeClr>
        </a:solidFill>
        <a:ln w="15875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rgbClr val="0000FF"/>
              </a:solidFill>
              <a:latin typeface="Arial Black" pitchFamily="34" charset="0"/>
              <a:cs typeface="Arial" pitchFamily="34" charset="0"/>
            </a:rPr>
            <a:t>ЛРОО «ЛЕПЕСТКИ ДОБРА»</a:t>
          </a:r>
          <a:endParaRPr lang="ru-RU" sz="1800" b="1" kern="1200" dirty="0">
            <a:solidFill>
              <a:srgbClr val="0000FF"/>
            </a:solidFill>
            <a:latin typeface="Arial Black" pitchFamily="34" charset="0"/>
            <a:cs typeface="Arial" pitchFamily="34" charset="0"/>
          </a:endParaRPr>
        </a:p>
      </dsp:txBody>
      <dsp:txXfrm>
        <a:off x="19107" y="850087"/>
        <a:ext cx="4737260" cy="614144"/>
      </dsp:txXfrm>
    </dsp:sp>
    <dsp:sp modelId="{12A8879F-780C-4E44-80D8-F255C6A07A66}">
      <dsp:nvSpPr>
        <dsp:cNvPr id="0" name=""/>
        <dsp:cNvSpPr/>
      </dsp:nvSpPr>
      <dsp:spPr>
        <a:xfrm rot="20655405">
          <a:off x="5576973" y="2036572"/>
          <a:ext cx="96542" cy="279575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/>
        </a:p>
      </dsp:txBody>
      <dsp:txXfrm>
        <a:off x="5605936" y="2092487"/>
        <a:ext cx="38616" cy="16774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08F346-0184-4C54-9EB9-AE3201ABE558}">
      <dsp:nvSpPr>
        <dsp:cNvPr id="0" name=""/>
        <dsp:cNvSpPr/>
      </dsp:nvSpPr>
      <dsp:spPr>
        <a:xfrm>
          <a:off x="0" y="146420"/>
          <a:ext cx="11169748" cy="70414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00FF"/>
              </a:solidFill>
              <a:latin typeface="Arial Black" pitchFamily="34" charset="0"/>
            </a:rPr>
            <a:t>1 этап. </a:t>
          </a:r>
          <a:r>
            <a:rPr lang="ru-RU" sz="1200" b="1" kern="1200" dirty="0" smtClean="0">
              <a:latin typeface="Arial" pitchFamily="34" charset="0"/>
              <a:cs typeface="Arial" pitchFamily="34" charset="0"/>
            </a:rPr>
            <a:t>Определение формы предоставления социальных услуг, привлечение к реабилитационному процессу</a:t>
          </a:r>
          <a:r>
            <a:rPr lang="ru-RU" sz="120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1200" kern="1200" dirty="0" smtClean="0">
              <a:solidFill>
                <a:schemeClr val="tx2">
                  <a:lumMod val="75000"/>
                </a:schemeClr>
              </a:solidFill>
              <a:latin typeface="Arial Black" pitchFamily="34" charset="0"/>
            </a:rPr>
            <a:t>ЛРОО «Лепестки добра» и РО ВОРДИ Ленинградской области</a:t>
          </a:r>
          <a:endParaRPr lang="ru-RU" sz="1200" kern="1200" dirty="0">
            <a:latin typeface="Arial" pitchFamily="34" charset="0"/>
            <a:cs typeface="Arial" pitchFamily="34" charset="0"/>
          </a:endParaRPr>
        </a:p>
      </dsp:txBody>
      <dsp:txXfrm>
        <a:off x="34374" y="180794"/>
        <a:ext cx="11101000" cy="635401"/>
      </dsp:txXfrm>
    </dsp:sp>
    <dsp:sp modelId="{4A013A84-D118-435E-A362-82326DDF12CE}">
      <dsp:nvSpPr>
        <dsp:cNvPr id="0" name=""/>
        <dsp:cNvSpPr/>
      </dsp:nvSpPr>
      <dsp:spPr>
        <a:xfrm>
          <a:off x="0" y="893770"/>
          <a:ext cx="11169748" cy="72944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00FF"/>
              </a:solidFill>
              <a:latin typeface="Arial Black" pitchFamily="34" charset="0"/>
            </a:rPr>
            <a:t>2 этап. </a:t>
          </a:r>
          <a:r>
            <a:rPr lang="ru-RU" sz="1200" b="1" kern="1200" dirty="0" smtClean="0">
              <a:latin typeface="Arial" pitchFamily="34" charset="0"/>
              <a:cs typeface="Arial" pitchFamily="34" charset="0"/>
            </a:rPr>
            <a:t>Заседание социально-медико-психолого-педагогической комиссии Центра. Комплексная диагностика группой специалистов. Разработка индивидуального маршрута с участием </a:t>
          </a:r>
          <a:r>
            <a:rPr lang="ru-RU" sz="1200" kern="1200" dirty="0" smtClean="0">
              <a:solidFill>
                <a:schemeClr val="tx2">
                  <a:lumMod val="75000"/>
                </a:schemeClr>
              </a:solidFill>
              <a:latin typeface="Arial Black" pitchFamily="34" charset="0"/>
            </a:rPr>
            <a:t>ЛРОО «Лепестки добра» и РО ВОРДИ Ленинградской области</a:t>
          </a:r>
          <a:endParaRPr lang="ru-RU" sz="1200" kern="1200" dirty="0">
            <a:latin typeface="Arial" pitchFamily="34" charset="0"/>
            <a:cs typeface="Arial" pitchFamily="34" charset="0"/>
          </a:endParaRPr>
        </a:p>
      </dsp:txBody>
      <dsp:txXfrm>
        <a:off x="35608" y="929378"/>
        <a:ext cx="11098532" cy="658226"/>
      </dsp:txXfrm>
    </dsp:sp>
    <dsp:sp modelId="{B4DCF488-7F21-4DA9-A172-D52623E37777}">
      <dsp:nvSpPr>
        <dsp:cNvPr id="0" name=""/>
        <dsp:cNvSpPr/>
      </dsp:nvSpPr>
      <dsp:spPr>
        <a:xfrm>
          <a:off x="0" y="1666412"/>
          <a:ext cx="11169748" cy="9378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00FF"/>
              </a:solidFill>
              <a:latin typeface="Arial Black" pitchFamily="34" charset="0"/>
            </a:rPr>
            <a:t>3 этап. </a:t>
          </a:r>
          <a:r>
            <a:rPr lang="ru-RU" sz="1200" b="1" kern="1200" dirty="0" smtClean="0">
              <a:latin typeface="Arial" pitchFamily="34" charset="0"/>
              <a:cs typeface="Arial" pitchFamily="34" charset="0"/>
            </a:rPr>
            <a:t>Предоставление комплекса социальных услуг детям-инвалидам, по запросу семьи и особенностей ребенка инвалида. С использованием технологий и ресурсов </a:t>
          </a:r>
          <a:r>
            <a:rPr lang="ru-RU" sz="1200" kern="1200" dirty="0" smtClean="0">
              <a:solidFill>
                <a:schemeClr val="tx2">
                  <a:lumMod val="75000"/>
                </a:schemeClr>
              </a:solidFill>
              <a:latin typeface="Arial Black" pitchFamily="34" charset="0"/>
            </a:rPr>
            <a:t>ЛРОО «Лепестки добра» и РО ВОРДИ Ленинградской области</a:t>
          </a:r>
          <a:r>
            <a:rPr lang="ru-RU" sz="1200" kern="1200" dirty="0" smtClean="0"/>
            <a:t> НКО</a:t>
          </a:r>
          <a:endParaRPr lang="ru-RU" sz="1200" kern="1200" dirty="0">
            <a:latin typeface="Arial" pitchFamily="34" charset="0"/>
            <a:cs typeface="Arial" pitchFamily="34" charset="0"/>
          </a:endParaRPr>
        </a:p>
      </dsp:txBody>
      <dsp:txXfrm>
        <a:off x="45781" y="1712193"/>
        <a:ext cx="11078186" cy="846266"/>
      </dsp:txXfrm>
    </dsp:sp>
    <dsp:sp modelId="{D588A1D8-9FBF-4CC5-917E-CCBE82202C75}">
      <dsp:nvSpPr>
        <dsp:cNvPr id="0" name=""/>
        <dsp:cNvSpPr/>
      </dsp:nvSpPr>
      <dsp:spPr>
        <a:xfrm>
          <a:off x="0" y="2647441"/>
          <a:ext cx="11169748" cy="9378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00FF"/>
              </a:solidFill>
              <a:latin typeface="Arial Black" pitchFamily="34" charset="0"/>
            </a:rPr>
            <a:t>4 этап. </a:t>
          </a:r>
          <a:r>
            <a:rPr lang="ru-RU" sz="1200" b="1" kern="1200" dirty="0" smtClean="0">
              <a:latin typeface="Arial" pitchFamily="34" charset="0"/>
              <a:cs typeface="Arial" pitchFamily="34" charset="0"/>
            </a:rPr>
            <a:t>Проведение заседания социально-медико-психолого-педагогической комиссии по корректировке индивидуального маршрута. С использованием технологий и ресурсов </a:t>
          </a:r>
          <a:r>
            <a:rPr lang="ru-RU" sz="1200" kern="1200" dirty="0" smtClean="0">
              <a:solidFill>
                <a:schemeClr val="tx2">
                  <a:lumMod val="75000"/>
                </a:schemeClr>
              </a:solidFill>
              <a:latin typeface="Arial Black" pitchFamily="34" charset="0"/>
            </a:rPr>
            <a:t>ЛРОО «Лепестки добра» и РО ВОРДИ Ленинградской области</a:t>
          </a:r>
          <a:endParaRPr lang="ru-RU" sz="1200" kern="1200" dirty="0">
            <a:latin typeface="Arial" pitchFamily="34" charset="0"/>
            <a:cs typeface="Arial" pitchFamily="34" charset="0"/>
          </a:endParaRPr>
        </a:p>
      </dsp:txBody>
      <dsp:txXfrm>
        <a:off x="45781" y="2693222"/>
        <a:ext cx="11078186" cy="846266"/>
      </dsp:txXfrm>
    </dsp:sp>
    <dsp:sp modelId="{F7EB4FF3-7A86-463E-A99E-A638047EEFE9}">
      <dsp:nvSpPr>
        <dsp:cNvPr id="0" name=""/>
        <dsp:cNvSpPr/>
      </dsp:nvSpPr>
      <dsp:spPr>
        <a:xfrm>
          <a:off x="0" y="3628469"/>
          <a:ext cx="11169748" cy="9378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00FF"/>
              </a:solidFill>
              <a:latin typeface="Arial Black" pitchFamily="34" charset="0"/>
            </a:rPr>
            <a:t>5 этап. </a:t>
          </a:r>
          <a:r>
            <a:rPr lang="ru-RU" sz="1200" b="1" kern="1200" dirty="0" smtClean="0">
              <a:latin typeface="Arial" pitchFamily="34" charset="0"/>
              <a:cs typeface="Arial" pitchFamily="34" charset="0"/>
            </a:rPr>
            <a:t>Мониторинг удовлетворенности родителей качеством предоставления социальных услуг детям-инвалидам</a:t>
          </a:r>
          <a:endParaRPr lang="ru-RU" sz="1200" b="1" kern="1200" dirty="0">
            <a:latin typeface="Arial" pitchFamily="34" charset="0"/>
            <a:cs typeface="Arial" pitchFamily="34" charset="0"/>
          </a:endParaRPr>
        </a:p>
      </dsp:txBody>
      <dsp:txXfrm>
        <a:off x="45781" y="3674250"/>
        <a:ext cx="11078186" cy="84626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B61552-5ED6-4160-885E-91AC0F31FE20}" type="datetimeFigureOut">
              <a:rPr lang="ru-RU" smtClean="0"/>
              <a:pPr/>
              <a:t>29.08.2022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519BED-0B1A-4EEA-828C-7B1CB75508D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35136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C86D72-B335-4F4E-B235-9515F4B1F2D8}" type="datetimeFigureOut">
              <a:rPr lang="ru-RU" smtClean="0"/>
              <a:pPr/>
              <a:t>29.08.2022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EAB776-8A93-4559-8137-E384E10CC67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3082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2BE83-073C-4992-A96A-CA2F1CF6DFFB}" type="datetimeFigureOut">
              <a:rPr lang="ru-RU" smtClean="0"/>
              <a:pPr/>
              <a:t>29.08.2022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BBC1-4B8C-4C5F-B713-E5494C320691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962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2BE83-073C-4992-A96A-CA2F1CF6DFFB}" type="datetimeFigureOut">
              <a:rPr lang="ru-RU" smtClean="0"/>
              <a:pPr/>
              <a:t>29.08.2022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BBC1-4B8C-4C5F-B713-E5494C32069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1184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2BE83-073C-4992-A96A-CA2F1CF6DFFB}" type="datetimeFigureOut">
              <a:rPr lang="ru-RU" smtClean="0"/>
              <a:pPr/>
              <a:t>29.08.2022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BBC1-4B8C-4C5F-B713-E5494C32069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7788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2BE83-073C-4992-A96A-CA2F1CF6DFFB}" type="datetimeFigureOut">
              <a:rPr lang="ru-RU" smtClean="0"/>
              <a:pPr/>
              <a:t>29.08.2022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BBC1-4B8C-4C5F-B713-E5494C32069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1024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2BE83-073C-4992-A96A-CA2F1CF6DFFB}" type="datetimeFigureOut">
              <a:rPr lang="ru-RU" smtClean="0"/>
              <a:pPr/>
              <a:t>29.08.2022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BBC1-4B8C-4C5F-B713-E5494C320691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736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2BE83-073C-4992-A96A-CA2F1CF6DFFB}" type="datetimeFigureOut">
              <a:rPr lang="ru-RU" smtClean="0"/>
              <a:pPr/>
              <a:t>29.08.2022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BBC1-4B8C-4C5F-B713-E5494C32069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7284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2BE83-073C-4992-A96A-CA2F1CF6DFFB}" type="datetimeFigureOut">
              <a:rPr lang="ru-RU" smtClean="0"/>
              <a:pPr/>
              <a:t>29.08.2022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BBC1-4B8C-4C5F-B713-E5494C32069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0005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2BE83-073C-4992-A96A-CA2F1CF6DFFB}" type="datetimeFigureOut">
              <a:rPr lang="ru-RU" smtClean="0"/>
              <a:pPr/>
              <a:t>29.08.2022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BBC1-4B8C-4C5F-B713-E5494C32069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4238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2BE83-073C-4992-A96A-CA2F1CF6DFFB}" type="datetimeFigureOut">
              <a:rPr lang="ru-RU" smtClean="0"/>
              <a:pPr/>
              <a:t>29.08.2022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BBC1-4B8C-4C5F-B713-E5494C32069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3316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6292BE83-073C-4992-A96A-CA2F1CF6DFFB}" type="datetimeFigureOut">
              <a:rPr lang="ru-RU" smtClean="0"/>
              <a:pPr/>
              <a:t>29.08.2022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C68BBC1-4B8C-4C5F-B713-E5494C32069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7084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2BE83-073C-4992-A96A-CA2F1CF6DFFB}" type="datetimeFigureOut">
              <a:rPr lang="ru-RU" smtClean="0"/>
              <a:pPr/>
              <a:t>29.08.2022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8BBC1-4B8C-4C5F-B713-E5494C32069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5704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6292BE83-073C-4992-A96A-CA2F1CF6DFFB}" type="datetimeFigureOut">
              <a:rPr lang="ru-RU" smtClean="0"/>
              <a:pPr/>
              <a:t>29.08.2022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C68BBC1-4B8C-4C5F-B713-E5494C320691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8543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51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Relationship Id="rId9" Type="http://schemas.openxmlformats.org/officeDocument/2006/relationships/image" Target="../media/image5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Relationship Id="rId9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12" Type="http://schemas.openxmlformats.org/officeDocument/2006/relationships/image" Target="../media/image62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0.xml"/><Relationship Id="rId11" Type="http://schemas.openxmlformats.org/officeDocument/2006/relationships/image" Target="../media/image61.png"/><Relationship Id="rId5" Type="http://schemas.openxmlformats.org/officeDocument/2006/relationships/diagramQuickStyle" Target="../diagrams/quickStyle10.xml"/><Relationship Id="rId10" Type="http://schemas.openxmlformats.org/officeDocument/2006/relationships/image" Target="../media/image60.png"/><Relationship Id="rId4" Type="http://schemas.openxmlformats.org/officeDocument/2006/relationships/diagramLayout" Target="../diagrams/layout10.xml"/><Relationship Id="rId9" Type="http://schemas.openxmlformats.org/officeDocument/2006/relationships/image" Target="../media/image5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diagramLayout" Target="../diagrams/layout12.xml"/><Relationship Id="rId7" Type="http://schemas.openxmlformats.org/officeDocument/2006/relationships/image" Target="../media/image65.pn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10" Type="http://schemas.openxmlformats.org/officeDocument/2006/relationships/image" Target="../media/image68.jpeg"/><Relationship Id="rId4" Type="http://schemas.openxmlformats.org/officeDocument/2006/relationships/diagramQuickStyle" Target="../diagrams/quickStyle12.xml"/><Relationship Id="rId9" Type="http://schemas.openxmlformats.org/officeDocument/2006/relationships/image" Target="../media/image6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7" Type="http://schemas.openxmlformats.org/officeDocument/2006/relationships/chart" Target="../charts/chart2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Colors" Target="../diagrams/colors2.xml"/><Relationship Id="rId3" Type="http://schemas.openxmlformats.org/officeDocument/2006/relationships/image" Target="../media/image7.png"/><Relationship Id="rId7" Type="http://schemas.openxmlformats.org/officeDocument/2006/relationships/diagramQuickStyle" Target="../diagrams/quickStyle1.xml"/><Relationship Id="rId12" Type="http://schemas.openxmlformats.org/officeDocument/2006/relationships/diagramQuickStyle" Target="../diagrams/quickStyle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11" Type="http://schemas.openxmlformats.org/officeDocument/2006/relationships/diagramLayout" Target="../diagrams/layout2.xml"/><Relationship Id="rId5" Type="http://schemas.openxmlformats.org/officeDocument/2006/relationships/diagramData" Target="../diagrams/data1.xml"/><Relationship Id="rId10" Type="http://schemas.openxmlformats.org/officeDocument/2006/relationships/diagramData" Target="../diagrams/data2.xml"/><Relationship Id="rId4" Type="http://schemas.openxmlformats.org/officeDocument/2006/relationships/image" Target="../media/image8.jpeg"/><Relationship Id="rId9" Type="http://schemas.microsoft.com/office/2007/relationships/diagramDrawing" Target="../diagrams/drawing1.xml"/><Relationship Id="rId14" Type="http://schemas.microsoft.com/office/2007/relationships/diagramDrawing" Target="../diagrams/drawin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13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jpeg"/><Relationship Id="rId10" Type="http://schemas.openxmlformats.org/officeDocument/2006/relationships/image" Target="../media/image25.png"/><Relationship Id="rId4" Type="http://schemas.openxmlformats.org/officeDocument/2006/relationships/image" Target="../media/image19.jpe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8.jpe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12" Type="http://schemas.openxmlformats.org/officeDocument/2006/relationships/image" Target="../media/image37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jpe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5" Type="http://schemas.openxmlformats.org/officeDocument/2006/relationships/image" Target="../media/image40.jpeg"/><Relationship Id="rId10" Type="http://schemas.openxmlformats.org/officeDocument/2006/relationships/image" Target="../media/image35.jpeg"/><Relationship Id="rId4" Type="http://schemas.openxmlformats.org/officeDocument/2006/relationships/image" Target="../media/image29.jpeg"/><Relationship Id="rId9" Type="http://schemas.openxmlformats.org/officeDocument/2006/relationships/image" Target="../media/image34.jpeg"/><Relationship Id="rId14" Type="http://schemas.openxmlformats.org/officeDocument/2006/relationships/image" Target="../media/image3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863537" y="2093976"/>
            <a:ext cx="10426529" cy="205579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Номинация </a:t>
            </a:r>
            <a:b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«Эффективные практики НКО»</a:t>
            </a:r>
            <a:r>
              <a:rPr lang="ru-RU" sz="2800" b="1" dirty="0" smtClean="0">
                <a:solidFill>
                  <a:srgbClr val="0000C0"/>
                </a:solidFill>
                <a:latin typeface="Arial Black" pitchFamily="34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0000C0"/>
                </a:solidFill>
                <a:latin typeface="Arial Black" pitchFamily="34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0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rgbClr val="000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Комплексное сопровождение семей с детьми – инвалидами от рождения с участием 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с ЛРОО «Лепестки добра» и РО ВОРДИ Ленинградской области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Arial Black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19248" y="1390841"/>
            <a:ext cx="91411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0070C0"/>
                </a:solidFill>
                <a:latin typeface="Arial Black" pitchFamily="34" charset="0"/>
                <a:cs typeface="Times New Roman" panose="02020603050405020304" pitchFamily="18" charset="0"/>
              </a:rPr>
              <a:t>Ленинградское областное государственное бюджетное учреждение  </a:t>
            </a:r>
          </a:p>
          <a:p>
            <a:pPr algn="ctr"/>
            <a:r>
              <a:rPr lang="ru-RU" sz="1600" dirty="0" smtClean="0">
                <a:solidFill>
                  <a:srgbClr val="0070C0"/>
                </a:solidFill>
                <a:latin typeface="Arial Black" pitchFamily="34" charset="0"/>
                <a:cs typeface="Times New Roman" panose="02020603050405020304" pitchFamily="18" charset="0"/>
              </a:rPr>
              <a:t>«Тихвинский комплексный центр социального обслуживания населения»</a:t>
            </a:r>
            <a:endParaRPr lang="ru-RU" sz="1600" dirty="0">
              <a:solidFill>
                <a:srgbClr val="0070C0"/>
              </a:solidFill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46" y="178513"/>
            <a:ext cx="968615" cy="1001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 descr="C:\Users\Tatyana\Desktop\8232425_imagenes-de-personas-family-silhouette-coloring-pages-pn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774" y="4571999"/>
            <a:ext cx="1327363" cy="129673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997" y="4534664"/>
            <a:ext cx="1335360" cy="13714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666" y="4534664"/>
            <a:ext cx="1299432" cy="13714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338890" y="6030330"/>
            <a:ext cx="1175322" cy="3139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1CADE4"/>
              </a:buClr>
              <a:buSzPct val="100000"/>
            </a:pPr>
            <a:r>
              <a:rPr lang="ru-RU" sz="1600" dirty="0" smtClean="0">
                <a:solidFill>
                  <a:srgbClr val="0070C0"/>
                </a:solidFill>
                <a:latin typeface="Arial Black" pitchFamily="34" charset="0"/>
                <a:cs typeface="Times New Roman" panose="02020603050405020304" pitchFamily="18" charset="0"/>
              </a:rPr>
              <a:t>2022 год</a:t>
            </a:r>
            <a:endParaRPr lang="ru-RU" sz="1600" dirty="0">
              <a:solidFill>
                <a:srgbClr val="0070C0"/>
              </a:solidFill>
              <a:latin typeface="Arial Black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https://gazeta-tula.ru/upload/iblock/caa/caaf25cb3c4c3a58cb225ae160d927f6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1" b="11062"/>
          <a:stretch/>
        </p:blipFill>
        <p:spPr bwMode="auto">
          <a:xfrm>
            <a:off x="10594767" y="178513"/>
            <a:ext cx="1076759" cy="109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78551" y="46579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Северо-западный федеральный округ </a:t>
            </a:r>
            <a:br>
              <a:rPr lang="ru-RU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Ленинградская область</a:t>
            </a:r>
            <a:endParaRPr lang="ru-RU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49224" y="0"/>
            <a:ext cx="11073384" cy="1764792"/>
          </a:xfrm>
        </p:spPr>
        <p:txBody>
          <a:bodyPr>
            <a:noAutofit/>
          </a:bodyPr>
          <a:lstStyle/>
          <a:p>
            <a:pPr lvl="0" algn="ctr"/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Заседание </a:t>
            </a: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социально-медико-психолого-педагогической комиссии 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Центра </a:t>
            </a:r>
            <a:b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Комплексная </a:t>
            </a: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диагностика группой специалистов. 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/>
            </a:r>
            <a:b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Разработка </a:t>
            </a:r>
            <a:r>
              <a:rPr lang="ru-RU" sz="1800" b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индивидуального </a:t>
            </a:r>
            <a:r>
              <a:rPr lang="ru-RU" sz="18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маршрута с использованием технологий и ресурсов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 ЛРОО «Лепестки добра» и РО ВОРДИ Ленинградской области</a:t>
            </a:r>
            <a:endParaRPr lang="ru-RU" sz="1800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314930562"/>
              </p:ext>
            </p:extLst>
          </p:nvPr>
        </p:nvGraphicFramePr>
        <p:xfrm>
          <a:off x="104931" y="2002451"/>
          <a:ext cx="10690985" cy="37099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693577" y="2443397"/>
            <a:ext cx="2204678" cy="220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40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8" t="3935" r="22076" b="6229"/>
          <a:stretch/>
        </p:blipFill>
        <p:spPr>
          <a:xfrm>
            <a:off x="9704058" y="3333815"/>
            <a:ext cx="1418824" cy="168050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42444" y="75275"/>
            <a:ext cx="11899974" cy="676184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Arial Black" pitchFamily="34" charset="0"/>
                <a:cs typeface="Times New Roman" panose="02020603050405020304" pitchFamily="18" charset="0"/>
              </a:rPr>
              <a:t>Основные направления работы по подбору</a:t>
            </a:r>
            <a:br>
              <a:rPr lang="ru-RU" sz="2000" b="1" dirty="0" smtClean="0">
                <a:solidFill>
                  <a:srgbClr val="002060"/>
                </a:solidFill>
                <a:latin typeface="Arial Black" pitchFamily="34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Arial Black" pitchFamily="34" charset="0"/>
                <a:cs typeface="Times New Roman" panose="02020603050405020304" pitchFamily="18" charset="0"/>
              </a:rPr>
              <a:t> и использованию технических средств реабилитации в учреждении</a:t>
            </a:r>
            <a:endParaRPr lang="ru-RU" sz="2000" b="1" dirty="0">
              <a:solidFill>
                <a:srgbClr val="002060"/>
              </a:solidFill>
              <a:latin typeface="Arial Black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1766605"/>
              </p:ext>
            </p:extLst>
          </p:nvPr>
        </p:nvGraphicFramePr>
        <p:xfrm>
          <a:off x="185136" y="711945"/>
          <a:ext cx="7223760" cy="38783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Блок-схема: альтернативный процесс 8"/>
          <p:cNvSpPr/>
          <p:nvPr/>
        </p:nvSpPr>
        <p:spPr>
          <a:xfrm>
            <a:off x="8561674" y="953817"/>
            <a:ext cx="3346704" cy="960210"/>
          </a:xfrm>
          <a:prstGeom prst="flowChartAlternateProcess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0000FF"/>
                </a:solidFill>
                <a:latin typeface="Arial Black" pitchFamily="34" charset="0"/>
              </a:rPr>
              <a:t>В пункте проката </a:t>
            </a:r>
          </a:p>
          <a:p>
            <a:pPr algn="ctr"/>
            <a:r>
              <a:rPr lang="ru-RU" sz="1600" b="1" dirty="0" smtClean="0">
                <a:solidFill>
                  <a:srgbClr val="0000FF"/>
                </a:solidFill>
                <a:latin typeface="Arial Black" pitchFamily="34" charset="0"/>
              </a:rPr>
              <a:t>152 технических средства реабилитации</a:t>
            </a:r>
            <a:endParaRPr lang="ru-RU" sz="1600" b="1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2" name="Блок-схема: альтернативный процесс 11"/>
          <p:cNvSpPr/>
          <p:nvPr/>
        </p:nvSpPr>
        <p:spPr>
          <a:xfrm>
            <a:off x="8085128" y="2133712"/>
            <a:ext cx="3728360" cy="938087"/>
          </a:xfrm>
          <a:prstGeom prst="flowChartAlternateProcess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FFFF00"/>
                </a:solidFill>
                <a:latin typeface="Arial Black" pitchFamily="34" charset="0"/>
              </a:rPr>
              <a:t>При отсутствии технического средства по месту жительства, доставляется с других районов</a:t>
            </a:r>
            <a:endParaRPr lang="ru-RU" sz="1400" b="1" dirty="0">
              <a:solidFill>
                <a:srgbClr val="FFFF00"/>
              </a:solidFill>
              <a:latin typeface="Arial Black" pitchFamily="34" charset="0"/>
            </a:endParaRPr>
          </a:p>
        </p:txBody>
      </p:sp>
      <p:pic>
        <p:nvPicPr>
          <p:cNvPr id="10" name="Picture 2" descr="C:\Users\User\Desktop\gQV4Psiyhow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5538" y="3221228"/>
            <a:ext cx="3787950" cy="2644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18" t="3497" r="27503" b="7759"/>
          <a:stretch/>
        </p:blipFill>
        <p:spPr>
          <a:xfrm>
            <a:off x="7408896" y="784385"/>
            <a:ext cx="994990" cy="1026126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108861" y="4704874"/>
            <a:ext cx="7916677" cy="1460060"/>
            <a:chOff x="0" y="4876549"/>
            <a:chExt cx="7485853" cy="102706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3" name="Скругленный прямоугольник 12"/>
            <p:cNvSpPr/>
            <p:nvPr/>
          </p:nvSpPr>
          <p:spPr>
            <a:xfrm>
              <a:off x="0" y="4876549"/>
              <a:ext cx="7485853" cy="1027062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Скругленный прямоугольник 4"/>
            <p:cNvSpPr/>
            <p:nvPr/>
          </p:nvSpPr>
          <p:spPr>
            <a:xfrm>
              <a:off x="50137" y="4926686"/>
              <a:ext cx="7385579" cy="92678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kern="1200" dirty="0" smtClean="0">
                  <a:solidFill>
                    <a:srgbClr val="C00000"/>
                  </a:solidFill>
                  <a:latin typeface="Arial Black" pitchFamily="34" charset="0"/>
                </a:rPr>
                <a:t>Проект  РО </a:t>
              </a:r>
              <a:r>
                <a:rPr lang="ru-RU" sz="1400" b="1" kern="1200" dirty="0" smtClean="0">
                  <a:solidFill>
                    <a:srgbClr val="C00000"/>
                  </a:solidFill>
                  <a:latin typeface="Arial Black" pitchFamily="34" charset="0"/>
                </a:rPr>
                <a:t>ВОРДИ «Точка опоры</a:t>
              </a:r>
              <a:r>
                <a:rPr lang="ru-RU" sz="1400" b="1" kern="1200" dirty="0" smtClean="0">
                  <a:solidFill>
                    <a:schemeClr val="tx1"/>
                  </a:solidFill>
                  <a:latin typeface="Arial Black" pitchFamily="34" charset="0"/>
                </a:rPr>
                <a:t>» </a:t>
              </a:r>
              <a:r>
                <a:rPr lang="ru-RU" sz="1400" kern="1200" dirty="0" smtClean="0">
                  <a:solidFill>
                    <a:schemeClr val="tx1"/>
                  </a:solidFill>
                  <a:latin typeface="Arial Black" pitchFamily="34" charset="0"/>
                </a:rPr>
                <a:t>- Обеспечение правильного подбора необходимых ТСР и других </a:t>
              </a:r>
              <a:r>
                <a:rPr lang="ru-RU" sz="1600" kern="1200" dirty="0" smtClean="0">
                  <a:solidFill>
                    <a:schemeClr val="tx1"/>
                  </a:solidFill>
                  <a:latin typeface="Arial Black" pitchFamily="34" charset="0"/>
                </a:rPr>
                <a:t>реабилитационных</a:t>
              </a:r>
              <a:r>
                <a:rPr lang="ru-RU" sz="1400" kern="1200" dirty="0" smtClean="0">
                  <a:solidFill>
                    <a:schemeClr val="tx1"/>
                  </a:solidFill>
                  <a:latin typeface="Arial Black" pitchFamily="34" charset="0"/>
                </a:rPr>
                <a:t> возможностей детей-инвалидов через проведение выездных консультаций детским врачом-ортопедом, специалистом по подбору ТСР, педагогом-дефектологом и специалистом по доступной среде</a:t>
              </a:r>
              <a:endParaRPr lang="ru-RU" sz="1400" kern="1200" dirty="0">
                <a:solidFill>
                  <a:schemeClr val="tx1"/>
                </a:solidFill>
                <a:latin typeface="Arial Black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4355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673" y="994456"/>
            <a:ext cx="2008185" cy="2008185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1125311" y="210407"/>
            <a:ext cx="9898743" cy="1211035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Предоставление комплекса социальных </a:t>
            </a:r>
            <a:b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услуг детям-инвалидам</a:t>
            </a: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83910393"/>
              </p:ext>
            </p:extLst>
          </p:nvPr>
        </p:nvGraphicFramePr>
        <p:xfrm>
          <a:off x="391887" y="1232583"/>
          <a:ext cx="5878284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8" name="Picture 4" descr="https://static5.depositphotos.com/1001877/521/i/950/depositphotos_5219392-stock-photo-men-on-wheelchair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0" t="10619" r="8684" b="11154"/>
          <a:stretch/>
        </p:blipFill>
        <p:spPr bwMode="auto">
          <a:xfrm>
            <a:off x="2628576" y="4226944"/>
            <a:ext cx="1588378" cy="177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Объект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3920171"/>
              </p:ext>
            </p:extLst>
          </p:nvPr>
        </p:nvGraphicFramePr>
        <p:xfrm>
          <a:off x="6545943" y="1494971"/>
          <a:ext cx="5065485" cy="4814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1958319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2762"/>
            <a:ext cx="2247148" cy="151216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648117" y="147674"/>
            <a:ext cx="6965657" cy="669882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Arial Black" pitchFamily="34" charset="0"/>
                <a:cs typeface="Times New Roman" panose="02020603050405020304" pitchFamily="18" charset="0"/>
              </a:rPr>
              <a:t>Подготовка к самостоятельной жизни</a:t>
            </a:r>
            <a:endParaRPr lang="ru-RU" sz="2400" b="1" dirty="0">
              <a:solidFill>
                <a:srgbClr val="002060"/>
              </a:solidFill>
              <a:latin typeface="Arial Black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097761843"/>
              </p:ext>
            </p:extLst>
          </p:nvPr>
        </p:nvGraphicFramePr>
        <p:xfrm>
          <a:off x="801858" y="1158875"/>
          <a:ext cx="8833545" cy="37099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48282" y="5115696"/>
            <a:ext cx="3851156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>
                <a:latin typeface="Arial Black" pitchFamily="34" charset="0"/>
                <a:cs typeface="Times New Roman" panose="02020603050405020304" pitchFamily="18" charset="0"/>
              </a:rPr>
              <a:t>Мультицентр социальной и трудовой интеграции Ленинградской области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34876" y="5124710"/>
            <a:ext cx="3792462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 Black" pitchFamily="34" charset="0"/>
                <a:cs typeface="Times New Roman" panose="02020603050405020304" pitchFamily="18" charset="0"/>
              </a:rPr>
              <a:t>ГАПОУ ЛО «Борский</a:t>
            </a:r>
            <a:r>
              <a:rPr lang="ru-RU" sz="1600" dirty="0">
                <a:latin typeface="Arial Black" pitchFamily="34" charset="0"/>
                <a:cs typeface="Times New Roman" panose="02020603050405020304" pitchFamily="18" charset="0"/>
              </a:rPr>
              <a:t> </a:t>
            </a:r>
            <a:r>
              <a:rPr lang="ru-RU" sz="1600" dirty="0" smtClean="0">
                <a:latin typeface="Arial Black" pitchFamily="34" charset="0"/>
                <a:cs typeface="Times New Roman" panose="02020603050405020304" pitchFamily="18" charset="0"/>
              </a:rPr>
              <a:t>агропромышленный</a:t>
            </a:r>
            <a:r>
              <a:rPr lang="ru-RU" sz="1600" dirty="0">
                <a:latin typeface="Arial Black" pitchFamily="34" charset="0"/>
                <a:cs typeface="Times New Roman" panose="02020603050405020304" pitchFamily="18" charset="0"/>
              </a:rPr>
              <a:t> техникум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9987" y="5119746"/>
            <a:ext cx="2554678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 Black" pitchFamily="34" charset="0"/>
                <a:cs typeface="Times New Roman" panose="02020603050405020304" pitchFamily="18" charset="0"/>
              </a:rPr>
              <a:t>Учреждений профессионального образования</a:t>
            </a:r>
            <a:endParaRPr lang="ru-RU" sz="1600" dirty="0">
              <a:latin typeface="Arial Black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flipH="1">
            <a:off x="2829697" y="4942703"/>
            <a:ext cx="321276" cy="1729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02817" y="6035467"/>
            <a:ext cx="2821628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dirty="0" smtClean="0">
                <a:latin typeface="Arial Black" pitchFamily="34" charset="0"/>
                <a:cs typeface="Times New Roman" panose="02020603050405020304" pitchFamily="18" charset="0"/>
              </a:rPr>
              <a:t>Сопровождаемое трудоустройство</a:t>
            </a:r>
            <a:endParaRPr lang="ru-RU" sz="1400" dirty="0">
              <a:latin typeface="Arial Black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3" name="Прямая со стрелкой 12"/>
          <p:cNvCxnSpPr>
            <a:endCxn id="11" idx="0"/>
          </p:cNvCxnSpPr>
          <p:nvPr/>
        </p:nvCxnSpPr>
        <p:spPr>
          <a:xfrm>
            <a:off x="1803481" y="5841148"/>
            <a:ext cx="210150" cy="19431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6651176" y="4921129"/>
            <a:ext cx="0" cy="2594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9635403" y="4989191"/>
            <a:ext cx="37070" cy="1729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24" t="3495" r="18545" b="9137"/>
          <a:stretch/>
        </p:blipFill>
        <p:spPr>
          <a:xfrm>
            <a:off x="11046286" y="4942703"/>
            <a:ext cx="1041969" cy="1622035"/>
          </a:xfrm>
          <a:prstGeom prst="rect">
            <a:avLst/>
          </a:prstGeom>
        </p:spPr>
      </p:pic>
      <p:pic>
        <p:nvPicPr>
          <p:cNvPr id="5122" name="Picture 2" descr="C:\Users\User\Desktop\LhpfxmlNhKE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9228" y="242154"/>
            <a:ext cx="2686489" cy="17909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418" y="1137651"/>
            <a:ext cx="1429207" cy="207165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5365" y="1960237"/>
            <a:ext cx="1419071" cy="2128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C:\Users\User\Desktop\jHMivFfdErM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0505" y="3332762"/>
            <a:ext cx="2011561" cy="13397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175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as-srcn.edu.tomsk.ru/wp-content/uploads/2018/05/Risunok1.png"/>
          <p:cNvPicPr>
            <a:picLocks noChangeAspect="1" noChangeArrowheads="1"/>
          </p:cNvPicPr>
          <p:nvPr/>
        </p:nvPicPr>
        <p:blipFill>
          <a:blip r:embed="rId2" cstate="print">
            <a:lum contrast="88000"/>
          </a:blip>
          <a:srcRect/>
          <a:stretch>
            <a:fillRect/>
          </a:stretch>
        </p:blipFill>
        <p:spPr bwMode="auto">
          <a:xfrm>
            <a:off x="3183615" y="4652995"/>
            <a:ext cx="3278460" cy="1491203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295400" y="329802"/>
            <a:ext cx="9617439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5747385" algn="l"/>
              </a:tabLst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  <a:ea typeface="Calibri" panose="020F0502020204030204" pitchFamily="34" charset="0"/>
              </a:rPr>
              <a:t>Служба социального </a:t>
            </a:r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  <a:ea typeface="Calibri" panose="020F0502020204030204" pitchFamily="34" charset="0"/>
              </a:rPr>
              <a:t>сопровождения           «Выездная бригада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  <a:ea typeface="Calibri" panose="020F0502020204030204" pitchFamily="34" charset="0"/>
              </a:rPr>
              <a:t>»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Arial Black" pitchFamily="34" charset="0"/>
              <a:ea typeface="Calibri" panose="020F0502020204030204" pitchFamily="34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1802385900"/>
              </p:ext>
            </p:extLst>
          </p:nvPr>
        </p:nvGraphicFramePr>
        <p:xfrm>
          <a:off x="595087" y="1332048"/>
          <a:ext cx="9911370" cy="1477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31" r="17647"/>
          <a:stretch>
            <a:fillRect/>
          </a:stretch>
        </p:blipFill>
        <p:spPr bwMode="auto">
          <a:xfrm>
            <a:off x="7436673" y="3071223"/>
            <a:ext cx="4318781" cy="2778496"/>
          </a:xfrm>
          <a:prstGeom prst="rect">
            <a:avLst/>
          </a:prstGeom>
          <a:ln w="38100" cap="sq">
            <a:solidFill>
              <a:schemeClr val="tx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14400" y="3090273"/>
            <a:ext cx="445506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КОМАНДА СПЕЦИАЛИСТОВ</a:t>
            </a:r>
          </a:p>
          <a:p>
            <a:endParaRPr lang="ru-RU" dirty="0"/>
          </a:p>
          <a:p>
            <a:pPr marL="285750" indent="-285750">
              <a:buFont typeface="Wingdings" pitchFamily="2" charset="2"/>
              <a:buChar char="Ø"/>
            </a:pPr>
            <a:r>
              <a:rPr lang="ru-RU" dirty="0" smtClean="0">
                <a:solidFill>
                  <a:srgbClr val="0000FF"/>
                </a:solidFill>
                <a:latin typeface="Arial Black" pitchFamily="34" charset="0"/>
              </a:rPr>
              <a:t>Врач – педиатр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 smtClean="0">
                <a:solidFill>
                  <a:srgbClr val="0000FF"/>
                </a:solidFill>
                <a:latin typeface="Arial Black" pitchFamily="34" charset="0"/>
              </a:rPr>
              <a:t>Врач – ортопед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 smtClean="0">
                <a:solidFill>
                  <a:srgbClr val="0000FF"/>
                </a:solidFill>
                <a:latin typeface="Arial Black" pitchFamily="34" charset="0"/>
              </a:rPr>
              <a:t>Учитель-логопед (дефектолог)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dirty="0" smtClean="0">
                <a:solidFill>
                  <a:srgbClr val="0000FF"/>
                </a:solidFill>
                <a:latin typeface="Arial Black" pitchFamily="34" charset="0"/>
              </a:rPr>
              <a:t>Педагог -психолог</a:t>
            </a:r>
          </a:p>
          <a:p>
            <a:pPr marL="285750" indent="-285750">
              <a:buFont typeface="Wingdings" pitchFamily="2" charset="2"/>
              <a:buChar char="Ø"/>
            </a:pPr>
            <a:endParaRPr lang="ru-RU" dirty="0" smtClean="0"/>
          </a:p>
          <a:p>
            <a:pPr marL="285750" indent="-285750">
              <a:buFont typeface="Wingdings" pitchFamily="2" charset="2"/>
              <a:buChar char="Ø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267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10015728" y="2552036"/>
            <a:ext cx="2008632" cy="1709068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8378598" y="2569893"/>
            <a:ext cx="1551786" cy="1015663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136519" y="175415"/>
            <a:ext cx="5836920" cy="889635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Работа с родителями</a:t>
            </a:r>
            <a:endParaRPr lang="ru-RU" sz="3200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4283184"/>
              </p:ext>
            </p:extLst>
          </p:nvPr>
        </p:nvGraphicFramePr>
        <p:xfrm>
          <a:off x="-242667" y="1563966"/>
          <a:ext cx="12267027" cy="44872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1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6715" y="4470187"/>
            <a:ext cx="2158025" cy="152716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2" r="5015"/>
          <a:stretch/>
        </p:blipFill>
        <p:spPr>
          <a:xfrm>
            <a:off x="9448304" y="175415"/>
            <a:ext cx="1899542" cy="1121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8326782" y="2600149"/>
            <a:ext cx="18274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900" dirty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П</a:t>
            </a:r>
            <a:r>
              <a:rPr lang="ru-RU" sz="900" dirty="0" smtClean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озволяет </a:t>
            </a:r>
            <a:r>
              <a:rPr lang="ru-RU" sz="900" dirty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объединить родителей детей инвалидов, оказать содействие и </a:t>
            </a:r>
            <a:endParaRPr lang="ru-RU" sz="900" dirty="0" smtClean="0">
              <a:solidFill>
                <a:srgbClr val="002060"/>
              </a:solidFill>
              <a:latin typeface="Arial Black" pitchFamily="34" charset="0"/>
              <a:cs typeface="Arial" pitchFamily="34" charset="0"/>
            </a:endParaRPr>
          </a:p>
          <a:p>
            <a:pPr lvl="0"/>
            <a:r>
              <a:rPr lang="ru-RU" sz="900" dirty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п</a:t>
            </a:r>
            <a:r>
              <a:rPr lang="ru-RU" sz="900" dirty="0" smtClean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оддержку, вовлечь</a:t>
            </a:r>
          </a:p>
          <a:p>
            <a:pPr lvl="0"/>
            <a:r>
              <a:rPr lang="ru-RU" sz="900" dirty="0" smtClean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 в жизнь общества</a:t>
            </a:r>
            <a:endParaRPr lang="ru-RU" sz="900" dirty="0">
              <a:solidFill>
                <a:srgbClr val="002060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125456" y="2667906"/>
            <a:ext cx="17891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900" dirty="0">
                <a:solidFill>
                  <a:srgbClr val="002060"/>
                </a:solidFill>
                <a:latin typeface="Arial Black" pitchFamily="34" charset="0"/>
                <a:cs typeface="Arial" pitchFamily="34" charset="0"/>
              </a:rPr>
              <a:t>Позволяет обеспечить постоянную консультационную деятельность и социальное сопровождение семей воспитывающих детей-инвалидов разных нозологий Ленинградской области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8597380" y="2407695"/>
            <a:ext cx="1" cy="1924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10233483" y="2263355"/>
            <a:ext cx="0" cy="2886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Приглашаются родители подростков. 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519" y="4607347"/>
            <a:ext cx="2033587" cy="15240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rint article Информация для родителей. 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36" y="281914"/>
            <a:ext cx="3180176" cy="1157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814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583193" y="252478"/>
            <a:ext cx="8646658" cy="64013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ИНФОРМАЦИОННОЕ ОБЕСПЕЧЕНИЕ ГРАЖДАН</a:t>
            </a:r>
          </a:p>
        </p:txBody>
      </p:sp>
      <p:sp>
        <p:nvSpPr>
          <p:cNvPr id="4" name="AutoShape 2" descr="data:image/png;base64,iVBORw0KGgoAAAANSUhEUgAAAfQAAALDCAYAAADjQfICAAAgAElEQVR4Aey915csV3bm94s4YdNVZdnrDTzQ3WSTo+FoRiMza+lBT/pztZa0qAeJDxpyhmyi2UDDXl91y1f6DHcitL4TlRfVaJhugkQPgCws3KzKDHNin3O2+fa3d3r/+/85blj/rCWwlsBaAmsJrCWwlsAPWgL+D3r068GvJbCWwFoCawmsJbCWgJNAUNf1WhRrCawlsJbAWgJrCawl8AOXQNA0a8T9Bz6H6+GvJbCWwFoCawmsJUDg+2vUfb0O1hJYS2AtgbUE1hL4oUsg8Dzvh/4M6/GvJbCWwFoCawmsJfCTl8A6PP/JL4G1ANYSWEtgLYG1BH4MElgb9B/DLK6fYS2BtQTWElhL4CcvgbVB/8kvgbUA1hJYS2AtgbUEfgwSWBv0H8Msrp9hLYG1BNYSWEvgJy+BtUH/yS+BtQDWElhLYC2BtQR+DBJYG/Qfwyyun2EtgbUE1hJYS+AnL4G1Qf/JL4G1ANYSWEtgLYG1BH4MElgb9B/DLK6fYS2BtQTWElhL4CcvgbVB/8kvgbUA1hJYS2AtgbUEfgwSWBv0H8Msrp9hLYG1BNYSWEvgJy+BtUH/yS+BtQDWElhLYC2BtQR+DBJYG/Qfwyyun2EtgbUE1hJYS+AnL4G1Qf/JL4G1ANYSWEtgLYG1BH4MElgb9B/DLK6fYS2BtQTWElhL4CcvgbVB/8kvgbUA1hJYS2AtgbUEfgwSWBv0H8Msrp9hLYG1BNYSWEvgJy+BtUH/yS+BtQDWElhLYC2BtQR+DBJYG/Qfwyyun2EtgbUE1hJYS+AnL4G1Qf/JL4G1ANYSWEtgLYG1BH4MElgb9B/DLK6fYS2BtQTWEvgBSqBpGvT/+udfRgLBWpj/MoL8qV5ltX48z/tKEaw+/8oPga877+uOX73/bdddHfenfv2651uN/+s+/0PHvbrO1x3/dddfnfd1n3/d9dbv/3ESWMn56876Nvmvzv+641aff931v+v73/W+X3f+alyr8a9eV++vXv/Q81fH/7Gv33b9P/Z6f+rj1wb9Tz0DP5L7f92G/Lr3v+mxr5/zbRvu+rHfdM3/Vj/7ruP/U5//36pcfyjj+kPn7+uO+7r3v6/n/673/1Of/33J6fu6T/BtCvP7Gsj6Pj9OCfxz1tcfc84fc+yPUcI/9ef/Mc7pH/NMf+r5//L9v2ygv/z5l5/t2z7/8vFf/vu7nv/l6/3Q/w58f51G/6FP4g95/Nc35JeVwQ/5udZjX0tgLYG1BL5vCawj9O9b4uv7/Y4EVgZdxnz1++8csP5jLYG1BH5wElg55+s9/f1OXfD93u737+ZdIzg2X8Grqq+dIixhdfz1Y68fszrc1wFeg+cObG9y/RxdR3+vzv09nOL6wbovXwz0G89bDUAHrW7ixrH6oL2vbl57Dav7rp5LR61u/eWxfdUxX1z1T/TbarAad9NQX5vDVx81Pqu39cSek3qNL5G6f2rqK0l8QXhtJdN4V1K4uoYO9ySIK2HYL6bllQDcPRrfyXF1r1cfvvqlvb6utxrz71zq6r5es5ohzUu9uu3VVb74rH2jxlw9QINxz7RaBv7VM+s479VpqxnWu+2beiwnt6sTnaNzNbCVPGsnzVcXubYytU7bH41VV/evyV6r3cnPndreeyV3c3Xx5tUi+2JsTj7X5OBG23hf3Ovqnu7Fnb861796mNVYr95/dY/rJ67OcaN89cHqzFdvXMnFHa05uhqX2+9oLnWGPm2F1sr91dmv5Hz9nfb31f3bO66u75anO6C9kj79quE3r6TRrif/6v6/e9Vrm/vqIs7wOV3QjmJ13mp8K4PoNZpPPZPGYXilObzqajztuP1mdcd2HG5aGx9ztYZWa311fb2tNWOa9ur6XGug1Zsab/BKH632krlSbbqGzmrXY3vF1RpdrcPfWZxu9O1AvhilzpN2bcff3kPvtZLQdV49k6d7rX6M++Xqsa5L/+qAL+TRPlO7KiQHXXl1Hcm3PXJ13fZ1Ncev5vXqDb2snlHX+Kpzf/dK3+9fQV2vHu37vbHu1sqoVTJSLBLUSlirX2rjYVXaQE3QeMRXK9L67QL3w4CyKPD9gCAIqCqLnikkwPgeTVETBD4Yn9JWeEYT6NHUDZ7vUTQWY4ysEX7dLm9tMu0LzzMuamwai0jc+r/BOl1R+z6WhliLurL4QegMWuP5KI1hbbsUGtsQGA+vqkH3ND6V11BpMQQetbVODhpPa1w89+i174HGr43caMO90lFuolZyWr1+/7PXKic9XxRFbmOXtqaqGzdfRVXiB8b9HoYGSkXghupKLqHfEEc+Ug55kRFGSbuJ/YA8s06WeVlg/dLJLA66bk4jDwKJ0sudIS5l241PkeVO7g0BZaU1Fbgx+XKadPsyd+O01uJjSNOYMivR5xpTYwKKWp9pP9Q0pl2XvtZB7eFFvnu2ThyQZRlVCSYM3VoqioIwjgg9MFKGWihBwiKzznqXRU7iQxQYTNC089uU1HXlxmzw3Booy5LQRHi+T5aXOLk1NS4rpgUT+DTGUFooc9/dx1K0at4P3Lp3BshvKP3CORRhk0Jl6cYBvtEustiqIAqgrC0VHoEXYGzglJP1dYzerd31K7fKZZglz1ZNS4l51sPTwvSlHts1K0er9qr2uXR3L6Kyse4gIbr597Xy5fRcGZ7atGVLXi1Z1TSecXPRNNqjEF6pJ08T4QdO8Ws/aoxunrRHa7+1Xpo9L3COskdO01TOUGmOW3Xu0zTasVD7FsmdRsZRUsnd/cOm456nonR7XTMsfWB1rGcIGh/f6QrphPa5NWapdiujqN99GcRWZ+VUhGEMtsFazWWA1ksnCt18OYNkDNZqr1sCna4R1TWBCZ2pq6oC35O2kfwj8rIh02w5Y5Q5/WJLj8g3pKHOqZDezIqcqvHR+uuHHZIwZpkvkW5prJOe26N1WZDUFUFkKEJ3NnUh+UTUcgj9EI0hMIYkMdRVTmqkayt86Vy35+XANuRlRlFkpEmELSuSpIfnnFvp1IquNrwke6XfWvfeIytBezOobHvdMHH6T7PTS1Iam1PVVWtBfUOVacp9KgnQ9/GsnDvr5ln6qNEerBvqQjrfJ9O69iDVftI+D3xkO+QsVDpNe9DJs6GuSgI8fC+g9BR44WyDW/1XBt1e2apaa+FPonzbmzpdo9HreaUinIf4DQNaHfgNh/yzP3LGSItBV3AboPWrnedzFTnJ0GnhavO5jaWJa22JU3B5nuMbQ2gCZ6Rl9I1pFa0WSJiEVLWl1GLQZvGvHASvwfg+kTag7lHJiOhcqXSfxm83pG4X+Jps7fereEaL0W1xafB2M3tGS2/lFXtU2pxAGPk00v5NTaCFZ7TxLY2U6dX6lLHWFa98Ffd8UpZaLKvV8mXD/eW/3Unf9z9eQxgFbiO6zWgsgTfCNzLEBSb0mRcViR8SNHPnsDSSZdij8japrFRX6JSc1lnTLAiW54SaKy+gn4Ysqkx6nBCLqQM82wPTwWjTNsbFKtgliTemqSZEXk4QBjQyZE3ojGfVVHhxTWhkwGbUdYJnH2CCkNBe0DDBNoUL9mSEWuXtEQQeNivwFAlKIXs+Xr1JN/IJoiVNPpcapwp9an8bz0/RiIpKBiakG8mBmdJN5oTFJZ41lGaLooiIEz23D1YOmxZ7ayBWDnYQywjK0NeUZUUcRRRlSW0zQr8g8Uf4isJ9yUHOaEHTFG65yPAWvsEzAV7WEPh63j4m6JHVrSNcWxkM2ShDXcrYyGDoMWu3RhV/W9s6PFZjC0N0jtad8Q21Ld1rVZc0vnF7TwapMVXr1LhHsnjOw5DTerXmpXSvnB7NuZ7XGTLn1ISUEnVVoXUSauL1RE2r5OUsRH7cOgRy1LQpncMrZ0HnVhLj1TxawsDDt9IL2mit2m0UwEiutZz5yilujafR3mzkiEsbeU6ntLIpXDAgp6Q17HIsWgdM43ROa93KznmOckqkb+QUeR6RiSiygjCICbVOiktCllCFBCalCRKKfEJUjxzyVNZdvKhPFMUUuaxcTRC2QYJXV1i7pBvUxPWcup4Q+UtqazDxHYqqQ9NIZpbATtjwplT1JVES0tgeVZ4QB6kLJBp7Rmgqyqp0YwvqDpaEykaEfknHjAiakqpsKK3Bi7oQdmmahELBCcY5sLYeEzZLknpB3RREfk0VNoRB181z0kycVlIQIzOJt0FdR25ePVvg1yNCMkK5Ay7uCqmDGmus09cJIVURYKJNmiZ0AQK2IPVz6nqO8Rc0deEiQROkVEFC3aSUdUxIScghoZ+z9GvKOiCou2B6EKRuXL4cQl+BVRvkSe8rMFRwZ2UTTIvNaoa1lF8ZdeeWXP39r6h3v80+r269Ou5PSorTslBkJCVxhWi0Qnb/tlCI8/+d53RlZMM2epMHqg0YBomLFJqykmlwi6ypCqeYFP5NbIaV0tLxftB6zs5ZaAjrktSWRIrZvJhaEaRgY7e4tHEVXWtBlVBCEoTEirDLDKqcOImYFZBLGXo6RAvRa1EAz5L4Pr6idykO4zskIGsK58AEfthGHFeOTOtftdPjdKDbMq2D066iLwz+dWO+gtJWE/t9v1rfOgdFyrcfLdiInrLbn+JVc6Ts6XQI6ozu/ICEjBLD3NzhqPoFl8VtxtOaOOwgo+tnx+zYX/Fg1yNM+vhxl8JLqcoxIQdMpgXn45vMqzuMmx38aIuuF9KPLMPdCT3vCZ36t4RNRlEN8cyO/Hv8KKGQ3MszeukF03zIx2fQ7e1zI35EzzzHs4ct+mK2qek7hSAbEIcFnpRnOSdrNjgs7mPClFvJEUH5AlNPqMNNTqrXGBW33bWrJsLYOYO4oROd0vVfsBWfMlsGHOS/ZFzccBFunpfEQeIMRW2sQCQaGXhF0YEcy4awaRzqFBhFApagnrEZH/L61iPCZkRV3wLrk9pTApNR+xW5F1F4cjBCjJ1AM+T56R1G+T426hBEKV5pW2RJFrAGEwVXDoYiX23MACqPOAQrx8Fp23aVGhlEo/2oiLNBY9earYVASek1imRDpyhzkzmDvVrTinJlrOvGUF85vbpX4KDd0DkJcrsaihYlwOCbCN9TpCyHsY1eNTYZOhkFycuLzNX9S4xgd6F0jcFrglcRmAyxxuv7uqYie41BDpshZMOhLZ4br4xy6zdYP3LHykmSM6DIXb97XtCiclIMzu9u0TyhAZrBShF14xFUIYYOjZCD8oxBfMBmD8azisk8xJobUJ/ycPCMfjfl88t9LrKaINpyRk/ootIheVlijKUXz7jRH7MbfkrHHGOLSzK7xYSCkb3HRT4gW57TtZ/wxt4lN9On+H7Jy/k+p8shpbnFRj+kaz8g5YSmLgniG4zze1zme8ztFhETbqef0m2eE7Ck8hIWyV2OljucZfcJvC2a2qN2Du1z+uYFW9ELtvsNg609rNcj9wYUeUN2ds5yPibohMy8XU6Lt5jZLWIbE9dj0upj+uER/U5Ot9snSu7jBYa8OcDWSy5Pc86nXSblexTNLonpkXg5O4NjdnsnxNXHRM0Uz+uQ+VtccIuLbJOy3KXnT7jf/TVR8xihfZXZJ/PfZWJvc14YNwdae56XELiQoU0gSL9qvrxAEyvETRtC/3yRchPKpx/Zp3/Nnz82oP6TGnQJwl7hFa0ieBWQvoL3lJPUZ05heB42NE4BCtJSxKDcmTZw4AdEvkdZ5ZyNzjiZXDJvaiaNJeymBCZ2HnNV2FZxKcquSnaCiEHSYaNniEPjNrXgltrzHMRTVhVBEGIC414FU56OJ1xcnLmtPSs9at9gBN/EhspvFwVN6eD4rufTCUI2+gN6saKpdilIhVSC6K6ss4OItGyuvEAhjKufdoG1f+n3lfF3cln9sTr4e3ytXZ7WuskRnJgtJ/TsMdv7AR0Dk0XFuCpJuOAv7h1xd5izrHw+Ofd49vku42Wf0GxQLA8IOOT+8JK/uuuzv5nw2VHBo6Mpi2VAt5vz7rs+/TRgfD7i8VnFP54uyCSreshkdozJPuXNN0757+9fkpo5L07hyUnllJQMW+zVJN2IB3spi6bHR4djjkZj7jx4znsPz7m/eY7NC55fepzOPCaFoF+5ejk3dgP2eykLm3L2/pzJZMzmwyXvPQgYRpcsygv+4WDJb49HXCzfwTf3XL49W5ySlp+TDk54636XZyeWJ0/nVFWNjGInTB0cWVGhSKH2LCZoI4LaoUUBgefwInIXsNREXsYgnPGL+4Y6g49eXDok4EH/mJtbGV5Q8nIS8PQyZDIP2BkUdPuBQwGWp1Om1mD9lEj7QdCjV2OUK3AGVi/h1ULziUxIXVqHVGRyMAWvN9ZF7kofKJq3DnGqCK7SB3gJjYPj5ahr4+rZPIKmRbJKl6tVusDH9xSXtWmHpoyckZDRFcImLaroXcfonlr0QjS0f0RCkEGW86Nsjgx6JkRL+/AqfRGYqLXIctbDlFopOj0rbWrMReIeRCbA6tlrpSwgkHvvKfUiOLeNjpWKaY24R6gg02UMpMpbGQhG92pFwXJuGwR9KG3iua2h6NqwENmjscSRx73bHYrFgicvznhydsTuwPD6Pdjc6DF90mNyHDhkQ46M5sjFw36I71UOrs+nz7l96zN+duuCOJoxsob/49eHzBebZJVP4GXc3W/489cNtxNLHHsc5R6/ejzjw6cHpF7In98+47WdMWmcc7aAv3vcZXLmMy89ttIJd2+OeXNrxE7nlEWd8tG4w4vfLpkseph0gGlyouY5r299zhu3Ztze6Tj5nYxqHr88Z2IXJEmHe7c36IchO1sl7z8+5fxknyDoYZbHxNUn/NXrp9zbF5I64NlxyUdPH7OsYG+v4I37XTbvlbw8GfGPhx/w4nwHP3iL2m+YTk+5lb7k3z4Ys52OKJsFj84zFhcp2cxnWQgBec57b4242z+nk1hGecLfPrng2WOYCKgJdx2s3nJylGKQbxa060YojIPdZdwd9ur0buuYKu1yDWh3n3+PivcaxL5C9FZ3D7QpvsvPlT36Z13C3dlFyy1+4aLN1XCu5OVy2e4YbVso5DkrRal9I0g7FGRYMRtNGc8nZFimvmWcGnITOQTAVz7GLXSfyub4Mtxhm3M8LC0XdU26vCRdNGx4ho2063K6jXJzuofvsVxMeDG+ZNRUZL6h6AjSNVhFTj5UgmHjEONZqjJXWEPuGZZ1jVcaRvOaXlmQGkGxAbHOsRW+EZh81f5Q0Kl7rpatt4pq9LwuTXhNyg6mv8rnfJc5uHbJf8av2hWCVY0el1nuEeQJk+WQeV1xcl5wVu2S1hl/sTOiE710MlNu7mJSsfA69MOMYfyId7Z+zZt7U/aGHT594fHB0c84K95lWRrSyQndp4/5s7unvD18xF4ckZt/wwdHygN3scTMiorQLNgKPsUvLqnrv+Rw3OGl3WU623dQbGouODzL2L+1QxNuUTYXHI0vsPUFW+YTF5R+Pt/k2UnMQbZD4fdJoh2OFhe8OTxkuNXFY4/louLgZMKmd8L9B0/Z6Y6ZbU44O885Xt6kTAOH1BRFyYY3J/QNp4uIw4nHLI+xYgM4aM9zvA4ZRuVbitISxW2u1i49ojShrsatAyq4UWvXlMRCtfItDo9yPj7ZZHNQsJOe00lHREHJ4UWXw9FbPL/Y4GRScufWAC9SFD6nsTtkVlh7jJHX2FREnu+gVxkuEyYOGVD+mSjC1oEz0Mp1O75H7RH4MYUMswkpXL4swNS5W8eV53ZlS9yylrKxbo3jcteCXeUaQCTYVXwJlyTwifxAthyvqSgd/K9csI+4FkLIgshz0P68kgcbEykXW9XUkkmQUBZKC0RO2duqpKfcrvahL4fFkAmurgSBy/Aqb5oThR5NKQfBOOdcRruur1A+jUWInUuwKtKXLqgxdQulSy5F3VAZmX6IrAKNgNL320DD+k4/KaL3KNy/UZgyy3vMJg23ukvSvTF7/Yb+5gZhGvL0dM7h2ZKiTAmNUjw6V/ZFMHCbyqntBufjGrN7wTB8Tuo9gcTjePKQg7kcNY80tiRpyAefP+VykHHn1pAojVzefl5s4o0Kys0lg/0J3fCC8ypjXLzBqN4mN5uQT5gupzT2kH74W2Jvh+D8dYql9lrXrRljD7jR+4j/5eEH7PcnXNb3+fBgi0dndzmcbjJTumFRcjae8M4e3NudkhQvoLhH4Bl203/iz28+5y9ufk4UJXx68Wc8v7zFQbZJTpfxcU62fMz//O7n/PzmiH6Y8NvoFp9ddJnVN1gWW0zKGfn8hE7vjNrE5PmAi+m7jPM9anrY+gCyCzrxE4bxCZjX8OuHWLuBxxZ4Q7Qi5XQWfubSG6HtoJkT0uUSKW7elZIR+bDGt5ELIqXvHOdDi/lPYNBfKWuli6/9BG3O6No7f+Sv39WYyH47g3U1Lnm1+lldVzCeLKaITVJ8Il6JSBFgiP3A5bxfnl/y8vSUhWDbQY+623W5rY7xUSZF8CJVQTeNyQVhetbBfaUAk0gRW82sWOBnC6ZXntdeHNOLEkemmi8WHF+e83I2YZFEmG4P0+kTeQLqGnwrGE65KB9T6TcfL4iwvmHpCT5qOKlqTvMF3aZhq5Oy1+vSjVNHHJFC0OJx3lbj0rWvID/JQrl1iUGy0rFaPyvytxCOlaxayX2f/7rZcw6N74d48YCmHJJVG2TzGWezkNNiyMBTvmqJzwnYAOPdd1GRIq1y8YRbuwf823tPuLM9Z1rd5vMXBc8mEVl0iyDqUxcRv/78UzaCOe+8+ZKt3YhpMOXJi8eMmztYEY0qyS8j4gTfa43gxSLgWRZRJftOiGYZML4cUcYDyqZLlGYESY+yPKSaPyPyu4oXmVebXBQ75GaPJp9xMSqplzF3PaUGNimoeDZSTr/mra2MBzsLXtseczK65HA847RZuKyg12Ts7Rq2t7p88izncDwk6GzhKa9bVSyyZYtQOY5IGxm7XHZT0WRKG8yIQiMA3qWSymyODWU4U56ceDx+mXJZ7uOX5yzyDFtO8JXLzGqWhWDKmyzKOWUU0+9YrJfTVGeUyxFNpfgyIIh6KMwtqxlFuXDGTYaNQE5Hv3WWZxMX+YsEFYc9wrTDMhu7FFbdBCRxD2M88mzBMl84UlzURK3CC6zLTxZNhzDq4HcT56B4xYKqXFDYiUvNFF6HTqfn8rtlmVFmcoqtS3MpMjdBXzQG8sVlS7pyCANESQ+/8qlkgIS0OzJbQNXdAz9yUXltl1TLU8piSe2JfKlITPOX4pkuQkNsfU5ZzKiKnNpEhPGQIEwdKdXajHI5xdYtsTLpdKkrn2U+o6wF93pYf8sZJrySvFjQlIXLz0tHDLZ2yKqSxWJEWZzwm7PnnHXP2Oj7lF6H48WCx8sxl7OYee3jJwl1bbB1CwVLB1oFCkI+gg7YiCBS+uGCjficSXmKVf7f6xBHBXFQ0O2mfPw44+S8x8t5n8AreDkScW0HEyywZe7g9NhOREEhK31KX/yUgctZL13ackZozqhKS77U+orwTEKVz9iJj/j5vSlv7R3QFBM+PNni14/7vFx2qdMHeLFP5S84nh5QZye8vQ+97ja+9aiLY9548Jz/4d1L9v0XHF6k/PbpAz4Zv8EsvIWJdhjN59jjp7zRO+DBz+fs3IlIw5qT2ROmWYfGpCzzAFsuCL2Z4ywUmYiAIbUZ0vgdqipgMZ9A75KYQzybkpXLlgNgGqpsgeiFQdxG4HrOJi8cMbWJWwKmsz/SvLW0unwZ7UahaaXTu19UhXyfeveLe8kWXv/5znXov3u565f+w34X9OgMkvPO28SxIlMJz/3oD20YEVec4mtLMCJBkIL/fMuonHMUWKpel6DbcyUXSdGw2XjsCCJb5tg8YyCSFQVFJZDTY1H7TIPW1IhoVacB06pm1MCmmMueNiVMp2OO84J50oMkoawNfiG4L2crsoR2iaktHRth6oZlVTnnY+HHCuKpggAbB45RX9kaW5ckReXYm8qP6ZxAEKOe2jE129Im5+NIS7lowXFEnDFXdC7yn3OEFN2vZPW9vypFEYAVZCmilKH0YkqxYoMQr6Osr3GwqZ5OsnSgaK3cbEhsF2xyzMONM+5tPqNjlpyUt7gsu9TBABP1HSRtkh3y5j3GTcAk/5RuNOd2dMS9aMbH2ZSSTRelCVpXNOOqDLwY23Qg2MAPB9isom6GkL7DrBhSVzVe5VEtDWWuPJqPSSIKQmbWJ29SajYIgx5VbTgrUprxkLnyoZ2ac5HDqlsc2XfYrh4T+2P2kmfc2Lzg8vIlZd4l9hcuhx74HU7Gyk8+JNJaqBeYIKJSNKeoOJAhqglFPBPDtl7Q7y0Q690PblKWlsSO8Mzc7YPzLCVnk3EwJLcRDVN8+iR+QUdEzzql8RKqYAjBLpeVGMaKVk+J7WP2gpK0yTCmTxnepxDrPzwHM8aTQyDeQrhP0MzwOKffHYFIhy43vU9Qx/QDEQK1N8VA7pI3Q0KNKnqGaXSsyGmqMBCbO6GqN6i8LfJ6D2qD8S5IgnP65iWq+ajoUTUb1E2XNCgYxkeYJsP3e1g2yMsboNxp8hiicxcRwwZefN+xx4fxMdiRI1TVZodC5MZg1zlyfjVjxxwTpRdYI/a6R1V1yeoedXjTVTYMy0P84JTQn+IFAwrzBtbbciWGUX1ObB7RRJYyvk0dZgTekpRL/ObMRfI1+04WxslgBsGUplblwC2nG2KRNf0LNjonlIsLXkwrjvJNgmCfKs/xyglBWLDdGVGYhIXO9TstYidn2XEPCrJqTlYvWIqMKT5PU2LzhePq6B5pdMFwIMa+oQ7e4ulkl3NuO11lRZ6LtgjNI8omo7QFpgoI85BQOs2KCBoTGDmuQt1E9BWTOKLR+0mKqUOC6pwd85Qb8Qsib8nR0nC43Oece9jOJkEqImKBOCJhus20WnA4r5nmC8ospcslrw8v2eRzqObMyx2OlvuM/Xs0oYy1iHUJDXsU1R1MdUSfz7gZjT9dtb8AACAASURBVLk5uMWs2WFZ7jpt57RKk0AdU1mlakJqx0+KnXOO0jeBeBsiJCueKPHCJV1/QtXkDgWxtciuHWJjMMnCkXOLuosx4j602lVpI/0q/ocjTUgnK7j6kkH911bB35ZTD1zJ1r/2KP6A6zujvkIvrnLmTmCeh8u7iX3re8TKkzmk0LIsKp4cn3Amxu1gQNjvOiJQVHvsRTHbJmBDpS+CY6I53U6PWaYF6rkIfl57TE3CuYx1UVI0EUWzZFSUHFVTksYyn88ZFTnLMCJKu84LD72QXhgzCGHLFC7H6BUlnTAhtD5Lr4QgIg9ikrrhwkGqOZkiAWBRFJws5k65D30RiFYLQ4nCNiKXyFqWuyuucdG53nNQuy8ksXWllE9aye4PEPO/6CFa4OIwiOWsJ2grElRj54qTnNPkBieEodTWU2lhyx1wxqAa8WBHOa5D+s0zx1rPbMjcaiMlTomZxiBOYh1sM866jBYBdwcwDA54bXePl6cz5gspPPERFMm0ZV629hDrNaw7zuilUYpSL2UZcj4LaUI5UgmhL3gzcYpAudpGzGFvTMefknsXrq7cMzWZ3eRoHLEsPJqgg6iUQgf+6+dPSOsZP78x4u7WiNez5xxfFpTeLrvDmDROmC5iltUWXrhPKZKkWN7Ks1qxgeWveg4yTiMZ3gNELrx/e8BsAY9fnjhIfBiesre3yVm1zcFFzrjqYpu+vArnJLmcXiMHoXa5X+XkfdOlCXuMlnPH3O8HCa/vX/LmrYZOOSGvPD44mzOrQobdOTc2SrpmQWYDno1jDk4W3N4zPLzZJWmeujLDs8uak4uG/R3Bml2W1ZCjMxgVAXtDn7e3GjrhjEVVsKw7LJs+xo8IqiPOxmd8fpExr/p0ug23+pbXNmd0opyLIub5xZyT3LDRrXizf84gKpmVCUcTn0dnnmNl/+LumP3+JXVek9URvz6cu7l7a2tGL750Ef550eP9ZxkXszGhd0HPP+Xh9oztLYNNYjy/ctUUJ6MJ/3Qa0OkNeHM/5/agdM7EOFvyydmSl6MzfDvnwW7Oe/tKj1k+PD3n8OKQYT/ktZs+w2jiCH7Hi23Op3MSJuxu5AzTM4oq5Wz+kH96dEG3F3PrZsxrnYVLmRyXN3h2mjKd7nJj1+ONrZx+p2RadnkxCng+8piVDVr/2lcKAoLQIORD/AChCtIP0gLdSOVYZ8TFJ2zVL7k33GGxTKm8Xer0HS6KLZeKCU1NWRU0oVIYBi9oS7W0/kLjXZXfyoQriAhQ+kRpCjm7ikvzakljF+wMct69ccrDrROaZsn5vMvxcpOFuQW+cuniNlk6sSLiAhvd4OOjOcUiIEn7dO2cvndI1z+jrEuyOmZS9ij9oUuxtPyG2Dnio5n2bEoaTbnVK3n35oyjyTMWZUSoahZHYFN4Zhy/JPYvCesTGmaETVtR4FlVC5ROPwhLFVeln0InEvlwzPloziy7y8bGBludC5bLKZeLJUu7iQmFwRoCla46J7Ulw73Kq18huv+iivWPuNiK3b46RUGTUyh6XX248gL09+r31Qn/8q8tCWjlCWmCHLSh9KycIzHcVS7kSoZqRzSRkrycXnI0mXDUBORB4hjlG6RsRBE9E5A2HqGaX9QeNoiJkj6lVxOnaVsr65WkjrDWZWBSiqjkfDHlsq6cA3Hu+WRL1XEagu4GnTgkCSO2og4bSdfl/ATjG3l3gv4jn7LxyZXbS6/Ifl7DlvEZ0LBb+swby0W+5LyuGfuWxcUpr6c99rt9V9sqWYs9K3JNI8utetEVgnEleG1kgRYu9SePUfFGS8P8l5+aa1e8fo/VOpE2cbW1qu1X/XGzdIxw1foq52jEXBbbWHnGK7ZxiXUwqIsOuOSt25fc6j5jwyyZlpucjxr8eBdTxg7udMrFl2wdSMpiEVEUFZ3wgNfupnyYTTmeqzxJ5Ttt7bVqRyuVstQ1iVX0LfhXrpTKkfoUtqLyQyLVB4v+5OBKGcMFO9EZN+OnruRrXB0zXwqGTlmWA7xi2xlJv0npBBGNLfn09D32uw3v7TzlRnLEX9z4hLp4yT8893jvtf+NxfkuHz0RnLSDZ8R+r121Q1GKbClil+rRceVE5fQRQ/6WX7wxoDe8yUePLmgKH+NXvH6/xA9HPD2+iw3kGCia0r6Y44t45mdU9ZgiWuKlQqmEQDgmG34wZFkUVLOX3Nh6xtvDiv30Cc/OQz669Dg7KhjaFzy46fFwf8Hjw4gnkw2aZY8Le8RfPYS/3HlGUB1w2t/nb87O2I//I5flfT47jTlbDKnqkHrxjBu7f8/bN0/JSfj1E5+//k2Pn713j//pwfuUhc/fPY/528+XnJzV7MWX/MX+R+x1Znx88oDRcZdHp1L4S969/2tubja8fzDnWWGZFH163hF/tvkJb2995kirjyczfvW0y2i6YPPWP/Dn9ycu1v/N8yPK+RCKirv93/DLN2Bvy/D//O3fM0/v8da9mP/08HOm8y6PD2NGJzMIf8Mbb1k24ws+eg6LXMZii/t7S26kT3h954JuJ2QwuM0/VhdMzi9552c3eGfjV8yzmr87tRw+n9NJJzzoV7y3+wjb7PF/fdjDt7ssR5qLF/yH1z5mkIz4zeQdJucdJllJlM54b+/vuDkM+cdHr/FifI8yGzpyoGrLVQNeNyV+HTr0Jag6YhEQKN8vJ7lesJ++IDI1P9894cZgyf/78YCifkDciWiqtqbdldqawqEO4hzIIchMQREVFH5r5FU+bKSDhHDIWIn0WFWYQAGVqnvOGYTH/Pm9I3aTz1gUEWfLLqfjFJSiqmMClTWqb0FtSUyM70d8ciqSZYpnJ7y+U7E5WAAjyjphmqsEMXY9Q8JYBGelmcDUSgUljkirUKgfTnlrZ8ynzyJORltUukdQ0Jg5ppkziEI2g6fUncSNfxgesGEu6LBE8b5InUKMVD9xPp3S3YVf3j/iIB7x/30cMPcXPOh+xs/fHPDRk4JPj5YujdEEfZcUFXqmKF//y17VTUtuvQrir2nL7+/XlV5e6WRn0L/q9qsDv+qz6++tLnT9veu/f9t1vgwXy6ArXywbpQytFoUr3xEu6WgycHR+yvF0xNhWNEmPThixGQcMg5CeZ4hVPqOstAysjLor/jf4YpZddZcSI9aVm+QFXXwSAyZNSTuhi8hnZUWZxlCLWOe5fPowThiITV+VGOXr/baxgWJPx751IGTbIEcQquepHrQidtXWHkkDcdx1G+a0KKljw9iWhNncRfxJqBqhNtJUUwOr5iMO57kmUeXYr/50+fRrH33Vr982P191zvX3VvP35eus/nZl/JSO3asSIJG9RBLUxlEDDDk7KrgSm1+woYhOji+gNK2vUsMLevGUyDGLDVWtOn3NjXBoGfECz1hsodJAMc8Td34/WBL750T+FN+GLtKNFGk7QFUogdIWIhu2zWK0AZ1z5CoY2lrzwqU52oYTmksE/HYD7tzsEdqY+xEk9bmruZ4uhhyPl5wsAvKmS2Ol6IYs/Z/x+GLE6azP/cEBu8kn/OzGkEW1SbN4yen4NbJ6yzkS8tFcaddVDbXqld19VU+7PGIr/Ixf3r3k5nbO3/72kMnU486g4v7NIbf2u/zXD55zMdmhSVPHIxEMqAhJnWY829Z/yxsu6tIx0dXkxgpBaQIVvLV1/NnY1cTHyWPCJoTyLn1jeH3rkrudGX17ib+I8apfOCdkWfV59OwRrzXPuavnM2e8czPlYDbhxcRytgiZ1omLJFVPTfGYpHyhHUVcBNhZn2o0Jco+YCPeIg1mBEYubsBiOSKsHpPaEUHhE9pNemHGnaFlP/iMgZyfqk9jb1ArQmoykvIZ3eI3zqDHLoK9S9AsicpP6NTnNEREqiSrpnTDiFvdRzzc9Im7u+TFnMNFTTc1XA6UExX036HKcorZAXEtdsIJZFOissNm9Bq3hinTlyc8Mgv6/T5jpcxkDFVPXll6xW+crxiWtzB2xv2tiv3kmG3vN4yWe5TVW1TeTksuLJbE9jP6zQV+FmPyTTb8igfDkp3wQ5IK4noDv7nhSnG1T0qvLd8LVLYnEl4tMq0cWDn2KqFVaa3l4YOIu3XNz4fHdPuWD9IHHMymLMs5QdzHKj+sSgQpVnESQkXgKjlsUS1F1a63gLAcLVQZVEHQ6tcRyHgVQI4xqiafEDcvSL0TCv8+tU2pmz6+N8AI8s5d4aXjf8ipFJHZRvssmqlz3Dd6gUtn+k6/dZyOkJ6RSlb9t0iLrnGRKtTlyKvPgSoE/Jy4PkOtijzRDE3bJEjcDlUS7W4OeBAN6ZYDGj9g6A3pdMO2Dl/VB+pRUAt+T1w6bja/JJ8cc3uj5M7GS0azA2bTETYvefOGYTFd8LJMyEqlHjrOwWp8NXJykaZjyLu+Bl82YtcV6Hf8faV//9DLfK1Bl8JeKe0/9GJfddwfeg1FnZKLg5Cd6Zb5ljek/EbbtUoPJ/j9xeicUy2sbkTKjK3Qsh0N6KsBg/OcxF1U3l3wqxpGaCYVGbYwtdgznm1JO5Xg+kCL3JAmIR2TuNKXy8kxlYEkSumFAVtxxDCKXGezWsbYweSqPW2bbbhJXk2sg4EEMahBmqLsmsSlCny6SUoUdsirC0qvYSLv21pqQWAqk9JpVzlzlQi3UrnGKbiqCnBQ01UdpGT3z/35Q+dndf3VAmtf5WqpM58Md4RHQl0G2MJH27+OAmp7ldOS5XczKjUqnDmm8cTwF6HNQ4xwKY44EJOgapvsGOURMxRqimshNECERve/fOZK3APdqHL3lGGPZaQkF9O4PGHu5VSmQGQl/Qix0TpwdcHK3vqyh2rIonDWZ2YTno9qXi4vebhv+Y/332fLHLIoN3j/8C5/88LjYCnFZfDVyMK7ydFsh8/Gt0ijA3Y7J9zdbZgED/ib315wOH6XzNwUhRO/EvojNoFQFdV2iwNtSbxzHmx8ypvbz3nv9oiL+ZiXL1L29nf4dw//id39cz4f/xnPRxs0wYDERK5uX52JWoA0IrRK9yQENnOyUomWuin6rjGGnCmPoFRteELjdylJUUlmYhfc7hje3LjkRnDhnFA5AE1QUYddFtVD/vFgxG64Qy/NuNkdcX97j7/+L10+W+7TJLv4YcehaTZosCq7CyDwLBvpkv/wdsz2tkr1ejyfb/LZMYytCImJaz5iNZ4gpnBcmTH73QVv7UTspxW+cr42Jmx6xHVCpIhMnc9cmWrjqhp2OhckTc5mkJOIcEWHQFwWSjqdObeHp/TjimXdo/L3yc3PeTa/wV9/uus6oWXBa2wMzunHW3jlJV5Usd3JeXf7jHE5IPEf8mj2kKPFNjYYuhpru3xJx1u4Onjllx1tsSoYxDW3NmbsqNpAxNtQ1RgBeRxj8y7WdCn8kDIwLsXSNRlp94DXt2EnybCCud2aFPlNNfMqidV+MARWn3mUgSWMFC2rnLemDuRgWg5OnnPrps/NzTO85pj37m7wydHnXDa38KN7Dj1TrwhdV8T9QjpK1RJC/FS50GiFhmp16IIhT5wLm7muc56aBwnxuSolVIzhmm2pL0CtXgktGupbdfYTXdmnUPWPuuq57n21a/ClunQ1DsqKBr+ISRox1lvY3Io0q8oPT5UdighiVypYh2oKpfo/68qIxRlQsKSmVYLm1UsgEN+liphOAk5HhhMbucZKl1XJgzhi6Sd0RaJ0HUcijBrPeJtMlhUffJLxH3854H/9xYjffHbK44sbeM+W/Kd3n9N7Y8F/PepwMAspypt4Xt/tWdkMNTIS3q+U+ndQv9+Krn6bftacXD/GkeJWb64+uP6qz77Lz+paX3eNtuhjVWeuo1rx6F/3mzwr/a+/VRpVZIyKJeVmTDpI6MzmbPoePeVE5TvVfptf0tkOv9f42zyzInUZFTcmdwNNiOdaYCpaMmFE2EBXOaVChIma1BgGSUxfrWWVn6xr1wBE41ZeS4GdFrhjBrvJVY6mpfSp+YIbRtM2rNFw5Pz2Ap/twHCWLcg9UZpq15Iwaiq6KqcrmtaJcU5DK7nrsI50n9AL/ehZXK796u8vv3zX+XPM+6uL/t61hEAot6YF3qiBhkGRhLpc5cvCdWZSa9b2R92YXnH+3FuFFQlxk0Wz6Qy7SqhiKTCVIqklo3PkdFLlFIhKhgxLx1koUW5cdbfKiYpFf9FG45KZa8/ZkrIkc0nLzbnQD8W26qKmlaCsRqia37ZLmLrWXSw8np4UHMxqguqM6NYTdsMP8ZIu2UbGhyfv8GK0R62SJzGCaVh6Wzwa32enf8l2N3ckiCTe4+wSxoUSnANS1z5YSlEgjFp8CoKSY2EollM2tkY82M/Y6Y548XyC8f+Sfnfg3gvjBcent/HTtxwzez5fEgfGdVKrlONUu09FRiLjulSVFKLWuaURiuXyf21TJZdrl5LVscWc7a5FjN5yaVnm0NE+UvdDtdNVG11/i6x5jaP8kMPpkv3OCXE8xdq5qwW3Lp0ROhKUW4tyjRxvpSIJGnaGG2xtDAnijHzmU+QLjKK9sOucaNdCpsnxmjGDdICX9KjLHCvihNtH2kNKi2ixq9mOEB+VuNWuydNm2vJqelGIUf9+OdCK8Mgc8XKzt3SowKy6dDCpZcj5/Da/OtdVLFU8pMOl21Cu90Ptkfg1t/sFu96SyewjEr/Ds2yPhf8ATOJSdYn/ETUz52zaOsPYMTsbm2T5mEUROqfDl3Fy8LPwQgUNakur+c8x1YRhN8XGIXkxdr0JPPFL5Ki659aztLGg5tB1zDWB+IQ0chbcfy0CkxURnz2Z4cUe8xseHX/Mg+0jbsSnjJfvkVdzF4io852MoGsr7Wxk4zgHcmTl6DrZucIVLQ7bdvyra3eOr66Mfuxy6sIxrL9DWfedI5yYObFSP2L8yxlUy1irah3t17YFc1WoRa2ClgHTTMTQxLHQtQfdtx6oBfdVNx+HFnjigqgbYU5TLxwh0xEng9ssmqGr9FBJobpFisSnwGE8hZfHlkPbuNRnWlnOdxrmJWwY6dTGVSH5cjpMl7KasrAJi8WCt+8uGO0UPFsMOB1f4BUHvHW7w7P5grP5mEXZQ/Mp5M9B90pLvAp6Xym5K133h79c169fddbv6dyvOujKDuijQE34HVNPys1Bo9cG5wzKNxv0VmF+zV2kNL/BIXAK9ep27ncN6KrOfHVF2WA1ZnBtGPG4XC6xQYAJY3zrMwz7iOyjHIzMi6A5PUlYtxtCCkwdreTNtqUqunJ9xZp3uJIr4WkjeXEnKmfEb3U6qB95xw/oGUNHLWOlKET4CIKWWFf6zgHQFQVfyQGQMdeGU7csF3SoR7YPmTxL5Zpr9WWu2Q1hOZ6TpwmFFzCvLVFZkqYJImEJylEuyRHNVsJYvQqufiWnlgW/+uiPf702399w8moenWG8Ok7Ih7qoqSOekhxiYzfe0tVSLwvzqtua6p11vhpwODheM6ROWkGPp+cb3Ovf5M3BAK8Sr6EiVvc+PZbzh4S6iClY0TMVO0lF3FQsiz2eX/Q4n/eo4w0wh5RGDO0ao5ay1iNU70BF7E1MUIkNrqqIVVTbpnCcglM8V4ZuPRW2g41v0dTvcjL9gFm15VpfpkzZ7S65v5Hx5GLEZbBF4WXEcUmdh/zm4CYyLvudkiQMODjfYWYVUffw9T0CpZqa+C7yVU2iqdXCtO3hHYebBPGA2pdTon7uagYSu5pw5Rj9unK5dq8p8SIRC2MidSsu9R0GQpoCirBRN1FXyimFpWikbYEsrEQEQN+RSR0+3GTELFwPgBtbNeeTmE9Pt4m6uzzoHTlUSz3RXYVCE+H7e5xM7/L52VPuDQvi9Jxf3D+lOPiE46JDabounytOQOCppW3bDKaoU0bFPUy1zUZ9yKCz4P7GiMnsGcdZhe3mrkVw1VzSjwJub+3wZPoGj58/5vXIZ287pPIbx0xXNzrtBc2q+BiOI1CHrpSqKlT7LYazcUa7UXV7kxF6HVduFIZWnQ/oxh5RnWEjVTDcco48QcdxDUR4E8kq9BJHluwGAdudOW/0T9gwA04/3WXKTWrJXo1t5FoIxfCWeP6Unc4cL9jnyfm268S3Mzx3yFVU+6gix3XF8+RcqQtBxnZySV7v8Ly4xcfHObfTmJ3dAdaPnX5xukPf76DCF4ULfuWab6jPheer3W7j5lfybuwWfvIfeHRyg/c3TvnlfUPf/4x///qQ/MkpB/kZRTBw/RrULEe9zju+2h63pbIKCJzudPKT0yFuRoinZjuO16PfhZR0iYINltWS55d79Lbv0glGdJNLBuk55/YMOXiCyF2/ZoRQVu57LFKlO5uYrLEcz41rdHMvSgmLJd2moNcYJmrMHleua6Gci9BaekGG2Ptq27qwmzw+v8X58o7rp9CL1IWwaQMK9TUI+jThHqXdo2xCOsEuYdh39kNPKG6SOi8mCuJ89YoQUlK4MVXGEKRi+JfMJzPn3EKXOExIooBQZFjFaUq1WZU+K83YVqa0yOM3KM9v+GilV7/hkG/8SHZTP7LhksXvQe66wer/68r7a6/qaPxfEOpWx60G+k3XuG7Q20HJFP/uN3Y5goUUe9M4MtMsX7oFmTQh0bJhuLlF4mCd9ssjdF9tN3WPk38rh7P9Jibh2Gq/KoMvyFOeruDylvGuxha6h/LWYRBwa7hz9SUT+kKNVRSnc9rcuyIgRUYu56McvQsk2gjMebwuAmx7MKvUQfdT7+xabNXGcwS7jTBipraO6lIg6FcGMpWXpS8NaNvFakyaMxfsO9+qLZ9wEYujanw3lvs3+FtuKiXP1Rxef9XvahF5a/CSRPWhoxNG+Qlp54hQrSGtvGZDJGiwFlkuxzjoXPmwJX6zcBUJTy82uNm/zWubrzFMc2cUB/4Jo+wQ091xIItpZtjlZ2wl5+xuyJ/vc5q9zgeHKeNC3nrs2kTW9axlkDujXkC5dI1+tAq0HqSkBGPKpLv8da0cfuF6V6t5UBD5JHGN2OapjfDygOWiIBfEqWkX+TFQaqGmqRZE4YL94IA0WfDyIOPRy4DNMuDG/i0+OepD5w3CRs6GwjIpBOUJ5WCoSUW7RkPxCuoenx001POK+K0tNm7ew36c8/jpAX/vebz71gNeu3ufz19OmC1GePGG4yNE8nrKpeomVISJ72XQ6FsrMmfQRFT0/cRVdIg/4toQKxlVL0hMwdZGwtOThvNZxeLC496dPlV9DIqY68KhJYGnkqqlU8aN2WNU7rOf1Pzl6zl58SnF0SbTWgRGGXPlV2tC8RUqS54Z/uGDlww2F3DviLdfu8nP3x5ytCy5OF86qFodFVPfY6trOJ81jKcxk1HCwqotqvZFjueMpvr7y7Cpa5y61VXOgRyNS2bznOm2kheKQBTZKwoNKeoOk3Jb3Dg2gglv7npMz19wmg+c/IKkT1GrNewc2yyo7MJ9yc90kvFsltPvTvl3D3N+3sv4bHIE88+55B6+lztIv1hMMJ2GJG7Y7Ie8OFhwNoW9jRSzm2ByfaGUJZQTGcg9yh2EHfsNm13D8dLnYhoxH4csK5HHZDE0h0vHH4lEvFQS2vUW1xfzQKD0kF06BELPquBAAU8cy5nY4P30Fnt7KW/0/pGf3c04y56yfG44zh/gRXttZ00hCuUCIYKJb4kC1a5PCf0LB/GrMiBxDZHksCtHL2KdvtSnIUr7TMqcXz/bphfdcwS3/V2f+8tzTsYfclkt8ZM7REpH6XsHNHcULvDKq4BcPffDHZ7Pdnirhn50RkdpjuiEafmCutnDBh2qfI7NX7CVqty4w7S5x9PRFv/l0cC1WHadSJoZcVhjggorEqypieKY1B/g+zFpM2hROOEjKnlWJ0Y5e3YMzRmdYMJet6LfC/nsIOOz55LLBa/d6eGl9/j7z+Y8Om0YLRQctnwClcG5eXJrU42I/rCAaGUX/9jXlc79uvNa1Ln9VM/4yqDrj9VPu7Da6PrbLugs1bdE4qvr/t6rM9QtMr4SiwyVYOnVaBw/o5Yx15cECKqM2Em7BFYMz4ZUvdwV8bgLtCVLOlcRoIS9KgkTkqBaxFf3cXnU9huSXHS+yg/JsNceYawvIlAeSHCZIuY2p6UFLsXRtqD0KNsqBhf9yUvS+J13rYd1m01fBmOJr+oYxf7UmGTBNwa7zJZL5tbSEYQqGEzfFCbIUgZIOXQhAxq7a3F55ZzIN7nC3B0xyslx9WS/K+Xr8/q7n6z++urzVp/q/NU1JI/r6yHlJX9551cM4gs+LAPO64a93ZCweoGpHrg6b/VC7xiRaTJsoy9BUUvGnE6wYFYpJ/gmn487/OeDgjdvXJCaBW/u5sxOXjDztimbHkH9khvDx9wZviSIKk7mm3x4/jOO8n0q/66re+74NR1PhBV9yYrqcZf0ogWhn1F6S6zr2awOUBJW2xQm8XO6zSWJPcc0I1ea0vEP6clZLA1Dc8AgzAjDlHmQ8mTa56AYsDRDQltzKznmf7z7PmFzzv99rF7xm1zaG2SLezxf3uCi3KQT9R2c63h+gsHVbsRTh0FF3QJiBXtuM1n8BZ9dbhA+f86N/YT9vZKzSc37x79gHA65u2m5mc6wc5X5VJSK2OQYcU43uCQxY0x96Xq9J0FAHI7ws4nr7KVkVKWI0pezKiB9gddM8cMtjqYxhyPDVtgQBXpfX/jh0fcWJPaMZXXMsLvgzqaQmIhff7rHazczHu494y9vnroGNp+PKi7yIZ4/UVse12jEKRrlvE3MQuQtIQqKUMMlhZ3j1RuYIie2csekiDpcjtTlrqQTb7iSQ31jWmxmRP7MGToxY8Rodv9bRUg5mfWYVyGF0A73vSm5a+Fcmw2Ol1u8mL/DncmnvD34hL/aW7As/w7/+DHGG5J03uK0uEOeT/GDBWEs56KiaAI+n21h8pRbuwvu7xb8+/ufET+/4DfT/46yNA4t6ggpVPSsL2DxAi7HM6La0DcNkZ+T+T5CB/QlIgoyAl/phrYOXl8QgcqXiwAAIABJREFUMlkYzk4tm+k2kb4Rsp6R+CqbnDtkQWkRl3ZQSZmClionshV93xJrP9lLquACn7FrdxxF9zgqf8k/HHzK1p1H7KSnvHfjH1jkh5TnGSOtNe0/rXkzcQ65n08IqoK4+ZiwyaHZcGS3lOdE9sKVn8kJViMbfcOhul8W3g0+vnyH7rHPoHfGoDPj3f2XjC+mPJkqBSXyXUrZjPHyl+wNu+z3b3I+T5lPNljkPR5dvsPD8SX3uu/TU2vnW0/wTwOe5++RVTtE1SkbwTP2NhbMiprD+Tt8eHqHZ7M3Kf19kuCYqH6OaU7wm4v2C5ektPwL4bgEbGDqDPUi9PTdG7H4JCoTVefGY9dyeJhO+NmDjKAp+LtHO5yfd7g3OOKNGzc4rx7yq+OC4+xNKv+e+1Ig6UHxUsQncN/gJy7WKi20Upjf8+vKTuq20s2vDPr1cegDDf7LCvz6MavfHWlcBuYqZf3HvjoGtItAtXrbukpZ3VUE6liEWlAGOkaw3IaLbr1Z4cg/vuAP9zBKb0jA2gOC1G0LS4l0cXU9vcqwK9pVDsrdx01IW34l+DVUPlENPXTeqvZQ5+nrFhXhu/++yF07R8EZVAd6uIhdV5cc3H3UDU1wunIuKh9xm8qnqGu63S4bVUlYFgzbZpmOrSwpqIe1vglJPruY7g5rcONWvlfleO0MKOqTSb4ud0e6unpWsfc0Rn3uUIUvzZMW5zf9rIy5jrm+HvS77y0ZJCe8uTd3XZgmeR+TdPno4IKyvEs3VSvKKVudkE5/h9qMFb+53zcHIfO5vgp0yNk85D8/veByGfBv7p7x7ht9im7Ny9kpk0IKfcS/ea3Lzc0OR5mIVV1+9WKTBW8TBJsk/oztJKHXG7BEXxwRkHY22Bn2eDkS8Uxf1tMqx9Z9EVypfL1lsx859nKY3kC50J1Bwtv3EzqjimEY0+nvOQV1nG/wweE2j84Slk3PNQPqBxUPNqcMezMuFoa6s0HETd7/vGZa/f/UvWeTJNmVpve6Dh0ZKUt2VQENdA8wO7vkDG2Nxq80Gn8B/yP/AtUHjmFtd3YXA8xCtO7q0qkzdLimPee6Z0ZlV7XCzJJMoCsiXFy/fsXR5z0HSnr3hTkYbbfdaYZzziJlHrAQULQDKNb4Ay3rRL97lulnRaWfPxlLL6f60/lY02eskTM9/uC+0lddvZitzNoQRZV60UYHY087O7vyEwBNEg3G+5qsE/XyXEs2BwF8Xqoo9tTpDhTEY2XaUVZNtK52rSbV7mGt3jhVHe+oN0w07CaKp1ONdnw9uZfoThRrdlbpq5djjfcf6UPvcx3tlPp1EGnx9VzpVajRIFK3N5QXTczfOJyM9fDhgYY7E92/PzMgneO5p6u1p16nr/FwV1F4qE2eapOPlZUjqz7W3+2pjA9U+msNe2MNk1D9EAE+kuI9VeFdhWEtv3NH/f6B5RX3hh9I0ZmqOlXSP1TSm+hyMdTnbw60H13pTvCV7k5i/XfdXAf7G21Sipksdfz0xIJh+4OJ8upSijrau3NH/uYjvTrL9PtvLkXhu8d3fJVhqeVJpVcnALIQpzDWujqwqPF1NVLmF5qMdzTZQRTZUR4NFPf6ZrkAk70X9ORHdwx3fuXta5Zh2Yi0s39HfufQkNWIpN8ZJeosA2WUfrZqjrjQke4r9ZNCu91Eg97EBEEsFlU00WRC0O7Q8tj/8PVr/bK/p8lAOpik+teJtPym0JfnUxV5XwejWOO9XSnBTRBoMkn0YRBqeFjKjwp1ikqPkli745HKAFTFjoadjXrhmariSsHgieblL/XZcar94Ss92j3RzsDT3/4i0N6i0MuLE0Pk6ySldsegT1R6+fpM8/mOPG9HXnSoN4uP9fd//LP+zYN9Pdov9MvHscp4quXrC61qaTS61M8Ohrpz+EhfvTrV707v6Jv5Y639J/KKWqNeqaO9WIPhREFUGF7/wdGhDhTpkjoPOTU6OtrfOVLcuWMQ3WWwp94g0c5OpaJY63Bca293R19+daxXZyPt793T43uh+oNI//B1rJP1XRNeIn/HAqWJfSBo28oYGzY/lj5n5f0uGvpDzm3T75Ze8wkS3Pbv7eve1W6I9AVx5u9GSd/WxNw5d35bHmib2yqeAs9oArbaTzTatkMwlPa4+yTiGG8Uf009ZDOfo6XDFNk0MGTqGpca+Pi3KyV1qoDoNYoeUOKPYJM6Ns2HsBIGvqAetLmXI9MUYYCY0gm0Mh83GWIwswKzOM8gKC4y0w2bBGAOq8OOL8mYpouSJxqUqHT8mvgMQX4DJtOUaXJG67UFzeHvI4gkL2m/ayVcQYMjKjsv6XNp5VQHgdMsj8paQRxpXqcqoq5W5CmDpW3MmhplmOKwxDXQlY0ZH22e8dseVybSBAGOGxloPhvBZvt6kwaaqdxm3u3sbp+37zAik4ywVESaLQdWTGFvtyd/M9Dr2Y6u1l3lfscCWobdtSY7fS2Luzomw6qOtUz3NR72dJlSrAWgmSO9zP6VirOeDoexHu2VejCZK/a/MBAYCueMokKZd6iv5kf6w1lPZ+v7isI9C/rqR5jNOtqUfZ1kH1o+7tVqpEFvTztLT+l6pRlM09X8ENX4qNrV73UU94bKgkMdpx+a2Tru7GuclcpHc036HV3m93WZ3tE30319dT7RxfqO8npHoV9pA7xqOlSve6kHdzdaB2sdn9zVfM68TQTwcBmkhl5mVZ0sNx//Oek5mPEiq8yHOQofK1WqyvCv9WZ2oid3AL8AlbAvAJBO17nG+0cKu4G8q7m8sm9rYqeXGgKikvs6A8613GgVHaiXdDSIcm3yJoWoXqsbR8YEzzeszY3mxZ6KclfDAVDJtRb5Sufru1pVffnJUHGw0W6Y62i0I1I+5t5Iy2Ffp8FEr1a1ugH7TBqPSw1WGw0ozebf09UGy0tfmyDRvbGnfj9TVe3obNHXF8cTzauuEq8HXdRV9kRRMNIs21PuJ+r0Ogp7gWb+PXVzAqL2NQjH8qjhnnS1qh7pjHzgrNC6eKxAfQ2AGS0f6mQWyY9rbcKHopph6Pe1qj/WZxeVjkZv9Iv+VONOoSf7ud6sak3P18o3gYbjvqLooeZpoF4kpRFBfIfalLW+OA10tAu87Ym6XV+TQaXT85WieFezItJx+jHFHrQKHqgKZ+oNDrQscr0qfmmCn8hK8H11ykT9+lCz1Ycuwtq7q01UKR6ECjuJpnqkKl2ojAAgigzERh7lRXuWFQHNqgUDnmt3MjQUtfkqVRre03l+qMF+R8M41fw4UVoc6NXqIx2hfVeX8tXXnVGp+fxC6yrQqNdV2T/Uy3yhYUXNgkCHA1+DhGT5mbpBrlGQaANue/VAlZ9ot3Ome/1Ul9mHmuepPP+OXi8W+v1JqbX3Rh9NZpoMCqX+SyXQzowxjTTe8XS52tFXp6Fm1V0Fg5H5oFf6lT55g1UoUeFf6sFBrsPdUveXl5ouL3R3Z6UHez3NN4/1xcVdfX51z8aI2JOON9OoU6iTABD1gU7WFDHy5SUHipNAnRAXX6IO5Qt1V4v0sVblUIvgUEF/rH6n1ma5Vj8Z63Lp68UlPG6iTn9XGj/Qi/lU02xP8g4Mb4IIPzJoSHfLlNpejWpKrMIzLRz6mlz+2C+tQgX9NvfvNr02ut66jb9N5y1cbOuB0O/wXVF2LYPn2m0iv328bQeGzV+r593+5KxJFVxEEEZzo/tEQMBM3qqQXI0wga/ZXWH+TwqwVBudXpxpuV5YDfPdzlDDAbCeQI+6NA4L3cUszzxS/dG2An4mqjphKsFuzbPwfQCsgOnEPctSr6yQhHXBnaMes+E8Q4Gx1FZKKwK2SFcjEJQcUa7HXBZaib6QylVYCDDN5xuLuo8AMLHoVoQUhxJG2gf+z05xZbmVj3u+Ov2R/rAsDGqUECoqbAEeiXBDZCVdN8bNQy1iG83dCVlvj+vNfLBI2vHns42Ib683jt/Mybvmtz3WroPtT4A3vjg+0HxNIYxaqyLURdrX1XqiIAQ6EVCMWidXsX67vKuuDxxjpGV1oKscotSxICcvGKrwA53ltX7/zVzHJ1MHmhJ2FCZ9LfNan73caJ5VerHZ00V6JPmHVmEPQQ/YXkBpPjvZ06tzFy1bAOaR72iTOZAbfOTmYzX8ABdRmJYdna/29Ptv1vq8uGd+/SoZaF3F5tM8ufD1ZdZX7Q00ze7r1XJfuU+Fpq6KNNfFoqPf/DHW43uHSsO1Lpe1Ti4I/LmvADzpGmGFckGYOk0Scr4Si65hDZEpQcwIgZYgfyWq/TtaZJ6+ev5S85WnONmzNXS+2kiva82XaCOsJwhMbsE/x9OO1utdq8xGfi7a93lObnDX7V8KrdSlgXS8ujxQlsOMPa3LvubpfYHOd7IsVD6bWsDQphrpbLNjbp755kLPXrCOY03zB5or1KcnoTbH1MFeaBl1dbFBcB3pfCb9Lj00l1IRDpQpVlkm0rTQ0+eJ5mVPr7JdC1wKvIEuF1P9h88PNEp6youR3ixBlhuZq+Ef80P16oWU7WiajRSGY0Pn+93TXX2uO7YH0/pQ03xXRe7pn14eanAaqIozzUq0/Y7imPTQnjGe3z5/o+P5sQVdUgfxzcbT86tUQfKB0qqr55d3tViV6keeltVQ56uxwQbPs3394eVcJ5dLKxP7Gu+5N9FV1tM/fV0o8T6wMptT7etsuWPlei8Wa4XRfWXq6LLoqfL6qsOJzlaB/tPX91V5kTbxnk7XiVJ/T8czT7/dHCn0B0rroQG1ZARyWik5Z0nEDoc2Xfmhzldd/WG9p6eNJXUTjPWq7mlFnYR4xwKDPz+rNV+fKq56ll45L2KlWaK86urkKtM621Hs31MIPjyBw1ZO1iGDmyJVd42hdbtjDfqVjvqJfv3LfV2+KPXl2ZWq6q68+AM9vSo1Xwc6fZ5r3FnJ67Muu6qLkVa5pxefnGipoaVulsG+S/f0sFDS11/q6SLW1ddf68vXL9TtRqo7OxoA0V2+0qdPCVDr6Xh9R7Pqvsro0FD2EtZ4OdDLi7Gm0wOLOULAzrx9nae4Srvy/ETrake//Zqg6YcqNNba72vm97QoBrZmXp4GenNJHM4Thd0je49Pn4faZD1NNyPb96TFgegI4zJbqAUCs5cdzolpWe+hn9DKln42l3zrw+iCYznX/NHu2+Kb30W/v8XU/5f/bek48rce9f4D251slPv3Xtz649sLtu+lo0Shw5KQQBk1ixK3Rl1+Nxp6mHgCBODPTz/XVJ6SpKtHg10dDHfU6UA0KFSAbzpQsM5Ne1K/VBV62qSeoqijLIVFhipTHPSeNmFuke4MHqZ6A50hgp0gLgBJ8GdjqvR9i3an6L1FN4LOZOUm15aqE8GkSJXziZyt1YlrK3IBA8EiEBa5sgJ4FIg1kgY03flgknqucPVcD3on+p/+m1hBb1//638I9XJzJHUGCvxI5Lyj0RHuCnO2Yixs5Kb2NNaPH/u3PQe354e2ts+337cZefu8wFsZzCIBbkg8lRcrp/CIDwgDqWRsgsICtLx6aQGBRGQDDgOTlDpKs1BV5CuPsCqs1N8ANrK0ojteDDCQW55EvFqNnaCrOuxb/ePCKoHFCvxMARHiFVjk4JrTm6FElHM9MPMf42bCDBK1WTCYdQCCZqrzuaISraMyjbMKKerRs8hygoew4OQaiAIjXnck34tVbTLFNdHUFwqDteSvlRa4fO7KC3aUF2BhuwwL/CPtJmNtOQGwGR/ya63yV6ACeFzyZfNUcQV+eq08HpkUV20uDZ7T8weWQ086oBcU8gmAU6qQChsFPlAEHHDMByqCrvkW4czEmPC+RH+D6Fd5G2vHp+IU9QTwfYP0B0Sm31UJbGglxREBdqnq3DPhmYr2BNvF6dzylQNqzcO4K3LzPQX1XFWxtowOmARuK/pEGhkOpyoYinewKP8CgfhCPuApBjVKhDSWNmIcZoTxK/YJXBuY6VcBec/HqvKp5YBnlCyNDizAxOOYt5HnUbwGy8hdg8a1KPBspqg+VoiGiwJCwZvA06YCNfLAAEqiaiUVxCHMLD879/dt3QSGBrk0MBXy7FfR2DJquhm1zomyXlhwrYdFwgrUMRYIcUsLgvT8HUvRiqg2R5BYMFderBQYHgA4Bl0LbCMYi2DGOuqbpQaG5YfECjklJ8fySLZIUJp1Jc4vpXxjhX5ws5RUmiN9qxoY0JBfzxQQq+BIhyq0HDDO644rm1vjUSeuBQsqRWUpmkQWDlSYSBRn2dlka42jF/rrg0/1648/1H/+YqRPX05U6Oeq45EKi92Yq7PaWKBg1WPTUwGTyHjckBS76SqNDgyCOSQ/vYS+ugDl0ptbpkxcLS3gsYjBrfAUkTbHmis6theXEZYKSsiS847GjBZODY2l1SlAXPcj5p24m46NOYmXfnWuKESrTg1tsorGCvyepQHiBqnZ90GiMsQaUSss5xYMXYQ9o2Ne0TNt3+DGEaDD1ACo4DXwLrABbiK+Wsr4wz9vrOLvvqelv+8+e0OrW/r8k+qhv/2Q7+Yo7YPe1SFj6NeMyZFhMoRN4QUgBoNzAFQmzDTXYr3RerRj0JZFZ2Cbn3KHaGkEP1i95jDQ5Wqpy+mV4Un3B2PzrQaFZz4szOSA1ZhXOiIVjRQzWVBKVRDlDvQhkYxYCggkMkpo5nGio41bWClJIirJt3QBK37IBJfyNldKsnP5+ZWy9YX6oy6BvPLiXfP/ZeSmAo0KhjsCxhpt9FS7SaioUwFe69KUqlxFXVqAkgVe4JrAMsCOo49YNkxwdD6Wd40vx7bH/+15u7nj9jW3f99upz1fa6A0HBsUKwIPf8CQJgTxlKnLX/UTpRqpBIghBEQCqZX0P3zwJWm9DqGKd6JYSIhPFwmmVJ6l5jvkeZE6iqPQuTOwvQCFaQISQYcUZjhU7VEvuRGabBFhv4AAkvqGwIhDmRUGk2EzdpQXaLJHyiip6/tKq8xZcrzEfLNxF6Q5/N0InnyvLc6Bx3j+2BjfbJ1bwA2MKELTwQJkAWikpbHdiZxssjeI0m5SKRkvQI3KrJHzic4nXiLsKgNCk+p9FVHptbJg16rKESVP6hF1xEMzAXZNw0qJ7zCNDgsUO6epDkUktE0gIaQ985tntZQRsEXt8XKtiPeud829U/Nipq2xr+m8C94DbCY091RmuN6r8IExAmpJY00jRS7FjYBAE7t0JduPoOIhfJBmZWs3M0uXcJFF+PIPDCQHxxsWUrNglbhz7qqm5roXGt43xJNxywH3iF18DEzOYlq4TnsWqERaKAIEMSuGS0GJ4niiot7VGpQ35gFUPYTAmJx51gM630DyDs2ESsAT6xjBu44I7hop1X1TAApcaV5kxV+Aksbox3jzjjDceVHLi0ifgy44DIWAErBodFay9sBy/FmKKBHWnkH43rE4HROMTfN2giexO6wn3pOQJ/K7CRQFH0AG3OSiciOgl4sme8IKCo2pmWSCJGAuNcInyWnsP8a63pcfJAZuZe7CEiUBVycChKcC8BuskJF0vv5Ez86n+iDdV+jF6oSeUrJFgkhePZTHnu3i8gKTYq3SrKuhKTQd3JK4uILIIGrJ8DEeGKI4Mb978sJDgUlR1mtt8rmNVVh3rJplN0bwrhQbdXFCeVGzN/vmcjUEPRa4BRU1FSsRSShPDa0FldAyXJqYMMbIAGykIALAxzVsc+Wz4keWa05qICoGmS2scQrGEKVssFXgiTRBTKFIh/1+Tbzp/rc+vo+htze8j3a35/lknfykamvc+EP/bnfkrXvN+u3aMiJrjbpvFrnegHAkXqie53LLw2igMBwpCXrqRkNRPjoKC6WL1zqdXeqiCHSZ51oVhXwqfs3W2tlUOiSOdhwp6GLmZGIItEOT8ZStiRbODHrQCDcDg3krBzAlt8kDLclS4RACbMH6ijsj5VWtNC1EmeYu18xf6TB8pZ/tXWhvlCkZRFrViWapp+fTVM+J8vT2hUmSAoagxqEhoV3lm7mSZKQE+NMYy4CFx5mmRvoKqFFN6J9tbzYGTKjV/r5vTt4a++Zi5md7Or99zXfPNV4JFnkQuFQli7oH4coqN6FtQdAhZhBhiAm47FhkXL95NtpjBNsBIhItK/bNrRKQOmbVupyDICBuwGpgIzlAMMA5b0Bj2HxgsrdpJFBYlCJygPmfpZ2Qn43CuyUUQfTMPePKIRIhDpU2yNQAqwO5xgZHYyV7UVtJ4YEokBtM2uKwQxAj4Y6AFFHvm1xftFPcPxBcKA5CBeoPmLSQ0MxM7TbDhgPDmnNFZqggyNrN8lwd+BhMJOyYdcbcSMTleCRrIhTmFghtXisT8rBy4aohrgTGCINmwPk/zKFwMLkINn6uIMDKQEaFEzLryOEokOJGJjpwoIZaBgAPuPxg8iMMBRB05BRSOkuFcaU6T1UZaEdkmj4CCcwRy1YNHgNzgC/MxhQ3AxYShBjHvMiVB1uCP8tGsBiYjeK4NjQzm1+YDOh35ADHLtUU1hkaMAPvxw5hUrEMIYDTCDonyH4E0lnrNjZG2GG6FRYWrCtYGJgDRtYtTKuKDTHH/eUF6hLWyk9SDyNqDYIahvBPHXWCVRuhzMOvj6uO55M+6DJwCtIdDR0vsGIoVgeeOSL1pckisXge5xlUSt651UJAh3a1KegAsbwVMKSmlLicdNJhwIYwiwf9iEBbQ5oiTwdFCfhYBGFPMdda7Dz4GXhwYF+kdVEDAS04FJUg6xiGNdIy/VDPz+7qciOLEcgTFibBmhTLol7GxghBx9ybUCTel+Az9j01hBCf0bDZ/6xvx+hB1GNwoQ8UiOngtzfR22EZ5ChqZaWIUrJgI/iVcr9WBi2A5ebQcpQdF4uFG5X3ZW2zb6nAyPrzmxgr5gMXF6YIC6cOYtPMWZtGhm35oSR2nKU2QKglM8EJbeaOsL1u3bT1RpByY0h0B/8Z/92mx7d56e3HcN7JJ7wgo/4v8GnhWW+1y+pxz2NDoRHbH89nGTR+YpPqTSHG7wyohNmdpTpSWVM4wPmxAexgMVyuNnq9mOvUKqv1pN7A6hmD85uluTHMpLPRTg9Sl6tXUPZ0aSAIFPNYVgC/RKrD0OBl3SrEr+n881QFqgx4AYJcqI82Pr9SEAbqWzAcJSnPNPa/0ZPBhf5qd667+1IwSLQqS50vKfk4k5cu9CbPNNc91QCOEDQI5GvAewHI4HCL6TekCUkfZkDOPH9oMIyNlaZ0ep+TeH/C/DH+WGjb+XjXJ7oBjOD2+jCtEyCdHG0HhofOiP4DCpSsqA140WVlgJXmf4LYYYZGd4J0WEpeQZ6xwYXYe1SmkVTGUGktIAARrYK4BDQLcnEtkBPKjp0F4BRooSWKu7ExAtsAAUHEQNNr5BI0BFKAzJrCfHIzA0pbzKmtQxgc1bWQel2GAcsvAL7XiEdoWhaEAa0c8k8VNcO+NixaJ2ilWWaM2DqItNK2zUP91EzXZRWZBQEwHO7Py41ZBkCvK2uYPoICbbPmmSzSb6j+RC1oGBiNOT886psBgZjYQvU7tF4KZbjz9n5oJ0YK4UoIA4WNne030tuq0p4DbgDBoC72ACsQKiUMAVAXG3H3yRgCq4xmbIzLiS9GLMlVAwvc1i/59hBYwIUggIWKfO2EaNY4bisLVQldoCCsyOo4IHSw11n0tlgdUyhKg1PmPpirHxSuyhyIhbxziSbm+CnBr4BCmcmauBmwzIlOsZTUwogy68FuYKW2gbysGUs9BbiGr4wHEKylyJ3A4sR7814IgGAUMP3E5xAshUDBGPJeJtixd0Huww0VEBfkmL8xNGicrUz6Z95alx7VMiqEMYIqLQGOEBpEQQeJDIQwC9liwIx1u8IrNcWKvNTFKBnYj1uJbs2wbHCF0AfHkFjLTc6QkQLWCe5CQ2ILnujlRVcbBNq4sMqFMMnYTBSVNlrZuES1Y5CkGAIxS6wH80eGD0VfkLcpMGWBxggWtnfBrC+QwZysy46yUqeN9ZEsp8x8ZrbWETAZM2iL7Q7gnC2JmechQDD+jFcJITLh1qpCmsCE1dXBP2MdweROACUog6wRBEkUjwDzBqh6IcIGe8TNDtchxEKPoSkm00IfEcre4nM/7HdLR8019Y77XXr0+/nz9v1OQDVGYR5/IxZGC1wEgP12YVdsTBbDO66DISMVmQrw7U/jR3aeSxxTaj+RsltCi3SEFEndcxSKhHdgENGga/yMSKpIeCBsIeVZ3S6N+75eHk/1xXSqizpUloyk/tBBLrI58Uni0/IyVdlaUdXVPa/Q7uJY0+dPtakL7X/8a+XdPU2RyyN8maX5UsHrxjSIkG1VsdhCtaeBfA3SqS5fPFVMmsnBjpb4Mtdf6KO91/q7x5F2euSNruWltfla94KF+kddPdhZ6MvLtf5pFukyJYoZnGnfSggKOEI2BLn1LBBjAE7zqwyjHFMZ1LQwaRIGZzukIbDvmoft8YdAbs8TQX4QMTOBv2N+IdTvm/f2keBtQ+hgfpjjzFfNXIaBUiOI5LFjXWHund8JXyplIa1akRHFwszzbnk4Td4Vz6EBTN0sBlwQLnnHCDLmXTaSESOIG7IQGqEzQULEzWRmPkL8hFztAi4hjOSCG0EnuwBwFx+Cw3OgFU4ah8mFBjbkghxpkf8gySGEllgI9HJQCBEGqUyFZoZ1CGE0SQz72Zn6mc9mPdldEAjcDlhnsDw07TTHwCOI0Zlqnkb8Bwh4pbyoMcXif8a/ipmdXpkRwAnFxvt4fiuwcAXrBjWeMcDdYTCpCFYUuAAAyK05w24wzYZ1x7hFcCiH+GWmfPAYAntnamgjjOUlbg/Gz1lreAx54exfljHzhRYDwcxKGB9pdKULfCQokLnEHw4DaYQoS82EKNSRWXTA8oYRMU4xAYGsuZx+IDO464zOswZtGo2aGPgMwpEhS9rr5wJQnDXAevMIqrXxgwGwPhhtV4KW2XbCH4ZVxiNwfljmb8HMAAAgAElEQVRInplg4UBg11PeFKKPKZZMmcqsIOQ9804wsKLAosJwEEyFht/gtKP9mZUMwZd+wZRgZFibWNOMIysFRxQ6qa2Ea6hl6gOwt2Dq7D1olfUZf7nF6pATDm9ipdpqbdpAaKgb9yPvzjA4gZvNBPPFIgYmP1Xecm9PpzPw/XlOqKpAIGEd1UamikZwZlwbO5hp4dBuBAY6x1hA77A0ImyipePm5NFMIcIeWPC0AX2vCPyFr6LV46qyeWUSPXNFIuSbG8cK9zhvdmXzgtWhEfAzsh0AgyL/CeUP4Yu95BnWB0JoUOaGlQ+lYV7pron6jDt+dtPmrZduDoxXsR4QKxht5ue7+eA23d2m07wNvx29f5s/uuvceXfZ2/Sb88YibCGzugAyMqm3YcSMmHVz+/MWwecKu4fXYWjdp422HWk6ZW2113KCztz6ZL/7aA8uMI42WgZvlMCeBVHxFMSJul1SYTDjImGVUlxplRU6W0y1iBJFk4kKv6MFlbmMgSAlBfI6Xa3rWMfruQ6LVPerlcIXn+r07/93ZVGoJw/3NR/v6jLLNaHiUpVpSJoMA1amUhRr6oeaBZEuq1hxII3XC51+/icrqjJ4fEfDw1iHk43+5ueJdpIr5XkqotuzDdXCgIitlES5jgYUjejozN9o8YYoWyqwEdHatb6vlgTRYS0gGw7CZXqq07yahetMaI01AyLHsDINLUPa/uTs9u/t62w+3Hy5Ob01P9dzfXMczcqZgRqNgSQDJFk2m8HjOsZBIFlJVTozZQamHSFAGKOzDQGAjtOKUX94B8vzx9oBC6uwUADhagZzM6Hh3jWBgQ2ItoLvl63ENNeFaUbcA0GAQqAFoNUibGBF4B1xb0DgIW6QAD+KzCwIoW0L++CXw5VAH6o8cxqiLSVPGSoGFJmVb5qvG3f6n1F32fyvaG4QBpg0lh1nBMBXa/PJ2m2OmTXczJ+OmcDs2AdlilYOYTdxxqBvESrN5876AFgpSkzIgVlDqEzwpG9ofpiv7QDv6kyaRjXRwWAgEFQ7D2F2bqj2vJl/YQwwiuY6Q2hrohCICUWYQDBAEIIVo4wjnBBoVFrNd6KdEXqYFwSSWj7FdmjD0lCdK4t1w3oysQ2rBHOPFm0mc/qIlacRLGFy5UYxGlWTvYEWBiPPaQisc+g+zzN11VlNaM9iZaDUpCDhbgMX3hilYzK2Bs3kjrBnlMjItL2nWctYV6w/IIsdYFXNPOCXBknSigdRPQ+XAi8F7cCyhU5NAZdGI6dCI8yfDQufM5R3/LUmflqfbC+bq8ZTnWFOp0/OFQK+hmdCdGKWCmh50D6T1EcEVJOjYKs8g5eB6bDHaMMJWiZOcgqrCtcb4XUCIcy15CBzhtLFePqxZd1AbUxwpnBOM7+2eRGSiYNh3aMxIwSWpGLCEEMz4ZupG3dU4CsFf8NkKdYmAifQO6XyCphix7iwVDjBixWMpQABtFJpJedMDjVNnHkEptb4AmvWXEu8LXEx7ZpwcLlUkrNVRgAcexoxijWKoInCSDZInhvOgO0/a4+xcBzJBB/bb+5eRszRTsdQ7cKG972PJ94cb++9oa/v5JPWaMs/3+avjk5yjDXCujTC6Q64B7Ude/uTBfDt846PuJf4af8CeMUAs+Rst9sAselZIE5CRl4KFelw71DLKtCmpAIXMbtLJUmkGZCNg7FyoikhhMhjUaxNzsah5KavNRHNva6mxUbZ5lKT6Rs9vHqprNMxBv+qnqsXd3R4danOJ/+k4df/pL1yrTgI9Qp/0kf/Rt1f/I3S4a5JoHfKTNl8pqQTaGeTKK0jfbAXGdBHKRCVIuVVoNhSt5A0OyqzQp1qpklnqN3uSnG5tpz6SYQJNbUI8SQYyM9Z3NAE8nAZY2figQjYfJk/vVkWpqEw9jCxZh7f+nzHvLXnuc2t1R81ecbPmlszoEZtlbM42YBweCJSIOJO24VomC2NzY1py4g1Z4Ej5U2RypGGqXsJI6pUImkb23Vai1dAjJz/1GgNQgQEkwA8uCnMs2GSzhLg+hGzbk24QzqH0BIUBalz7RUWGe1exrnfK2fEd/TWobY2e8k2D89g86SNfzhwVdzcOJItgbSNr9lpPDzJclWRA0y+5x0hYLbiG8GTueRgqTpnzdMf5/vDncRfBoIgazmjFgBt4pt22QWOIMK03DgwshwDxMb11glLEGlzE0DygE8FqAFqTHlVUMJMlEJqYp6IgndjT7sIJvSSAFRXShMmhWuCkw4nAgZvsQc0ibBjmA9ugVmcCFqxW6kmZNh4X/sf8b/Datm9qLprM8tb80QuZVgSOBsbwWWdFCaSYW52igDFkizYjtfGBWCMwfE0N8INTYOZG93D8ONqKzApJgs15mtbKzBCWzLsvNTGNPfd/JHuZXsO3TlDuMWRxFLDp16YRZF5o8wpfmmM9PTBMXPG2FV7rD2C+Jh7UmsbEzMrwOCBySsmwKNWBaE03zArxSa6mT9KjTofP29ncRq2mmxFNWvfrW8Yj4mH7ANb/1ie2He+wsJpxlia0aDJgrD+297BPrCxGhO2K3EPldBnLIUIbM2esDWfOnnX9nTTn4p67jBddg7l1rALMQa5BY9aDYya96dwkqu0CM0zOY7xZw8ZQicj5LgB/1qMiI/LjQejxAHixFrnKg47bZxxN6mF9U0MgW0Tz6q6mVUDMwCGMqy+ZDdxq585Sw8KCQIUs2NL2SkaxBcwFpVBDbtj9hy7243v9/92PXed/Uv+tVkxSw6Ww2Zh/pTP7Xve3yE29/af0/BarcXG0m10I7hsekRGKCAkzJX2ozwnTM8noA1rCgaUolAV+wq7kaog1qYk4IHJd8E8BLF4YeLMZGWmFEndD61S1aTKtN6stA49dfKV9hNP1dWZit/8Hwp/+xvdPftCO/MzM81qdKjnJ68s4GD8q7/ToDewCm/TbC3/cqq9A1/qHuje4Y6iaKqyQPp3JtYUPw95wz74xKSspCrTpcZdqiKtFFMVCmKZYfZNzFzLxgspbWhal9sE5BybJN1sxgZK2Ba4+2d7LmxSf8C8bt+zPUM/9DsmH9vFdoPpWUZETQq5aQQCzyYzp2bL/zHlcQmEgf8cb2ETwKzc9YhjluhgiwTTG1I7f/YvzJ8v1hAcGM2OtjBlswEdAXAby2mx9sRG622assZMfrANCqN3bdlzbDO7jQeTdKKW++R+y0CwHrl/WqHC0RQ6x4uZKmC9doIxrdibmbXg5vYmVZPxaixaNqZc0Gwhe75p/u4uO2xjADOwAbV3N+x23sO0Ccco6H+7YEBCtPfnoGlq3Mv4se4sBNse4MgW/W/WlNn4aKhwHgQTKBlv27U2bxYk1IzV9Vjaw501yRFG1x7BSO0fxB53jGkpzTvZOVsbXE+fHWN0c8r7IKTw7GZmmHPTUJv+MlbXjTjCh9aJkMWfjYFNFqBXzRpluJuxohX7itBApL6tZciTa9Xmlvm1ceFi2qUv7YQ17wlDb/pqHM+Eaq63RQQwrLXhhE6YmrNmubZcJyyQFPOv3XKzx2yN2Dy4dcaY83TGxfWv4Wc0w5KwrhunNKua2wcNwzKTNSPt/szaRWtYHCzYEqGL3rq9h5BoePJczpy7xuxmrrfCSs05nm3/0atGCHNDR10DW/Ty8FlzYyPwuvG8HoWmXTd39qOZu2aSm3lo1gLrupkHxD9bM820mXvFBOMmoK3dolauFtrk5q/tvxUEMhZuT7UXsZm1vdOsNWPmnP+hv7evbdr90R9uvbnbgBdu1t2Pbqe5wZlRvvtuG/O3Lmkf2r44awH5rLYSpWhcMH3GHsIUpJ48/F6bXAXVynqkQCA5uQhnapZDGKwampntkYQphhKZH4bJwRRlhTCijtXD7daRosrT3FZ4rsF6ofL519r7/b/TB5//oz6qZuquZiZ9EjHfTQstjh4qv/PYqiml2VLFZqno9UtNfj6SD9xkN9BiJfW8vjqB2xIVeemkoBF8EUbyQ9IouurGHYVUV6sWGgBiVscGCWkmJRZV4KRL8h3ZBcCsMiAAfEAw8aXbKLrd+dbo/rgfW5vjx9245R5xN5qW7bi0k1zNjAYtIGrUxF67kDWDglNYZK8jJJFTnpugFozhIDEhcUPwm6AuIypOUCo856mjQadF0QBEsGkIa4BFN2+7cezqhjk21cdc12390UX2w42m5NwaXNIOs9OrnTWJpRNY2pMjrsYIjWK1ZOTmfkfwbUW7J2LJoL8NkWD9Q4iZjdq0FLdRA6qIQSAIzLE4AEcUIauOcLCHuLbxgzaMiofgymLRoIWgBbV/aBdBE9zmtDG395gXBEdjJrRnpg9GhfehLSKaXQJRGZLLThwLfzBDzjM3jrC3DI41Aedvx4+rEcz4s7E2Amtv3RxzmqGNc8skbR1xjWN07n1xtbh1ZDPGc2EyWHqw3tkzeI4bY1IO3X1uPdRoVtZf/PA3QgXX2B3t/T7WBzcGXB+Yr5/1gGWCMXLPsLlvXt0JlczZTf+4lvclqt9aw3d+TRhdvQZryZ6Lf5Z7K5UhjIg/tweMVbXjwmGCs+y840gNK3OR3Hac9USQKevB9YH5MrLXiB22Niy/mrFhDkPzMTtm7ta+s7c187Q1mbRj69jGk7kl1x2h2PXKCRXMNfElDDm7y60a91YIMqZvW2/NxG57yGWXGFqexXs43AZbA35uLjw3H8y520XtMznuRoWZbFaojRkElLWIcO/Wkr0v/aK79NnHUoU4zZpgLNq+unXVDKmtRfe9Fbxuzvy4b26cftw977+6FcTef8W/0BnHsJ3niNFsv9n6gLxiHqSAPIGKll9JMA4DjOkr0CqvtMpDdRPuhJm3Wp2LfncTUakoM/NfRQaeAWUza5b5jDCSdTo9A+k8+exPCv/h3+vhN5/oF9NXOihzJZiKfKkzO1W5SvXqz7/V8Aho0VDe5bnVTR5QKKHKtClqrbJKO15kPnav8LQp1qLiCkEt9B1pL6PONwUO0sqifEf9jQ72EsuHXK5L5ZhyCKxhYxEViiZ1Lc03m9pADYwS2uwwZv9v/BlBNobriJdJ3U1HHMm+6ZVt/OtziG5O94NwQR/Yek5bar6zAY1wNJu13XOYaPmO9N+4ZWiW79d/DVM3fmTMuDln198wH9enZkMhRNJAI4QQbOjOtO02v2ywb21Cno1FwO6n2+09RhtaMu+6t93P5j0gICbwcIVFzzrmbszQ3dX827oXuNHVCOcaexp8ky/8Y//drA+jj9Ay0+ydX3J7PuyxptVCkB2jRWhs38KeYO9N2yR8OuEBoQJhgeexXiHGTuNu77zpfPs8mnFMp72mZVj012nbdtf1OHEcyxtHGfetsecaO05bDWGFKFtfXdCSvQVm9MZ9066J9hnGtK4Fhqa/jaWHX+5+numsSBbzgI/Zutu+Q8MMuOG63003mvWN0ODEoq17rKNMjGOA7Zs5fumuc7PLemB9YZrk5eylXWfb57UMtHkF+mvDYOPR7s/tZ7vv9v7NmuMO9jS32C5r2qQtS0+0fXXDwFx/6ZMTpu23vctN/2jP9bd9u2YmmrbN0oEllolhkfDyFqtw/SLXX9rTHDDaY220InE79u69bLwsxqXtbzMeZgmxF2zWUjPOrPvm/a/XVDu2XHnzSs199mJblprrbv7EL/SDMfqxn28/LiTa9y/5+yl3tyZ3Bo40G2d+ZCXxf5g5PYLkE9TkNkvcCdUNhopXntaBdEEg1SbXeMDFXMf9OIAa4xtt44di5i1SmGCS2glgqa/Sud5ULTINLi6198lnCv/j/61HV690n0IspDsQdBQUiutMe+lM8y8/0Xj3P6nebFQsLlVcHCvpVsqCWot6KD/v627cU7V6pTyrFZKLbOZfpLyNiryw6Pmw19Hl8UqL9Ux7H1Q6uONbWP/5xVob0pEC6rtjPgFwvi0uw0K3rGIz092Q27f3918ylz/lXoKL3F9DNNsNDIrb9SZA8m0lZTaj0/TYdEWAD4wIabdBQJvjzzRCY0Jun1twIzqiXeakfCKljSC1e9kYAg9lVXINfYNYOCbHGXc9G8cRSYiIezKaGoTPaXn0wNKtyDrgD1+n+bMdA3LvBoN1hKI1wUK43as4WbklN07DdWvVKBZZF6YpwGBZ6axifKV8j1yfbQc07ZiPEXrnCKOlRTlbgiP2AA+h9RvxhWXCgNy1sJIQXyl7qyFcUETeAcGZ54cIZgg89rKMnYsNwDeMgbUwIYV8e7cv/RK0P3zMbp5NqzeTqkFvOEuLh6XFRdRbbAXzRP9NsHKUw7lWnD5Ff6hXzz1Yfm1lGSP0TXDgPITfrHlo1URUEwRnY8K7MpNm3rtFaA0pwZDx0JBp2WnWTghxY4rG79ao9YzAQVvb/HI+VCO4NmduHV1rd/ZUN9aY0OmnuUwahmMWAOIAYHZmemd8rac22lzv1gRaf3MO3zkZ1iYwczF9w2zvMlygm7SApcWYcM36dH1grQHI4/qPhcHFAtjDWPlGd907RFjBEJIbyxoY6NYbYhhM+3e4DG7cnUDBkw1Twr5EpoA0u/d6/7Trvn2mWaBcwya82ys3fXFr1e1z5t14O2EB9OnaktXGyBBc6NJNOW9zZhYnLAPUb2/WGOOFNaCxDhG74/agm08sLdASF2zIuDHu3AytaHq9JZhziLadQNf2HvmqVRDaN/2pny1t+LGfbz8vNH/FT5IMeLDbHN/16QSGt69DY2VTsZnRZjAzO0LtOuekLwaLqFGXAwpiEWbqTkHZzdJKHJJ6sMhrke9M0g1pCaAiWbgvAUQEGVHPuarVqSpNwlg7SaikcGY/prBbehovV3o4v9R4PdNuuVHPcLY8Q3HagGYWeOpmqQb4vldXys5fy1/PtU6XqvxUqzrUxaqr6bF0eCBNAlDfciUgZgFZatHetcKkqyreMcjJq4tzS23b36nV6xM019MyD6wAAKl5NekcZpHApMBQA59gJN8GycWFN5PZjOd3zYMjj2/Pw19+Pf3CJcDGa4me7faGqTqBu7Hv3aw8doYFIcFyYTIuwtvWhFE3p5GZRI48xp1O3nNMpNHvHeNsXQ/uWZa3aU9i4zotlo1sbdlxWmusOabt0xfGpZEeOGbEkge3D283WdMR+2Au3P/4CYYAV9G6EVLewwhs274lzTXj0vTBxoC7XBfQoFH93OPpe9OiERl33LF+CFXzbOujScJOGG5MhSwJRBKzg1y/k3PZmlUE4QGhxrpCCpcbL17AMVkYiNlpbbRNAOCI3UCHGS/eGYbeuDkg1Y3v0cyaJizQT0zTTfvt2DbXuXYd83SMDWJNABVzwgN5Y8ckbXCN0TL2br4YI8MpADzF6KxLpXJBfIyfG1/GAibo7nOMnLZtzC3OgIBTR7R5rMPYZu81fbNxdXPqxg+G6bro/rWHG1uweYehtMvHgkXpbzO27kXttmaGm7XCpNkKsvl164/frSUCZcfRAEaVBpkPNyX00wlptjKaZxizZgQJYrPhdNqpO838MiLOGsqcIkAwjlhHTbTgQsbJPrmC/YowDNXmj3Mt+24ghq1xNx7uObyX++1acHSffdfOjqE5NK9v42qXN3vRnu+sB+zlljkjsDaioKuMaQyaMYB22mDbmFsf7e0drcGV5/gee9XRAhc/wUNZpzd/RjcaAchG3ARNLFP8cuvT7Qne5MfS15vnuI7yfNr9MZ+0cfNcgLeb+/9lPi1Gaqt/RpDY1GZadlIYQVC8iAlkdo6gDEzVLuCCCWLiSOkJi1p+XisNE9CS9XI+06ATay+oFeS55oYmRHoL0e20S1pNrj3Vuht6msS5oixXAQIQ0zdfKLy4UkyhFAKjvVJrdrYfm4BQIKBSRIpobJ4/7CroRKpfvNFoMVU5Gmied/TsjbQuVzro1Np7sqdedaVsOXXgB4GvQb+nOtnX682+/vTVVKuTc/3dh0c66J2J9JfMS7QmAMtPDJM+JOeYNCh8mrhszXfutDUIqEmvxjyMbTnJ0sb5X2Ye37lOYGS2Ix3jvF6e9KMxMNoxW2Ou76xX3gcYGv6QztGgnfTckl/OIylbQ7Y2jDEByGF3Ob+7fb1ezI6R0p5rpV10EDC0GhZ96wt2JkR3v/u3Jc480jQ+DnAPS6HdY+abcz0AYII+OVJGe41makyem3g/R/LaT+efbJ5q/aHPaFhOKyBqOLA65y0n4PxWLxsfLO2545iVXX8cH3DvyB2li3ZtxoIjXNf0p3FXWMv2KN9Km0IILB2U68xSwRTc3Mf7Nl1t2oIxknKF5oL26LTLdhbNMsJDjAEwHm1/EWBd1Lz1obmGwCO/dIwS8dzGv3nXuGgsPtf9cYzJ6J810lpWnPBmc9MIuo5tIHzArKij4NhAQ2qa5zDvbl2wVnILjnJR/XB6z2IHKAQKjXDjz9w3iq1p/3QDawh9wi3Inwvya/vGfLp1zxg5QdPZJ1mj7d81EzQLB8ebOeYCkPlAyWsurszSg+WibY8eutQ7xxzcnPNupijZfc06sNXrxJPG9merl/6XFRYYt6f4YsvQ5DvGANrpovNb9ocQQPvENllvccOwz5v3ckFlrtPMzY0Ch3DgxpQ1y7ZwvNKtOyCU+Q0ewk0fW8HLxTS0lije1+3JolnqrExnGWnH0Obneh8wDm51ELNji5tgTyM7Tui7DpYFB8ssXbyDWyftO1unfwofbebwL/4wUufofkNl/+Im39uAmddNKmd1OCmVi82HDnY1P5qgdmvEBsZJdFxuOasBQBS+oiBUp/QU57WWvjQ3s/tSvxwfaRLkCvK1gU6kVa01KFo1Be2lTl1qUufqGzIQVdHWVnyAlN/OYq7OeqmlfF0mfY3DnjoFZUNAd/Itv3aT1yrCUOexp3zY03inp/T8WMPNUuc7E62DUFm+1Hpd62QuXRU7Bg5TRj1t6lydpKcs6mqedvTmKtaXX79RuTjTk8P72u1RBakQdoFZFioDQ9avFfngJIOghBmuIYpoXLaz0GDdYjTkoveO/vecYKz5+6mft5o3AtVsFseHWsLREAYe1RBTPt1r0Yf2P4i0u8eIjxFY2103zMjpDddPts23xfTsaiMA15fYvW68uLDtE5+NINI+gnM83xiQIxqWpkVQ4vXWZ+ND4EzX236IjaMF/HD/22ca7bEx8zOd7bNt7F17MFHyaXm+I2qur/xLDxyhcUwewsUfGOto1NfBR3a81VucVsZ7OoHG3YsAwToydCxjkG1nm/G5fr6bF6f5NgzWXqwNNIQw3yIhzbrEStH2l/Xlvrt+8TQnCLUCgHs/tx6co6QVfuw+Yyyu7wwsQgbHGQEjLXw2a5jjvGsTrG3avltf7h15I7vT5sj9siPXa4BfzVXWzs0JGx1+mvnWPd+9B89nbh2hZ/7cb8cs3PPcc91Kcv11Fhgjf9fPbOfJMQvGp5ln+mRM2c2JrdNmrl1/eTbnmCee5f7a/l33vbkHtmuzQZ9ZP01pa+eiZN0088rY23p1/9DODU1v3rvpvT22GR/39LbvbW/4dMf4NFrGerFG3Rp180qf3HVuH7j7uYw/tx7t2zU9tBPXa6/psI1HM8f2DNps+mSdvfndHqcd+mXrzhq9+cfRXjfaTe+u27u56kd8s3dv3pW+/tjf7aOatc/8hzaBjKj19tuftkYR/80s6qRi06gt5L81wX37vve1d3281W6aWXIbkpdym5tJY3FjRmct11lpMJQTP9HpeuGqB3Xw7UW6mC50v+vpYABDlJZZrgX53yW1031NekMN/Vzr+VSv38w1pggAYBH5SpP0UmfffKLZo7+S+hOd/cdKSfpc+/VCSVmoV4Vah75eD/uaP36o9GBfs81Kw+mZ/NVKvTv3Vd2b6OePChWTji6uMv3mv2TaGw00Hh5qMO4pzSqdv95oNlvo+fMvNT99qb/9xUh7vaWBKMzyrp4tQ73ZdFX6ieXWlynAGxA3tJrGt2rDbEYvZ8EAVe+GohnZvx7f98zn2+fbFdFsUpYnvlbMjGQZtG3fXPatby4CmB3dbjfbKWbG+9bFts8stAcZ3RF1i4SDOTqLSUve6CcwEjfEyXakCwzabpjHuUe69zfq8JZDwi4wfG/bzM0Gt/HBTAtTd4GUhgFHJDCQxA2hA8wF4Qo9isBLdjqb3XD9jak7wBAX0AcBdv00NDZALeixHyktVs4/boA1IDoBzIG21cCt4jsGva6MDJva9zPLjLBIQYp74BetPSUg0gEwY6AvhcLAUw6DBj6Y9qw6nEAYt2AlnsM+Av+agQoMeMQxTdxZm1xWt5piJDkBpDbvMHz3rljGQYaDZrR5zJaqh9XMQGeYDPKHQWjLLUecCogEo2K2BaEH6M8MgB5iSsDBb2bfbMUAB9HV0Pki0XhtasCKt6ZdHIpHpTKf8SE4NtLKAEs8gxTthJGKDHxw36LCi4K0tNAAaEzYwfVWgZhG2iM4/a7vBixS+AriSJtiZVYvklMIbAY3HIQ0kpEpuENfoJWGKYAwxtwCoIKiEZLXTt4y4ERU6uMdqCDHmIMrDo5AaeiVcdRVtk7VYVxsZwMhGygzYxAAWgDp5KqySrwXEPW2J2OgHYhSd8HBVB40jHeKpGQUcYptTQIlzV8YxSosx96J2SCg0U4UBQKS2OICAKxhLDCkA7QCQA7jhJBm0I+B9YX2SMNlmzESphFfx7q0bglHAuyNEWjYELaHGSM3dtYx2x/um/vqJAZiM+yP7Wn8hmfRN7dfW57DNc4q4Cy4N3Snub/Zf3YV68pSFOn52/TFkQz3Rvbc9vmszgZLgr1H3+2Z9ukiR2Hm9OeGPv0E/mfP+0vvc3TbmfxdPxukOE44mcMkJyPkDBBvwebAT+I+W4LrFqt7MXdde/3bn85fzsNu2nePbmSc64F0EqEjFkhvLl3LcJkppcdNRalJt6v9wVCb2NOMuQ87moLss5qrU2cKvURRZ6BRb09RGCudnWl2daXT1aVSqiwNx6p6O02WS4kAACAASURBVCp7PQN56KwvtH7xpYL7P9Pu458p3KQ6/3NXy6s3CtOlbdDLKNDl0UR/9T/+z/piUWvx2ScaLi5E4Vl/OFS8N9KDx13tPdnXm+ORnr041aefvLENGMVug88XAFiUenDQ0//wN3+rn+3mShdnSroDbeqejq86mm76BiFaVlQncpKg+UFtbtwGIZgHls4UoZW5ebBd0MzX2+PfiL8Ns2M+t88zqA2Dc5NyzcTfxdDbhbPN6Ks2rYO12QgA7WfT5Ds/3Kbk33ZdtJc1O2h749up9nhzXfPz1tHm/dq22s/2KvdUd5RxcESDZe6WoRNiEC88gmY8CCDE9dKq/UHEKXtJn30PAA1nJkUfd/MEnCwcG38mJuXYoFUBD4kCMO0AtgBBrDU5mk3SCClpeGUdKooGJlDl2cqKDsHWIEUEvOErRgzCP8i+CkJQxFKrowwmPDmWQblSEhIglLggMIsqhSugubkULEREAqWA3QRetqL8GhYuEMeCoUoCrQJSDXN5ZWoChOHIe5khuMEzILSUegWXtbQKYxR3iY1hMK4ICyCJUWCILBWEAUMKNCbilBGEIiUIPaRVAVCyNkAe8xZ4pVXdCtQxhDmK/xSbuUF+gmPeiRGSqDiXmIAQgeBWpSprxq1WXHbMH1QQRBdGiqz8pqu0xmqw2BwDjqlUkhLrVYopkWwZKU5wYAkmnUgV9QbqjfPrN646isggzFoBks3aggW7EVXbejZXlI4FOtVwD6uNeqHDHlc5Uz/EtcA+ZtNkDWyuE7KUh2Y+Dy0w1lmB6C+r1RDjilRBVauoVoZ3DmY9xat8SrmWkVWAzG1uFwZog9sOZkmJZwRSz+sawiAY66T2mkYMmgp+/ga5kZiHMOgrzVbyrViPQ2KDUjjMe7dtzSJhW6uhz3y333zaLmr2mPttP64vuLmWW9iZLX0xk77bnuaSM3pi7TYHXUM2Kpxz993QkW36A65+26n2ePt53cytL5x3/zE/2712wgdHnODuzpm765qObfNJbqbP/1KfbPk2/sj15XurrbWD7C6/+fd9x2+uuCHw28dufzeMaTvoJsvaRUNkKKgyBT62SdyuOlE3STTp93VeERxHnmZPC2opBxAbtK1IEbCYWUHGmNIc7GFP5WBsyD+K+jqjrnF/pOFkrL1ZpOH0ROs//nttVkv5Rz/TfOeh8vmF0tXcAuyISvcmXX1zulH0x8/05NUz3SnXetnraRPU2gSgZ11pFAca7i+1W11pPiyUFpH8pG/10fE59XrSZFhrd1ioV2dayNPlptbZOtTLE9Lwegq7XeUQUQ/ceAKpqDrE8nEuBJcC0OiB14v59kK/Pcrv/t0u7Ntz2R7nrtvnbh/bvvZdT3nX/dvXtUaAd11H2+86vn3/X/q9jeZmBNFlLFIcP2VJsNVaXn2mSFMpWDgqViVGfAKPuusNkwbPnBrLlGvMIdaeVQGs61iZPzCo1SSgVncuD02SzQ/DRwMIgAIlpHNPZdkX1c39AJzruTphLj+llndu6IRoC+ATUCQorfuGkkf97rAulJSJMfS6niusB1LRBfFafkkxCojM2grZUJgohLGT015l6kWRUupqg3hWj7QpHyizagWBkirVqJwpKGYq/I0UUnktNwTErBiI2mMwQtOuKX1bJiop7YkfHGsDQinCDdoMVbLQGCPKvbpU1JJ3h9krU4BFzM+UBJmqamlIbj0KihRUTmBPwEzW8oKFvGKtTtE1f3sQjJRuamP01KT3CuqrY3KPrExxL95RWlGyGH2KvYSmDsGOrQRvSRleIImB9itLFUVgVRhRKBjrRT5TlV9pGKwUBZkK6q1jtSmBMGXI55bTDBxtVcWWZqpoR2V4pKyIlJSZ/OJK/fBSdTl1wkfU16JKrCCTB92q1qJ4mY9nPBtYHfc82FWeRwrDroMqRmjyqG62UCdMFVZn8opMOfPph+oEPef3zncttdePL1X7C0NPwzgT4SaIutrUXZXVrjH/EgtDUCiJQ1ErFahabKLmsigDJeSvIwia+YnlT0aGozVgENieac29Da1o6cEP3bft9dv7+Pa+/6623nVu+xiC2+2/7fO3n7V97fZ128e/7/tPve/72n3XeYvSb+aEd/kWQ6cz/1wdop3bE/ZD2jYfnwVO4Ct2hTBMMzGg/1C9yFdnUSkoSq0ocZpEqjpsfGo3u5S0YIVkmpnJDPNbEHUMQpW0qKVfaoYEDD7xJtdhtVD/6ac6Pr1S/lGp4MlfKX/8sdYmdVVWXKW7udCXf/9/6dfHpzpazxVspoJDd/d2VQy6KtNTlfNcQz9Tb1RIk75KdbShiAFViTodhQAiFKmKzUJL8K7jsZZZV6erRFfrvspgZCZBB/vo8NFtEjF3WV1rjGOuSpRFeloqy7cX7Lsm/l3H3PzcMO2fMlfb97Rz236+65m3j33Xtd917nY7P/X3tSgEl7EgKlceE8IV1pn2x9LusFQ3nqsuL1WkaHKRxWY02EFIrsqUqsgrlWu0lURR3NO6GunVEkbiadJfqOfPFaVXitDsARlKIoVRR1ezqa4WK12uRzpZY2Hq6mDsaxBuNInmiupLgwGGQxY+ZXd3dJW78qiTDsV/rhRRCAgtFxNsXOlsHikvYw2CSt1wrjg8lVdfGZNCM47jru3zVhtGg55nvp5dzXWZBaqCrrp+pkfxQuNwJoVLKc7lR6EwaafpwhXUwRUXjrQuQr0+L7UssA6gncLgYNRr9bvUKyg0nS4M3lVBTx5FR0zrRIvN1Y+lg2GhcXCuKn+t0lspSvaUZve12oS6WlSa7EiTzom88o1FzVfBgRZVpJOLwgJjR71UnfBUqq7k1QPZ+bSn11NPhuoYYnVpLYFgkhOrslCnQ4pppKs5kTQjE0bMYmMKRaBeEuqDUahxd6miOpaKqZIqUEI1QarXhc68n+dLLfOFFsVcbzahLje++nGpu3uZ9rpX6sBgEef8VPNlaiZzLDCYzkmRDb2u6myl+Xqjk1Wsi3SkrEjlx11TaiIPy0SpO3u5BsFUXn2svFyr9ruK4ofapImuZrg6Mo13puoEZ1K5scC9iBrpwZGez3uapr4JQUEUW4Ecs7JZTAVujXP1UVRWvtLclxdjt3Z6Jtq8BaZZjIDjEwjk13EBrXT+Izbj7T2+TU9+RDPvvfR2e7efd/s3Dd2+572N/3/gBH1FaOE9+E5F6etu2cFbWtn3vVwbxHHdyPd8ob3tQWzbh1XxB4oV64J0C/tiHSX/sRnoutQgTjTwKg3RkfDP+RBhGHgTwwhEYYC0Eij0uyrSlfINWgp1m515dB12FUcDld2xgvlKj6pUe7Njnf75N0qLhY5/9pGy7sBhBs1PFX79j/r19Bs9SdeaUJI1iKyilNftK+z0NAhidQ2/vNZytZaP8ytA8g4t2j4oN0YIkeKpFEW93rCTKNO+LouRiuBAdTBSQdlHXh2JHctCi0QGxCIExvy26FP4Ft2Yfc+Qf+dpWrJN2VhFvvPid5xkNNu/tp32N5/t/G4f2/5u87x94L/id0yGhmxl6w6fJ1og78NqrBV6K3XDmXaiV7rT+6PG8bGUL12hCm9XlTeS71G/mdIR5/LrqTqDhbywr4V3V0+nBwrXH1oJyWHnjR6OXuuo+lJRtdLGn6gKeipKTwdBpHPFOvb2VGR3tcnGGvk7miSXOhr8Sfud5+rnp/L8gU6zJzpNH6tIKSpT6O74XJP4a438z+QFa63DPb2e39Ny+StRsa0fLbXXfabH408V64X5frOqr8I7MkaAtplEZDxnWlZ3VKxjbdalrvKegsFGw/gzPTmYyY+uXOW4fCA/ztQdnikvp6q6gZb1B3p+4enC21Pq4Tai9ngg5bnq8pXGXV+Tfq56OdfVBsSvsWnvFUJtTknSWt16pUnwWg9Hf9Iw/EphcKnCv6eX0/9Wr7JD8xHvRHP96vB36td/NtjnTfChPruqdKFEcRXoKL7Sk8lv1dWpNuWOZsVjPa9jXfn7WhtkalO33rYNgjYM/Bvt9iN5nVhX84183AiotBTxwK1RhOp4Usc710HnqcbRn9X3zxSXXWVFIq97R5uCPJpKcXelnneueTrRH84oWRMoys70y3sjHURfKdBUy3pkVRh/NnijqF6rBtMdgQh4K99XJ5zqfLGj1etcl5uHysI905A94hgg1dFKveSVfj78vfaS51K91Nrb15us1snCU0iJw2qq/fhrPT44UZJ9ZUWmch3qePNznUx/LVVjFWD1m9BK3fbM4g8Sf6FR/VT7/X09nR8pz0fqBLEqqsYhKOLWMKuzp4hYBvZq41v/qdv2W7ygISeWDfUDGjWz/3dcd7t99vj2302E/PbR//98J8qgEbfMtB9uv3D7GttE+Pb57XPt9T/2kzZut3sd4dc01i4WN7+unrGL6/HUiyPtJx2RI75Ca6HQRFmbad36Z2ZMXIsYkHz5SccFoBA1rkJXZaXLfl97jz9U/fIT+Vdv1MPsRUGCi0znX1Hr/Fheb2hiRr9YafDizzqcX2qQuvq6Gz9UHiW6KnKFSaD+AJPnyvLgPR9TGdHKpYp8YUwtoyVskLaifIlCMv5Qb+YdnS97KqO+fCvoklldY/yUjSXFRsTe3aaMCWR0nGaOZtX+/SVzs31vOzfbx9pn3P5sr22Pb9/D99vn2+ve9fmua7fbe9c9/5zH0MpsnIlYNvd2oNm6VlJdaVI+08GDSw0HU83XoT49qXSxxudK9b1Ug865HozPdX90LC8c6vO5p9OzQtPNIysvGm4udM8/1t2jL9T1Fnoxf6Dnpx3l3lgHBwc66F2aUHln7uvzlzNdXebKlhcaVs+0t/NGd4ffqKpHevO8q5OTvq7yfUsVO8s+09G9b3T/8FMlcaHXG09/Oql0OXukwt9RAX6CrnT3/jONgs9VVgO9nI71+jLWvETgxfeeqqNU3XGlYc/TeFNrunRV9Gbzc9UHpWmN09lam7Wn3WSuf/3wqbrxG639WM8XlRazh9psJmZ+h+gjbATVVLudr/TBaK39YapwXWmTDrUqhxaLQPARwWfkN2WZr8V8piB5oQeTU/XjU50sMn2+uKOLWVerckfT6RsdPH6qw+gTw6w+TkP94fixVukd82CsklPt7T7T0fBMs3yp+bF0cXlHaXGkyqq2ubKZBOmRnhdUp/pg/KU+2MtVeIkWYa2zfKy86Fndc2g/sDqARJ1eLDX0LnVv/6UeDDGfx3p5muirrz0t6z2RnDDpVXqyE2h/2NXustar7ExheKV+b0erZaXzs4WuykDjZKq/e/BSo+BcaT7R8XytV6fEpyd6eLRR3CnV7a4VbogpqJSZr544ilrzTHp5/FqPva+023+hYXipubfWn1/v6ZvLsbJqoLBa6rx8qr8+murh7lOFdarzVaZn54E2yyeqqNseuqpvBQKVlYyeKwqf6a8Ov9J4dKaXr64UBr9UVe1ZyhgpwJY+bKnEuFRcMNxfuv/et7+3acH7rvkhz/6ue3nGNn+331sc/5+rDz+kn++75naf3ncd78l/t3JOvq1Rbb8UjbW/bw9Ue/z2A29f157nuN2Did9kDMfBOGbmLtM+XVIiGBMMvF3vk9lZa9LtaRVs9GY+tyjaCtshUaxUT2hyRdFgLUqRknwYq6kiVJc68zK9GA/1waMnKv7zSGHQlZdkCqpcYzSz2bEGy2OVAXnhVJWq1SkyhWWtuBdrnZZa1r66R3elcU/dw7HGh6mqYqlNDjD7wIEvZJm6URPMkneVGdZEYSbVdZ3o82cbfXXh6XzdU8F4+E0UK5HJVATDnGVpa03kuQ0RDNxFf/J+Tk52ASHbc3B73LfPtXPwrk+u47/t+993L9fYXDUN2T2thM3GcBNrZ9/XBgLOe8+1c/6ujm4/8zvOf2fbVlY0d+9giFlUS2u0ERRMb6D15p6y9FT73liBl6sTzwxE6OvLD/XV5UdKq111g7kejmLt9gN1kxeq/ZVW+USnVwdaBfeVl31dbFItxkv14kyDMFWxGOqbi119frqvj9K+/u2DL/Xh7lT3956powf6P7+8r8v5kfa8ruJHPQ06qVZlodNNX09nu8qCI3X9pTppLi9YWsleXAHn6z1dnPR1Vu2r7DzUNB1rGJ4q8nONwrkWRVeLbEf/5fRjvU4/UhyMlGcLdTTX3jLSZKeDN0Ch11e2CXWRY97f14urTN+cZrraDPXB5Gv9OvpSo+5cdTZSufF1sehppQP5ft/WZFHU6upM/+ruU328/6Umg0tN/ENdrA/1crkneWP5YcdZrayC2q78WV+zxFdwGKnrhcrXpc6XXZ1s8EnfU7R4prBca7c7p2aoLvJcVytPS+1rnUe6APehrJWExByUmmW5XswTTaN9s0bgpiLCnkjuqmavv9J//+RTPZ4803LTV3x4T//w+gOdF3vCNWe55D4Oga6W63vqLGd6PCJ2YaU6CXVcdPTp6lc6Sz80ZhuWZ/qi+0Y/f3gkhWOF0ZWCaKw380O9edPRi+MPtKgGejL5Sv/20VP1uwutvaFervv63ekvNc0m+rBYaTJB2E8U+WslWWE4FUFs6QZaVfs6W4xMMMJvP46X5vo4u9zVyfyx/M6+4W4ky66qEHCrmSKtVG4e6WwhTdNIGyIyrOY3w9hRVKcqNyfaG36pv3vwJw260ovTX+iL81CrPFGlA3kAdFlevIumbxm62+5Oudjeht+177ava4Ort4/xvaU/tNO21R67fS2/22tun7vtQ99uz76bhfKGBnHsXc95V/vb173r/O2+bP9u7/1+Kyt9277TfW/vZ/y2n/0tHzqXb1/QDsj2Ma6hQf6zCN/3DMK3u/H2EWujkZGsg+T7GnKRS5FoQww5FxCBmrMRiZolmMfXuI40qmeq8YsrVAZiEaGb6K+sWNJJ+CydtkF79Hde1zrv9LW6c086uKOLr36vHeRjKy+YalBWOiCAd00kDjamSFnpWfpKnUJYPS37PWl3rHhIzV18gyvzXVUeecEOICEIKYGZqihylV6iOIqV5WvlVU9zb0/PZ57OVkPl3tCBNdSpSxsijcqUcAq0mK/BpVYx7qiQ2+O9zUC3htfGs/nN3G3/3rrsncfbueae77qXdt7X7nYb28971/fbbXzfM7fbuH3v9rnv++5SkHiJZj3DitpUFQtYS5RXsQpvX5XXc+UZLR0pUOY90Mr/WFV8T6qPta6vVHjnFpBFoFXt9+VHhyqzvpJkX3U6VVY9VU56VIgvtafMO1LV+VhX66m8aqmOvlbfP9FdwIuiUMtVLAV9hT4BoXNVdV+1P5HCI3kRQVCnevRBrMOdlbr+lVQPFUd91TDLaF9FtKfK7+ChNihXr1pZpH3pwXzvaeX/Spk3kpeQpjdXvr6Q18u1LCgB2m8gQQeq4gNtfE+LwNM0HGvpbUyI9qulvKpv9b7zuqci6FuhYxM4vZUCnenB+Fj3ep9qEp3LG6816bzWm8UdlXVH8t171mZLTlTbLgRKlK3bJCwFAxXhrupgV3U9kFcUSvxCGRYANjbY8vFEVR4r8/pOkPZWItjMFTcZqvJHhkhImpqhylVrC8Ibhufa7zzTQfBHTaKuir1AX5xfaFGnlhpHjXfUDS/uqSx3ldc7KgsXGGb1waueVt59rbwHGoxKheVQr5cj+YsdjbqJCg/oq0ivznf1ZrmnKfsp6VqAIfXl62Kq2j9SHY/k9T/Wpryr5/NzLSDSga8qIB4hsoDIkEh1AyHCTTM2iwLR7GRPVFmqTT5Q5d+3dRV6M5vzSiv5WinUxuinBwKl31VVISxkCkPSCKUyvdLR4EI/2z/VJPxEHW+tv3k00LKa6MvTO6q9icUnAQZDSSSjrRYM19KVbT33+3bd2+fbLKh2H7efb1918+tb56Hv3/HX0qHtS9o2+MTk3v5u6U77e/ue933/Mddut3Fz33f3f/ue299pg7K02+9oaWu3X6QdZBqwHFQTERznaDvCNY7XWBKVPWu7YQ7YA1sIx6Y3N/e3mmBtOYsGUtm8G7WKLTmLFBc4G24hApaIeLfnukpQkyTUrw929fVspRek5wSxmxzDmK5UZIUyfHmYp9mc1P31I8tVv/RrZXt3tTw60FW/p+F6oaAiIl4qvFopUcDsJ6J1DTO6UpQTOU8q0/9D25v1WpJd+X3/mM54x7w511wkm2STlABZtmFbfpFhwF/Dhp/sj+AXfxa/G/CL3wTYkIUGJMhSo92SWmxWdQ1ZlczK4c73DDEZv/+OlTfy8GaRAuxTdTMi9jyuaa+91kKXe0fqHz3QfHKt/f6Nquba2sicpvrOKx7GvClRPkpazVxbqsq11tV9ffVmT19fT7Up7ivLZtYERqmP61Kh10C+AitnACJz7YlYQS6MQALiJHHI71LIzAN/EGMtFudGi553/oj3fcshLuaOOESSEZ/WAPOQJoc88aN8wsdhxI3LirSRP77jGXmJj78oI9oQ9fDN37is8Tfv/CKesskb4VFnfCPd8FUd2mwf0Jn9IUM0+ooV8fQbm/G+n96o6tFKblK5XCHrkr8ADIMhkkRzOK0Z5qzWNMeV71pY9MK6X1ZN1YpzSRTHJuLWebtuE6LoClV9oZJrVM2NJhPud2/sm7oq8DjIOq5cp+rvdP/we318/zsdz77VrF9Z3Lrt4R7n6vCbTtv6tYp8rY7nJFO/slqWFnnma5453qXQPenRCTnS9xfc2ACNTVTlF+q4cQFC4PoS6Kk88D15TL2X5cQWDBuuQ00SMZ3OPmtVs2stJ1dazK5VNqeaVGc6Kq/10clWX7x8pcvmoXosLw5rkXXaT3Nti0Z10WjT4xiJueYkulAD4s4qFQUuhlsjKJT75iiUta02eM8qavUVioG1uv7GvrXRtu/qTPMs17TCC9taPWakts/09Gk6GthubnQvP9cHixd6dLjWs+9PlZdz+1aH2ADoc+W06LcmJriT0G6mmjUztesLTYrn+umjWpc3K31VP9RXV480PW+VFb9S1s10/iJTW02Vzxv19UZcscPFcw7X3a5UdGuVba15ua9eS728qNUV7FGcNh0k+Idym3LNVFmrvS0y3665yWp1FeJzabPutF/N1aH0tq3f7kvL87o+ra2Oe/OoGAPcEgwpmlf6+Ol3+uzJD5LeKNNGHx0803eHC3179qHa4on9YODgipPEBhsIyDy5hWC/8unYL/Zd7K+AP7v7d7wPI0/sW/KO80fa9z17nHIMP8qK8qKcgGVRJklJE988x/miLJ7E0fbdX+QlHBgzzk9clEk8cQHjoiy+AzaNQPNuNf4e1zXOT6TBHSe5oza+FbmPM45L3g3f/R6nTZXcAlXS0qEf+xE/MJlvbQQ4j7n/25zJEjZnHik1BAD3QO8vZnp9ca1qs1ZbTFROp9o0nW2hc46NcZnk7AUkJXEtMWsqbSeVrirp4viBytlMj9YYWWCirVGHzFGtubHMeaZl7mtwRdeKSz6vp3uaHR9pMd9oLz9N3MKgTOUuU1mbm9K2kQVhuANEsFRfPdLz87luuhMrRvU5vUnGUOh7Aorebx6AdD/ULLuF7Yyo7/WC0BmRHUQWoxbjH3PAdyxA0njsR3mJj7IiPhZflBFl87wr/W7YOP3uu/u6sz7G9ZM+FmuEj/OM6xq3L9KO6yOMNLtxQUj6eIMb0RgMQVIDpQRxw3LjD0MmvlvOB2dALCQ2M+QipFW67pPMxkL02CJIMsIxGPuACqM/EG5Fe6lJ90LzptCTw0JlOdW6u69tfl/n2xN1mgordRlXh0B2SAwGAoW7zEX3ex0sLvXm7EyPcCK4MPuppujUDued7j/tHoxquOXDdgRJYa4VKYUVUnGCki0siSKf0T7Ayj5QkhEPVE7ttBYHSBgiAcDbOA7X3LeWHpnQbFbq1890dJTp5UWlo8MTHc03FgU/mJ9qr3iui/oTbbCvwHUx+wkfZgtb5f7D2A8Sk3T/HtkaY8sfBC7jDeEPO5/zZ+IKwh/iJO0VS7I6jK7Q1l71dq1m2qjtzrXXP7do+bx+qLPiAx1NvlTe/V4ne680y3+vq+7QSqrcmsm56uaDBABIJzXpBs28v9ChvtWiuNajasNiVaunum7uaY4hHZyG5DM7mAJu9d1NWjMQ7rZlMACkbmszz9jT32TcxmFFJViEHQ7WWliVs40D3EH7uIj1x1XLleblGy3y71RuLjXLfq/D6kJlczEo0XIF04DP65pxtWS147iJO/SvtT/dCKLx1fWB7hdr7VUvdK+UTvZ+rm8uv1eZ3VPOFcxma2NBgA1sKiRY9O7eGu+12JeE7e49vmN/x16N9PG9+4yyI3w3/bgO4uJ7N13k5xlpxmG8j/PvxsX3bvsjH3kj/111R9j76o7yowzSsf/58U64yxj2c5Rzp1LcOFO8u6TRP1FABMV3NDTC73qSdpweyh8ERV6sOWE4wwtugKV0A0mzT48HAiC402leaG+aa3+zUd9cq7ZFpGR3jKtHACwAT5LsJ44MddGurXStiZqTj3Q6PdKqfW5OPm2mpISXYHKtDAtYaHlab1W6rAqdzQ9tyenpg0rz2VpoodYNHBsDDY+dAH/L2fukwiaOyumJ1vWxvntxqJvre8q6Q0sdoNb9M6Si71CdII2EGKwBwD1SJtVcI0BwQBqD6c0Yzxjv+I4n4bzHd8wT3/G+m5fwiLsr3V3EQZQfZUW94+8ok7B4J984b3xH/Dh/vI/rH+eN+N3nbhofX9jwCsOdECJGLUAaQZRhihVkwY8rSjDJb21U4wPa8wBhxYqEs8KGAB3DmArnntx9xlFQslmPHkbVX2rRPtNR/1LN7Et9dPyR5rOlLrM/0/Orp/rt5QdS/lCT/tz+1lmvrCaUP9cc7eiVnh7f6GCZ6d9/f6Jp/gs9mp6qquA4S3vaasCs/N+AkSfmuEHHdZ67D7TR5lXtqRCcmqQ96G6w3nztLENsbLlRMnaCMZUOwycDH2ATsVtNuFpq3AzQ2ajUUnZhhgAAIABJREFUpfby1zqaL/WXXz3R5kmhZSntzTqdLNDK7/WiWfs4iz7hic/DCBpjyKijn/gevb18QXgIzvpGbbFSx51+EB7I3fZyQFjoP8ykbpn+mrnsSx5Co1j56heOkrZF6+ujR4trrZqN/sWXT3TxONfBk2tl80YPj15qyvn89on66iNl+Ffw2KR9wqVEJC3T8kKH81q/vj9TPjnXB7NW9fnSErxNhqY83bPJHHUtCnggZaQdW6PrElsZKCUO5Dt96bDvBwIHpftsNM0Rux7CDkqmQ+LDbZ2+VdUnA0Fch/zkwTeaH9xT1S+1zN5o2bzW/fy1pgNTAgHU9hvVeSuWBMxL3t+ozL/TwxMopHv69sUHJlaa4lyf7n+lnxxf6Lv1S706/8bHgi0MkiU+6CEMCGYgyFnr7NXYY/Fk3/Ae37Gf4zuIzfFeBR+kX8DtcWyirwlxWd5st/FRLnH8BYz4g3oHRuY257tvUU4839b3bjL3i7JJF39RF0kjbJztj5U5Tjt+H+eL8N0w70wCx42IxDwjQzzHcbwH1RDhlBNl3ZUnwkjDu78HKiPqY7HY3zBIlDOOhI2xUwtdavE7m4y6V9c3Ol4s9LFyfXt5pbN1raacqctm9paGAQ02A1faWHt2zlhk2jS9Xm1bXZ58qPLkA928/FrNFtOXhRV1Ws7oUFS3CDpZFGuzTGvuvN9/pPInP9XV0UInj49VLi/T1SU4KQsIO1uJAsjD6W2x4DW/p3X+SM/OD/WXX/Y648wRQDsY3jCR4XWc8gRCMIHD/MQAM+ZejIOmIEAtEW4eyxjXGMsY7/gmPv4ibPzkffwjLb8oN8qLZ8SN88T7OM34PfIQBoUbceNnvEdanoRFO6KOcXi8j+PG77t5KQ/jPfB3JirNSYOY4a5t/sWckeOtoIhY3bzVwFUOXDlts9ENBgriDFE3NWdacxCL3QRYXYB212k2KfXk0T2tqwf6pHiiup/ry9dYC5R+d7rUaX2ifHKsIkPkXVoxE/Ou+P7Nm290NHmozz96rNVqo5en93R+b6lt/1fWiDbnRH9or4EdwJqPgetzP9AtGUamay3FQtucO9r0j2M2K3H4qkXyeIjo2u6H0VP1GoLAThbefHUVIryGEG00r6700eJM+Xqt5284D8et8FSfP7zS0ey5PntQ6+XL16rrs2QMxSSEz9WSaVfGzn4XEnzh+KMvGVOwt8l6j+2t/XYIjUT0e72aMAa0DWZZMdBE+zDPunmj+4fX+sXTUpvT7/Tl861m1b5++WBfD6Y3erD3TE+WK512v9J1d62Ka4kDnLKU0OPHYTIGWRrdvzdVNplob15bYpi1IF+II0Znq6xi/FljEGWx1tEYT+OPaV6r6g0Ol0JkCtywe9AOJyiulFWWpBQlc2K3IwyU79Mv5oUOphNLBZZZob11pUmVfBWkutA/2iYpky0NYgZ4pWn/jX764ZHay0Z//bc/CP2P/f09/eJeq0d7p/r86Bt997LS85snavp7HmSIA0uaGJcRZBrv2fG+G4fHHr4r3nM3jhjhnwgep6GsH8PLxL8PoUd59CPKjHamchNuijjSEz7+jrAoiyfxUU7Ej7/HaSN+N2z8Pc4bdRMWf0ArfhGH8d7EjRAxAG8WTnq9DeN7XPhtpanAt4VCao/KuU2X3t5GeUsmQOhJYRMQht1lAqycRKXDRh0409Tw2BiI+jodzGeazXtV9VrP6q1ed9Il3nm4u4mYoodAqAWG5qwUHZxV2+j5ttWzxUM9+fQ32vz+K21eXGth7jrzOXtZlL7vWmLCsYFDki6Luc72j9X+8nM1n95TcbinIr+2FSx6iCTB5344julrFVXHCaSui3v63auZvvhhqWfNvq77qabzhc1dpvFmw0ORArQSsn7rYzu5URiod+/rNHqYEbVo+HahWbfB85cQt/s/DDqP+DNwQGSGeHOgCGJRxBwRTlj684pOpkuZH5fFjAU9PUCooY5YcFGmJzIWw20jEiId/g3Y4PqHnTpK6uhok4tymmH9DY3mMV6nRtSMB37GaduwMVMaBKFmV0yQDT0wIgAZIOY0sgLB8wdkbOGgEnfY5q0/K2NHfLxj/xtcOPhIxuJcNVENAdnW2totb6urpteL60x/+8NMzzePdF4/Ur2pdLWd6rJeWKGtypfJR7z9geNpqlKhK328/7UqTbQsfqIfzia2jFjqSrN+oQqOC219ROJtcvHo9UjrzQHGBCiJyz3uaIQjhWAcyuSe0+fWmDpFL6QR/euxxojUAatqvtbHveRO27LXKm/M9QnjR32jo+pUP3vyg85Pv9Ji737Szj/P9OFxpuPFN/rZk42eN9/q/PdHWmefqkGJD6NR9tYlVRDAQqxdJ8CV7qhY8kW/ILawHoclvL7A2hlEP2sZfYCVuhLEhe30TL2t/0xt+hRJ27J/qfvcd997o69+/3c6mGO8pdXL80KHE+l+/qV+82ijM53q6/NXmhSJ2FtDODOGGIdSq20700Uz1b99vVA+P9ZnZa0r7t8UgFT0yDeaoA/AGoE+7Bc2bMWlV8iebZF7XbAOgXnJQhurNen8WLHS+ryNKnrKussK1ejlANBZrJ7cTttuqu9P7+ub1RNlVWUVyJNmX5+3G22t8VAnmsBSAyQgOJHvVTRXejj/Qfem5/rh4kx9da2mTkZvUPKd92/0+f5f6/RBr6tvPtV5R/n4yOhVZfh7S/b2bzEA8OV2F7HaYi9GON8RZnF1onzTdqbEUX7KHZc9Li9Wso/Gho9xXsMlxtZ6GM6Z6h3gA2nj77asEZMZgXeUHe0nylK+gLdDf9MIpNa7OyNY5uJG3zACf8pv3Dfeb9uQuLmhyGQpjsjdzkXYuLJxQVFBPMfporJ43pUmwgbm8p2JpCyGgzRoHTPndnzvzifjBolLYFJQxkFDvdejvYVNb9Y3G103axXZ3OdabACf9gxngjBLON84bQr9tp3q6PNfq/7qX+vy5VeathtNcc5RYNcRE56lXRVyfawtZ3o139OL5Z7ah0c6+vQDbbMz9TXmKi0Md30YJ+F8j6sxKD6Vi0f64kWpf/N9rh9WS2n+VIgSOSsETwCe6FpCzmAd996jgCQiYU9GCsA6LPIIH8ZpPP7jd2+aUUCMO3Nz1xyTlDQxd+7XSOkiiiJNlBVhkTe+f6z8cZqoK/KPy6X+CI90Ue44XaRx4thYI+AQ4btPzmgBjJiATeXj2W/Ykl1rhyieJIvdEb0nd6exboGp/DiLh2M0ETBsUtrntWeHNyhyZZpP5qBjXdWlvntd6IvzuerpJ8rLE7V9pXw2NUGxuqm1z1zD4Hl/UvNKnzxolE0KffG81cuzveSUBTE/yAtplM/GE4IzvHcB6dAAVMG64wgK5OQ/jIsMVz2xOrbZ4iGh02Qy0WIi5Vv4Sn7JOUzSHUiSCZRHvW4hYFgjfSPOlQ+qcz25n+lgMVW7f8/nzvvFJ8qrFyr07/Rw/0xPF1/r++pQL9sH6vpjE1pwsemsOO0HtNQ7pAWcoxsxoRiHrgv9Sefk4PfoC7OG9jgKjDgjIdy22Ytcm6bVtFvp6cG1PlheaK+61pMHM5X3HtnEr8oH1oo/yF/os3t7+uLqtV684RhuqTZfpP6hpFugpIujnomu6pm+PT1QfX2sosLt8sJn5mVzo+X0Wnt7WItrhZ1+X4GzMRZE+BAJtz+kH7DczKHXNMczNreaYEEQiAhMkBIAH+DM4PtZudu61OnFUi+uD1TNl7rqb3ykuGoXNhOccxSEYxuIDdY2sAdz2s2NHh62OpxfqDvutFx+ZPhyUPydj26KstP92TN9dv++/ub1mS5uLpRlh/azgZzEczAQybe9uUXKsU934yI87Y9bLW23bZz4T3gf5+E9vgNujOEfceO6KZ7v+I3zExZlRXw8I5y8u+WRZlxmvEee3XLH4VH+7pM0UVfkp1+uO7igIVPp7pBhCHingtEAEO3GBbAbOrxLX0QHouLx99syRnW5sS4ktQCldhZuOB4hiq3LmQ8UvH3mMnEWlHKZstdmu7GTiel0ruOi1FWbadVnOsXM6oRrMFC3UJSc/dQWV+Hn/HyS64tmpj/76DPdPH6iqy/n2r++UokWc4E4vBMitJq/LNOrSak3jx7p4vGJehb7YvCyhNIMd90xXsGxAGd+BrBzbaf7OtcD/e7FQq9WD1V3hz46qIrO939titJjCmuHn3MWUiK+WWtoAVu5x4s1jZHXINzf4AAh+Sd+dwHeNZ/MBX8e8zRBad5HczpMzXvDadzbNTJq23ieI55FF++uc7R5op7UjNtVFOnH8bzfVb77MhLZRx73fbSmaXOMh8vin6HPbhfA0bobILzKHq0KoV0O4ExSEF+i6jk/vkXc6V3yFWE2lscD72b4gmYuWRe1z2Sn2dRW0bprblKAeGeqpvc1WXysPn8iDHwgKJkMjq6zIjnpKKzMxLn0xg5UStZNV+nrVwtdNk80rZ6pLq60LW5UZLR5m5ywYM/c6+hWcoA4l7Nu6EXWWc25M0g0r9T4MOpS+7MfzIG22QM1pl/wBocDFrqXe923aJEPh0t5lzwaFl2hcrvRyf5aR7NalyvOtZf66CAdP5TdPZ1urrSo5ppmjR7Nn+mjgxOdvv6JtvnTpIOQoYU+VZ3PtEaqgfET5heuFW3zpN3qzYHYF/TGOFu3xXoKEOGFFfYY98Tlo73V4ofZJlsfzs70YHFll8XzgxM9bDPheLHVsVbNSof5Mx3MLnR/+lz3pg/1av2h2vLAiC4RHNilmKv3kd6+ssXnut58qNc3vWrMPDdTTbKV9qevbQDreoOpXvTisYmBA5SkS2EphAVdIPvKTqBuzYKgsJiu7tacpYODi2Qky8dBEAQoAlpiVClv5xJOV4ojTctjlS3XaGfqWRPcDtDWZQA78SCXtaVt2gM/ENVn9bn2y1Jz1u+k1KLHCt4DbfuVqum17u2d6Wh5qWdXZ+qaRbppYGLC4Ndw6J39OexJC+QHHJK23LDPgUOWmvmqTmxbP8flvJPnnVS3H7vwIvITvhs3Li/S3ZaU3gwPBjg1fh/n5Z38xAdhn45B34VTTpeKff+/SXnkvfFuA9ALNBDMjffEICW1qOY2ewk3QmPMlTAINBYkOgDBeHoqBgAe8RQTHaPi+MVgETYOj3ieEc6TyfVhyJCekgBGjCviQ6PvoXzcO1I/QCnyFQA/I/hCKPs+XnD23mh7dalN22tTJEQLacA5IPwL3AyCsTfTiV4tH+mbJ5+qe/ihpt9fKV9h+xrTj7Lp1jWa7dVUb/aOdP2zX6r75U9V7nfWDJ0g7gO5GhEDlOHMMdO4p7rY11l9pH/zbaEfrg+1yU5UTOY+sW3a2jbBw7BAUqBJdbq/ab7GQzbMzO04Q+mnW31psBh3zyfjM049zCt32iO35zvPrbADIop5ZtCjnJjn8XNcbsxzzCffETaeX+IJj7CdTr39jLzj55jCjnq8ZmLTDf10f4Z+epN58aT1zPqOfkf7nZ4CORphPWBmF0UhELb5HuYCpAD3vUka4WxfaxxzB5qDFLxwtcnZiVYqcOYycMEgkzJHeQtXlWtl7bXKvrarzcmkUnHdq95sfV2tL0vfCaavKFHiQKTCusv6RkKQ63LQ/ih1cVPq5Xml6+bAWthljgOjlYkEiA/crnINivqRKnEFiXai2oYGCgi9tF4KCn21qurAdsJ7rXS0PNPnh99aWerr0zNdXd2omMHlTrSB20MMXjCPeJqDR0M3BfHrVsXmlSZNr6f7VzpeXuu33661XmfKMSuaYyNirnuTqeYf7+nxcaNHi5f6+Pi5fvfqazX9A/U4m0lXUKzBzhwU/Vp5fqZSL7zfy/7cpnm9jrwo0SS/VJmdJcIkOx2O7JhDdjkE1Vp5dmWb6jO91DL/3veu//X3K13VlaazVn2NEZwjXZ6sNHu80Hyx0ZO9b/TZyYkuvnuoLl+o0Epqr9XbLSyeEznu4Gij13bT6fQaBR2cxnyl/aV0sr9SX8zs/TGpyIKgmUPysp44YkAfCCcnKAXW6Zohc+Y1OEjsOHIcVmQab9YjrpWZT+A0V3VRrsPKOpr/aNOn83qILoYJgobrXVxjxKQeJmjn2Ustq5eaTir95V8/V6f7qhb3dNPgeKZX//hEn51sdDz5SpP8TPcW32mRH2rdHKqf37OnSspnnA17x3hkwB/AG/bZGO54Hw77lKYRz34dh9Pm2Kc/9nTXRnAl4AbhrBH+glOPMJ7xIz3184z0Ecdzt7xxnNeg8VTiwMbtHOPTOPIcxwNv+Q649GP9DbxoeAWDRCMGPLybn/ASBBlibSN7zt8GqS/fRpy+mpPEvXDKnkgQairdHY/O09FdIJza4MRvxyTSg16T8Ix/KRPk4rdB7p4gNuIzflFKPJMSGxx1YU9WAM0Hs5lmx1PNylbPLq900Ut1Odemw1cLnAPcEpxJoeu8079vMz39e/9IR2Wj3/6v36qsr/RQnTVW8XGMaYY3OHP56W+0+vP/SP0vn+rxRxsdTt9Im2s3sM/RAIUzbzSbHqnrP9Lp9Yn+4sutfr890KrA2AdevJILTe7QQnAlOiVp96L056n2Lhw6i7jCE5jGAQRuEemwEGHriLby3DBfDNI788bGoWQfIzDiSaOZdF4iLLBhVbn+4Zgj1gPSBotNbPCDy0uIUDifYs4SEvemoJ5BPO/5HW8Yz17aaMQ5vfuQwoYZ95zTF/9Mp9wSArGJ3qYdNq0lFSbwUr9x20l/op+03/0bnpGechBRI8HJNLXkBreiWBJL9bNwLjQtz7VXcAd9o7LCw9+NEU3ev1FePFGzvdL0AItcFwaa08lMs3qtqj5XNrnWuus1377WslirKTbaZhvlxbXmk42qzUYbQQhM7bgEIq3CM1m3VqcrFfmZigxXmJlW9b6+enGgv/muVLk4kpqNqvpM0wZDKkkJDLFytT2ThDY87n9PVVRnytAMh1DoOy0RWLV4abtS1R/ZgVE+2ehB9a3+8cd/qf3qjf7lswf6l/92peOHv9SX31/rq9OluuJY2ea1prOVvacxwjgcqvJzFdvf6cPDa318/6U55i+eH+l8+yst9j5Sl0315uYHneSVPj14rcdHb/Rg/1Kb/Pf65M0z/d3Zsa7rp6omG+1P4GevtN/WwsL5ZPtbFdypb7D58JV6kCpn5wh8cf5SfytwLaplZf+NyioZvSlatA4aVdlak+yVyvpb/erzRg+qM11vav3u1ae6yn6iWcP5fa/s+lw/vPrnerh8qZ8sX+knD55J1Vx/92au1aq1M56JrtRnFyonWxXbK+3nmZbtM+0Xhc6v1qqyM32yf6WffYIJ3Il++6zXerWvsnikhmOCvFW9+UFlcaWqwF7FVpMJ5m9vzNVPxdU+HNdMVOOZz7KJtPeAWRjb2W5ea5FfKefqIvfu0XTPQaqnyvof1LUTe8SD8OiLdDSClA/X0pP2Rn1/qqL7Ug8m/1a/+XyiZtvr+dkTrfO/p2b9sVZZprm+1c0X/5SLtvr7izPNypV+88kb/e7r/1svmqeqNw9UTnIbwcpDamLGC9rBWpOGRyX2LNC5GOALIAZ4E3AF2yJ8RzyA7B24BZCHQBnBs4j3fvYGTls17dfACimML2DGW3gzTkrcAL8M34Bkgy4Rpyr8Ih8wDRzJNwQCz8BzwHDbSHHnUvuNfIHbWPhGqjX0I+BtjAP12p9BgaTsdlxIb7hMncN40t+AwwlUMyiuAuD/dtysVPl2cGiEgZwfAxAfEpuLHuFYOCBXksSqdNJ5E4YaCrjlzCL+bcQwYFG3RTCjvBEe6YdjSX+O4wB0iLIYaCxq+Ypa02ivKPS4qpQtZjrd1rroa5238Epou0+HM2tp3XZ63mf64v4HOvrs7+vT3/wjvf6rf6aD1YUmWiVJ3XShl3snKn/yZ7q+t1CzaPX4yVRTvVK7XVn0l09bZfhfb5c6XR3r5eWBvn4z1+v6sa7buRp7KGKLYrijUyX8OEMchdAmIaN3l2Qa7xgDIzSG2WPNokqvHo9A5qP5G4dTZyDEt+PHJnQhqQbC49vzlaY0LZah3BQ+5sSjdbeImZCoK2LJR9h718GAnCP9+PlH8w5ryewI/QEI0IY/Eu4zZghIb+SYB5MrJjPJf3Q41/Hskarlz3RaT9WuD3SlPc33PtLh9sRnjfPlgZb3PlAzX+llW6tYL1SXn+j4wVO93lSaVXM9WD5SMV/pRfNzle2pVtnnOjj+VPva13rdJWMpg0Im8zuZ9TrYP9H8+Gd6s5lpoplucOKz/w+09+Bzdd2Riu1GD08+Uj7b6sXqB02rra6aT3V4/54O6hPddJn29irNj5/odfdzdZuZNs0TXeef6+DwA11czdWs0LxHip2ZU7++2Wi2aHV8UOmTj+/puj7Sxc2htu2BimKpo8NORyef6qL7jbSudN3OdFN8rAdPP9VkcqRyUatpp9o7+YXWq5/qYnskVQv1yw9VTCe6LKUXm2+k4kzb4kQPH53oFInWda7Z8kjd8lOdtpm69bFWqvTkg8+VHT9V0R5qT2td5W/0/WZpkfNZ/4k++ODnqo4fqsh7HZSZrotWzzfnliho8YH2Dh+rvpH2Z4XHYlI91UVfaHb097Tpf6prro/l0mzRWIHxdV5qvv3CFtbafKmPPnyo7tXUBn2Ojz9WfvBrvapfqKwrVfsn+uiDDzVvTnSdtZoWC308+UHLxURv1qU2iLYHJTc4+cm01OG9Qy0Pn+i0+XPV3VyX/QM1k8+12DvRrM3VbFq1WaO2apMDmxrlWs7sWdOtPb/dXz5VufcLva5nqtv7WrUf6ejkQz2YzbVSqSqba1l+qst2qe/Wv9Asg2T8peaHT7XXnSgrZ3q0mGu5nOkiv6flg8+1Wv9C6/6xICOL4lj9LNdp9rd6vj3SpLy20aIPP3yk7vJYv7/qtam5DpiOQ2Dy2NvAYm4TsF8Nz4ctFfBmDI8AXrH/DPO8WdOuJ513MM8BzxgUDUT7gIqceIQyxiDD727HSGpI4Bgu8Y5EY/wbw5p4J/4uTj/i6QfAxsxQwrOJCGE8Ak+aUXVPDbQ9QjDP1j257a/baH4JSmFomef+tu0xnkb6DMYA73jN/tv/46J3peNe/Qe8c642/o3L2gXgMZjjNOO8u+9/SvoK5ywcgqGZaw4UUWDqPIogbVHquun0um707IJ7lXikwt0qXo645tFpv9nqk7LWf9lc6R9/8W9U/G//i3769b/S45vX1hb+enKgr371n6r/r/6Rzn6xr4OfLfXnT3NNunOt1zc2QLN3UKmZPtaXrx/pr57N9c35ia7bY02mh7ashGIPV8bbDJEqWqtYhyuc17zkgPCi7btjxFjEeMTi4pv3cRz5x3lZMKQhLNKN49GZijxRfnzzjDxRBuWRP8rwghzqjPw8I363rPF3Kv/2xkKUdVf/oi1/mP/duoj/U39sRIs9s04bZNF5ke4u26sdN443qqbYXr/UQfGDJv0rhN5qiz2dtZ/psj7SelNoUm10tMf95dcqtufW16h1X5fNsc43xyrKuTC2ul+90LL8rbL+RsqfaN091uvtQ11cL6R6rirnOKZLa2Sx1WJyoYPie83aF1pmK5v7PMNka/dA6xXugjsdzN5oUb5U0X3tY6oue6iL7QOdNU+1aitNp9c6XpxqP/tbVe251B6o1iOdtx/o9PpAfX+kmusbZa1J/62eHnylRXWptljq7GqudvuRLtd72hZ71kzlStq92Rst9bd264qjj02/r3X7WLgpnufnkia62jzSVX2sq+1CKmbKcCtc/aDH1e+0yL639ACHKE35qV5fH+i6PtFsmml/8q1m+UvNmnQFdIXbTy2ToZ3uSrPsW1XZjXoO+LMD1flD1e0s+XPAIl3xSrm26oojXdfHuqw/1mqdab+61uGC44dTNd1c5+1nOr3Z0wYlQRB612qv+kH3ll+oKn+w6L7tD7VqPtTNmvpnmk9Xmk24ZXAmrpthQnWj+z4jxyMZIu9JyzFLpfNmptMb7ME/VI5k4wZFt7VmVsh7rnvZ18q7M5t9XemeLrYf6+zmUM12nowbVSj/ouCHomVlY1gcSRTVRvvzM+0VX2mi32vK8Ue20FWLQZtjbetDte1W09lLHS/eaNl+owyvd8XHOmvu64f6gbKy0EnxynnrYqb19kiXN0+07RbC0uC0vNa9+YXm+e81655pWm607Su1xQc6W3+iN9eYIJ7aBTDWONm3sXfHsGEXDrAvA0YEfIjv8Z6NuHHY+9/fRch3paM86om6ony+QegRvps38kX4ON24jPE7aeKbfPE+zhvhxDFuPPkjTaTjO2A76SM82nL7fLf/5V2mQSMxhVDwj/2iIaThPf7e34B3S4t0u/VEOKnf1w4AcnQaDh6CJitz9Q3nUL3vlGfbWvucsU9m2k422mw2OuMKEZqeKAdte2XTib5db/S7yUJ/9uGfK7v/uQ6++Xc6qfa0bre6mO3p9ckDW+N68CDT0fJGOaJzapwAIDNdZktd14/01cV9/d1pobP+vub7j9W2aNuzMa1c6iOFdG7O9Z/EoTPC4/6OR2jc95j8iCfuffkiTYzrXekcNoi1I/04XcxlxO0+SRvlE8f7OCy+d/PFd6SNdOO6mVf6Ow6LdJH//4untbTBZ/AEVjrxKkprSdJq02i9LvSmua+mXvoMFSWyojpSPuFcudW67vU92s71RPX2STrTnE5UlTNfr+qaXBd9pdcX++qan1guAxdVlHvqy8q+vSFMOWOl3xB++FY/b0qbSN3eLIXyGQ6Isim+r2fWaptWlV5czNS199RsZs5b5FPNl/fU5nNzOZttru82c9VXn/kslWOdHIcv06XafornIOuT5OjQNyf67Wu0sK80q/AUyN30A2t6lyiJ4vW9zvV8s9Tm5jNl+tiW5BCcVuXC9hv6Zmox42Ix8z115gwrcpz1b9ul/u4KBcCZxf+e33ymvEQuXtotAAAgAElEQVScP9X5KtPLy/vqtnNfE7UL5AqRK4qJrPUDbevP0rT3E0vjuJFiOABhD3HS76ebCQWa6Widz8W103Vb6PXzUzX1vqaLA01nc9V1rRJ76Rh/66XrZl9vXj5W1+5basFYTrKZppOllM10eVNo2z9V19+zSBROCWKgLBEb47eh0nZbqe4KdZNjlbN9a8SjZIuhHgwMbdeFXq4O9O36E/X9h+bkqmopxhdmERvumLiGOMDKJYyKlemygqkyzDq7nupVDWzZT+fikhbzuU3jMt59V6lePdSbNxNV2ZGaTSPlByrnh2qrZPviZXuo1c2FVEw1mS+S8SNLDrFrgZfBfb1aY6ho4WPEtr3R3vJYWM5jvIqq0rZOzFPsw9jP8c0z9i/t4hfP3XdH/v/0T7Qh6vQYDe3ZZUhJM05/V5/e18zoWzx3yxqH78ZFmbt1j78jDc8oayyhIK3P0N9XOKvH5wHjknbek1QgkD5PgLqrdMp3G5TSjRvx9gLHII24LT7KHEL+IJ6RT2csnJkiwkjCUhwbpLMH9EJRLuL8Y9F3erKYapIf6KJFNNno9PJadV5ZOWHT5fq6z/Sv5hP95Ne/0tnf/oWePz9XefBImw8+VP5nH2ny2QPde9Tq8X2OKC/VVQe67B7ptL2n16+Xen4113enM93YU9LU53000XbCQXacd9FKe4HDkliTrsGMiKa34/W2+8OYhmKD5SpDJBAFTXcP6C0yHY/v7XzEyA7lGUDGECalMZ9lDUiaVJwxsXAoHwUMi8kofEjj8EFCEKW/8xwaMrTW0+X4cQMtIR/qp29eQWkNWTltnHaIvS0opX7324n+xH84rkHtDR0GC8wMMREbYmvQJ3w9pjinqiu86PkGllqgv9BCx7Y4t5JROkr3xvNpunLlq0g+X0RLHN2K0sBT+ZGyvrLBmBxnAZz9InZDi7lvVKMrYh2AqVAz77q58sk9q1NxVga8b9BwzjJtaiQ+mIk9VDHLTWRm1kCfKmsgJtgV2FJYKKvu23JZbwt2uepuaYIDd8LcrqgQ91dzrUFG3VFyMFSiLzCxbgFGY3wlD2cpWkjTe8lELvbpER2iYwLRMSuERTbU8FgfIDrGFgFIXyxUFw/UZcd4Ck/Xz8iLbfuOfdiqyKYqJo2ykjngjjm2JKA6+b9TXiUN+yyfJpO4HXbbpTXrqEKPJYmcchyZIKFjfWLgp5tK05myorGTk7bJNZ1O3yrR2Rofc4TIucK0LbpAcNhT3WC4grmsIDKPbd8ez4klk8ENF27Q1Ng171SUEPq9mnxqZVnlW6EAm01mJtxa7avJJmpme/YZYTE1Y9HxVtr3uPIm3clPZINanyPj4ClJkDqOR0oM2rBukynabVuZOLEJm4obARBAEBSlne+geufrf4yPnUXNlM8OVXe9nUXZ70RWi2tPxUCcIN3sZ8fatNyywF5+pSpbyPY5em4H1IKoNEjwBDGXwIm0/WLrGvncCb/vCvwTt+7bZH+8jIBhzjLAMsO3gIFDEW+RZJRtZifpAKSggGQD7nGghedD0RSU+h91xhiQYJT7bfq3YzMkBOalSMDA+/u2WxZ5SF1aTJ2K8L/RKT6iUaPoPwgbV8kGjvy8/yk/UkWeu9KPy9lN5/rSXndW4n2PFZOUkLPYrWJDg4z6XvtVoeV031eU6q7V2XqrF9c3en51oWo+0cVqpb/J1vrwV7/W+d/+Q/2uqLS4d6LlP/z7yn72gf7sv/gHWsxfat2+1uzovp69bvTXzzK9aUqdbha6qnFZuKdyjoesJOpOEgTABCZkuYYGoMvVQEkPmvH/oeM2HpMYswi7q6wYt3Ec+eJ7nHdc3jh8/B55d/NH3nhGPN+0IcqI+HjCqY1/kY5nvI/jf+x93NcfS0ecOR9vgzDvCSfIXMEZoTnGrQVuEmQGcpBjIIqsSCY3exsPQjlrAvVj6RAGXPjB5YDosJxmpdNi4nNeELFFqAbgiFPRdOaq2dZXO4zGQIAgJLvwxEMX3HFy61rCwWNLHLjcNiqrBbUlDs+cYDL+gttfmkIbSlxkTuDgQTZbj2lbQ8wgBk7a1JZo4SutWJqgsJIOSlVlYydDNA++Ee9hnsuqNMePmVQQma+/VRIa/DWa4CZBEClycyARgxA1pQ6Sqhdj1nJeO+z/PlMFIVXsJWtmIEoISszM2lhLsu1QVVwjTefdtuJjzXgQCRpChSbZ0L6mA7ipy+CO4TTxLjZXWSW4BHeelYbY7hdjwZFBUR4JHxD0kWZ3mtgwDHUx5nmOBIJjhOTEiJsQrBF1w/yWyf4+BtxZH5MKjp2bDlyxQx8J85NIePbUIUJnDmxnI7WrK5KUBuCAThD/wRRbHojRLc8R9jVSmK8mMoYN6wOjM7WJROxkT6p7arnuh6kFSrCJXThwCA5w/UwT9BcwvIXBrT5JHYFPEFHTyYHWGLrSxM5wuLveccXO09kngmhgRmLfsfbft2cjPJ7eKH/kn5DA3pXM6/CP4Jlxmqj3ffAm6oh04z55Le5IoEnHH+minviOMsZljsOi7N22RHg8Iz/Pcf7x+zhNGQVGASQcv0fGcdi4AF8jG3OYO8A58o3z7L5HHbvh5N1tzzgNoNOeFwF2RubprjrqGQFY3/pHxyQjZ9ect0s6LErtl4UOZ6WO2kqXk0zXbaur7VZfzhcq/7P/Wns//42adqWDj4+1/OkDrSaZzq6WulpNdd4t9MNFpW8vC636A5yvKp9OVCLy7xs12HXnPjIAHIhCYwEytvtU2LRtaFeO+zQeL/dpEDvzHnHjxcX4xPjFWMX3uFzeI/84T6QZ54l0sTYifYT/WFmRZjdPlB9P0vEez90yx+2KMiMsnlFWfI/LirB43pUWRIjGu/P5rgUCD1ZPMgQCR4ihEivNdRtgsu+Pu92YDgTcZ3MDauxjYwhFviYGAWAhvgGvAa3rAplT38aiVQSWtg2ORzyMgxYQDHjcy1Q13KdOlupACEWORKdQyT3rnrJRmsISOGeteHnb2AoNGuD8cjgz33dvzX3jRi6ZI82MyMArlAFDQFpuSzAOMzRrWa7sp6LQtoPXlubFTEU/1ZqyuV9f0n/umCPCz3x7xHfDW9LXyU68CaKty8MADFILiBl4CdsYY8ywce4789w6Ka3p39jwDdfukBDaH5251BIEaDvyXL9CEseYo+TK3W646lZVOLHxFURaXpl14XodBA0qP2Zi4Pwb5h+vYXY5k8aNow84Ysykgu8R6ZfssdZHGt0gHcEpjccMSQ6IEmMEXktJDI2vcqQ4mBHAxl/frdI+ZayzSpO+TOfwW47kuP8EUUiFaU49rlZUbJPnNbztMX42spOpgpDpkQ2RF9v70DOQg4hC6CckDm5wewsXsqI2OYaEcFIU2nAtn/GykrC0xRgPYhQII25aNJ3tzyNdZBStiGV9KQ6Z0t4tkIR6KoY9NMCi2Guxb71fRjjCA/0n/hNl3ZX8x+JIH/EBF+J7t6wIj/ZGPOGRd1xevEe+u76jjMgfzwj/D32O6xrn3Q2/0znLbqJxAeN30tFQ/sa/cf5IM46P93HcOM/7yrszHI5qsNJmERhKDrhzNA7t1XHWPWxyzDgaoNp8pVQ1jR7NpjpaTPTDdqP+gDOpja7PTvXms19r9cFnarfnepXf6MP5Pb356kLbTaGrzVwv1ji6OJYwWznZV4lRGJy4NNx7TYDC9+98p5RxgnNAbAaVnrRBvYF9bnuLbGNseI77uztW42/SxviNwyOMcvjjO8LG9UQ4z3HacZoIHz8jX9RP3O5vXN+PvUe5UVa0Jb53yx6XFXWO87wvX6TlOVg3TzAMQGaAmjglgBpcJ0RXD1KzC03sHXDeauOfyorMXDJXIbuSOcVVKiJYgGmuBtv+cMllIuBAJEiLEK0jVmXdlnbkkSyukRciAQ4IJEv70FeDk8tLOEj8mCDG5jwa95y4ewW5FrLvAV9dg5hl8cCJ4U0NaUJvxVHEqhBpTYMEC2QKkQuXXhjpgsggAvjPpwoIgTn7xWMh69R3pgv7OOi6te/k2wYDHCfcLhZFQejGCXitQzrAQEM6pNsERpZtne78g3TsTAmyBvzEDRAIDnAhXg479dhrQApQc28+KYEyc4Sj9Apvbo4Rj2UNLklx0MLsJs6TMey2g28Fu4ntVNfJPj2p6ranKu8Lc4N21Zqc7hR2vSxtakzKYlcA4gFLgfQ1if4NW8zhpnlnvsG1OVIXjtiKQpNyqqbmyhtSocHwFHVaeoILWVqZjnMgprzuSIsEo4LIgRhDYg6BkKmpGxVZp0lZYDLGSxpkjxMYiDBCmA8f6UG24VWtxOZEo5oxQlwPIcOa5phjUg5SBCrhmAJSJNemri0dSM6lkKYUSO29PpiLut6qsm7AH+57N2qAS7F3d5+kCaYh4ggbv4/3ebyP46OeeEaa931HOGWQdpye992yx/GRdxxG+t087/seh0cZ47Aon2e0JdKN43iPfPGMPNl//39evp2NiKSQKAgNcgadP+L5i7j0jcJXSs8z0ryt4I6waBxpoTh5RnoDjjs6FGniGelNQSfiOFGSiEgHMQxn6qQPxacUPlzf8tkdVr6SgePNhHa0KtFaB7kj9oR/QiM5qzXfm+t602i1zZVPD7SBW6pmKs1xpAG2/Wi4tEGUzgYWzjUAmr5viYJPk5SFbEMfyDcYk9lZTG/7MNJQj8UfYxTfMSbxjPGNMRp/8066KJ+NPQ4blxFpxmG7ZUVenrvp+X7/uokN9e7dzigj6om2RviPtSXiSMt75I2ydp9wM7agn8EvBiI0P2JNZZfHmbNjQR1wzfgzb1UXNwOCndggQ1sCrEF6EAJSidcyDP/glQr4j0hzQBxktEIlHFJW2vAGcSh/0SY4zUnDOi5Uo+zFEY0NGEmTFlTF1SbEnwkJuF9w4yZIkmnUnnVtrRIMuyAqN2Z1UtJZfsDegOAY4jxuKOaxRkzXpPnjyhXn47a4xs0MrODBhcPt5SASjIckThlGlRKRRdn0al6rh3gx4s2TrXkPRJKi9Xlt4yzYoAcxb7KtGpteBuaUKraFJl2RrET6bBqraZAcIJYkVWA8pkZOWfI0Z69knNFjGa/2tR6PjduOjgOtSXALUsJKqj4WSMQUzpy6fONx6XCgBHziXjj4jjkd5pXgFkTJ3NmAEIarknlV280ALra0vbMNA85A8HbHcU7ie62+YNKSUYM4SHsaqgB/5hwXpLnz+ToE3TCvllAAXkCySHcIpw+I9e0yF4kOntkonvWW4uH/UYC08St7a4PhgXCE76ZvzCPWBRHfZz7n97q0VUrWZirXBMGgf+IZH2CuF9gAY+L9T316jnbyek3egTSjTOaONPFHeOx93iN/vPMdadLzFn+Nw51o+CfKG9cRaQO+jdPH+7juCNt9mrgeSWEpL8pEYZ333TbvflNmhJlDj49xZV7EAwU1juc9vuM5zjeOj/C7wsaNGL9HmfGMdvDN+7islAYgOFCNo45RJgudTWIpUppHg3CbSuWcCArd0Jb9ytYGrCP6nGqbTU2d9v3MnMmNFtrk0rZCvIWWblLaAWhC6eKm1XAKhTf2vx10JBFrWkMp3HfmTeNiBvJW4WLczxg392EgpHiP/jPJ/Oh/IPf4dsTOOKRxul3o8R1po+4oI76jvkgX8ePveI888R1Pwn8szmeso/6Q7670d4VF2t3+8B1jNB6faFM8Efwmdi6tac+okSqiYZODRm7pCAcrX8lkqsWcGdrhiEMRfSZkmYB9ABfmB8RDLQa5Q7XIKNOa9WZFYxjx50DgkRq73x16WLSOouGyESsbNmMsBMKQkuFw/G/qh5EpSm7Ul2zIGscPwJoFakVD4P5wyyMRF6n9cIKYu+XnNgOwW4A8WB8OlAppFeWD6BgJFjuEEWf+hBOUzJty9gvAtT4BCMWqLEmfhXAQK9rrxpQDokL8jDoiAwDSwXAUinHslZQ+SSpMNVO1dzQnzW50gk1GYJSd8lhi5rNrxtZUlefFFBmblTmCmhjmCmSZiByaNvSJNg1rI80ohBrwCAQIek5ie6xW0jYMw9g9rf2zp1Z6lG3XPc0lTWaMGJi0dhLXDpNChziqYzyHKbEntfSR+uCxNhQLWyFw/8CipIDLnnG3GPI0/IYXVi6kAk91mm9az1DQE87P7X6Xuod1lpS18EWPM5mhZksgEiPkXgyM2V17NfZoPEkfv3H68Ttp+R6HRR7iUlkewAj+g7S36d4m+YOXcfmpzNskxN1Vxjgs8vAcl0Up43R8Ex9pePr4Z0gXMCviiYv0Ucdty9LbbriV4qIhUVA0Igr78UJuKyVd5I08ANQIG5dH2O5vHEbnyEueCB8/efe3L9WnNF6aQ7mmmhk8NikDHdWx6NikA0JvyqkBEyYiWawNVibK0veRORtk01sDF1Fnjj0v9uvWYjKPFwWza946u0jUMhwa56gdFpvwuASBDKBxOxIXR9n+z4x62lgAlfhRfprk20VgoDP0fTw2kSeeMVbxzTMNTapnnDfS8vRYDYvO/RsVME5H8G58JI108c0zyo6wSJPugSYqNMKw2BTto83jeiIN5RDOnERYrJdEtb9bZtT77hMgxvoE2iVtbDx8AaA9DTElQ/tBoj6fZE0CIVkbBWfsvaqmVI7vbAg88mMJDPe/nmE4Hs62WY9cckQUzjrBklY6JwfpwCkZ8sKR40zDADZx7YV9GUAAWrJt/Qz64kMAI6XKInoaDlCO9d35XBokDCeXCBWU1MLCV29vDqy59GfEhkKWxwMvbyi4Iamiv/Q/cYQQtB5nzvJZ1APiY75am5yF4+sTB+96E+JL7k+ZO6osBwXEQTHPuu9IQfDsVpnbNpePlIS9wzbL0tih2MW3lRQ5moCzRHLAPvTZcVofSX+BfccYkD8Rat4MlGct9YToUz+iTLrUq6FDIDG2vfuI1MVycdcXyn8gRO6mQ/ywTjokdxAzeIMbnMS4yz6DB5kmjXru5/vXJmSQxi4R+tblcKeR/jD2mbCZn2AN6wgvrpAy9Bv/AY29wSW0LFUQREh6MCms1rKX1kRImjMsyGGwBpQIHPIaQOrgV9YxByVbnyFYToA0xkRbkj7RbvYg6yD90pMhiz0ZaXgSFuEpX4JvYaHNa8LtuE1LXCJaU11DRW851zFs4J3y47n7Pm7LbTlJQhx50j5Isans2za/m/8WVkZZ7LmAVynv7ThEvxMVFfA8+p8ATbQ3cCYIHS79rl+UB36grvgzhx6Vx3Pc8Kgk4qKgcZrdCiNthMd3PCNvlEV4vBMX7zzjPcoafxuAmwvwnnMS2w0Oyg44M4g804J9W4qBZc+ZGGdNKMeY6oTqrgYiwKs1cTpZpi3OHopchZXesF+dqWbzQniw2ez2dAQo2cyUNFDGscm4RkQfANbut9t/O6HRP+Libzds/M076XZ/d4WN00QZ78tP2nGacV7ex+WP3yPP+9ITH2l4cqQT31HO+BlUayzyaFek2a1nXP44zfg9ynBezzeTUPqsOYG2RHhZB+jt0Cawl+pLgNVIAl/XnssEzEDp/AykjEMSMDWnZB1liAXyJNErHFCitIaFPIDXJFrlNhvx8HwoiCVkgqlP1jkcsrlDqjRQTZr5CcSTDZ1oOOS0FrGmBsCJH2NlsexwlxumzcSNqWEkuFt15sjTdUtKTGpYA1KjdJfHIIG4yE+nIWDNM6tHn8UVJqmCiRr2pVE57Un9Ji8i3ryfOL3P5slnQjmBwbSHEomUtO1TT0BJHurUDJ8vo+dAoNePz65JCzJP65rxZ05QyrMCmTuS2pz6kYhtN4EpgJKKPcnxCaXFvAxOlBIp5Wotw4AUY+StRjb0L9WQ4NXberwEONihF0ANup2IDOvbeLy8DDweJvRMZ7CWiExEIfnM3Zvjh/BCYRFSg5alpBA91IHEw7bdPP5MnHlzdazNtFh9XOT2Dno+w4CauOIsn/XDVcP4xT5+3x6MdDzZj/yxr+MX+eOb5ziMd/JEWJQxTj/OQ7rd8nfLiPRRZpQVZe+GR3w8ozy+yTN+7r47ctSncdnj90gXbR/H8T7+jjrJQzhk4ju/SEBkvMdzXBhh4/AAvBEWhUY5Ec53/CKM73iPZ+Qbx0XeiDNQMyBJG4e1ao3RQHAo+dDR4c9lD8wXzYCa7rqNKVHqQXCXtZW3feIM5LNBCjDl7Ds+KOTAGqQ2d2VvMRcOLwokCl7knbYe+EZVlShAA3CoTYCsoQESiF6qErCNMdl9MqmMbfR5PB4xVpFn95vwcb4Yv0gfz3G+8ftu/t30u2kjfaSjvliUkZbnuB3jd/LdFT8O201P+eMw3uMv8vGMv2gjaSzaBrhhbMWib8AXZj6TaBFAPKgrKWs524J7xDAHc5a0xs2N0W4QVAGRNyhpIaZmvr3e0UTH0QrAi/DMRmJcBkpolhbBrSdRqZG33+EEaQ/jkrTZDaDtIpX718l3QALkJEvnuSYGrCiKYlwSx+YcD6DhDcKgPNYGYv1+k0St3KUOt542ZrLyPii5f48kxLdEEBGn9mI+mXosdWK80H1GhOiS6SJHSkmJjzH30YT3amVumbNziAPslvtmlCVtjD9HGSBLa5aloy24Wjc4SQk8ryaYB+VSuGefwSMttEadbdYjfcnbRHCbM6cQ42Xmm0FgX5EnjRM6AcFsmlCivfbNHkQRLU4IF44YEg/3ypyIQ5fxg0vmhwTDt+IgGEzopHXBoCAVSDciMuVNcIipv+lcIyFpJoxyIapA1JYmAb+8jBgnnEChSMgxDsqSiAHR6k9rpWOuJmnt48rFfWNeWIMuj+Fg3lmq6PY0tv+erlaWPpaZiPv+6HFwEJIIA9awCQ3me1AcpM/MSzx3933sSScY4FKk5Ul8PKOccXyEed+OcI/XwpDXBYz+iTyjIL9GGXxE/mgf35Ev2hTfu+VE3oiP7910UU+ki3Ij3Rh3EhfXJn/M6Bt5SRvjHGWWvPA3riwio8J4RnikJTzeI243LOJ5jtOMy7wrLvJFunhGGTxZAiwhNhZPFixInqt0hlJDpxO6TyUYfQ4Ajd3iemzQAnEkHAdhCNKGxQlQpy40banQpgLh5NmlgN70811UWjSwdaRF1GYOxC1M1utAEEYg0O4WzSUg4/7sLEzCxuMQfafGGLPdCR2nId3ud+RNrb79d1xPhN6VN+J205P2rvSEjdPupolv0rwvXZQRaeNJ+niPdsWTOMYmNss43fg9QXjEkgAsjKcA5xNwSWXdchAggNvfEO6jFc4cE8dmaAu8NOJgbhMCD4gPIgCJ8HP7rak9SLOH4yPSsma9rkH+kAtvz9iTNIk12fWcmYII0l6A44tyQcK+XkTAoBTl5Uv99BVMQTOMNFjFQ3/cx8T5gdTMhXpPuMFus1Ea4+u9l3Zf2n8gxrTmGGMvZ56hsMe7K2WfJK1wNpCFFC4m1QunTmbnh5igD8aY1Jg6+Xbf+bzY3RYSN+YPGJDyJ3LMe9Djla4Hujj/M/DQIEa+gxEY2us5SB1KFdAS5vXtrk/BiUyPMUzrndF3MnO+4Nh0tk4/hpF2dEP5aYq8ltO44aUO8f2wd8ytky6lhQBkXtxm4A1rw/RAIkiC4OS4wLdvQOaGeRAVySiRCUTaaB0AoGKUN8Ajtysdpw53g9PwGAgCa5mX8T5J886aHv+N91/sO+Lv+kXfiRuXEWkjnuf7yhiHR/rIP46L8iOOtPx2nwFfI108yR9pCYvvcR3j+sfh4/dxnVH2+Bl18NzNxzd/4zRvr61F5G7jxhMyroh34ujwbmVRwTj9+8IIp5y74iP/+9oA4i7NLaUBNUCLDYMmLGebAEzOSb1ikyKLka65boBwWuRQ1Gz/ZFQEIAzdLTtuoG0ZollfH4Er4hpSovxLRPodQHdh7dykNd2pZLAHCp/KTSjAmtMOtGiH9lk5yGeeaVNFn73kDQzRNiXf7cTRL360y0o+6SNl3SEKopzIM2T0w2FRlrVvB2A0hIE0dvPHPKUWJGIqwtye0SLjmz/mj7oiHZW/057U8rf/RrpxmijrbaKh/7E2SDtOTzryRNid+W3oJ2lbc5e4z2xPa0A6ScmJK2kua9AehksCGZIe5AEXZu7IuuekTNyUZUNv+w1XC0d1O8cW+ZLcZ9IJWAMrAZT8uRw4R66KFRj+YOmgsBQiftrAdTOuIMHBoqENh08eEGNav+YEibeZO4hS3PuyBhPRgElTeuhz9UHqwNUlLK612SRZYzOCA22hwMc1tjQm7BfOu/lBDjHWrPN0Bz/tprbYOB6t9xxjOnFmDfHM2bpN3mJQBoMoiG8pk12ETkCuhvNziCLOzs1Vc2SFxhgpk+dCEEuMLV1L0jWUA/k/EU+FJmKvMk4WKZvjJG0iHrgLz7LnyitETrp6mo66uf7FD4IBvQeE2Vas9U18Fhqx9IdxhshPSJv5pBzWCXn4eRSZmwEhY/iGmWU2SAEkQV8iCBLiaK91LIi1smQyeuNafasC7QiOPKiXMUTnARoI4o0n64sWoMuRvhOB2Anf9onpYG2yjhJx6HEseq25eulFniQCaG1wfdFn/x4zLyb3Lf6J/R7f4723u09j/47T7OYjjt9daQL+xT5PVOBt2kDIwNBxflptWwvsUc8L08Dbuz9GLvKN2+4wYOYIro3TvVtKKmM3jG/aFziU77f9GPArYZT7vl+MX+Qt0Z41O+GzZgCC4VM6AxqoMBafYQxsh7kI9hOUN8s3cRAO95mSV/HbcsL9W9p0HkVzunzf1pvKM/HHpgV4Bu67ox40OV1/ePiBWzDyYEEPnR8Ngts+jAj9dT1vOaCECBhUM2b02ZsA0TguAj1U3qwtxEMfd1iHKy4GGoj6eWFbca2Db+7Y5jaDacMykApom9DWgXigHXD21PsHUzYgI66txKRbUjBGCgPCHE84C5BfAh/Dh0HG7cKI9CweG9ug7TZckdrjsQD0hATDICIhZ5doreYkDm7n9QEAACAASURBVHxbg5WWQDaDTfTgQocyPF8GvAnwM0bUz4L0RrAIFeIwzT9xLRdi4SBdiTFaEoCA1OhhlGGwnUSS6Ft7afmsUOoaxMAgvndHmPL5z+5SBxCMwpA3MH03EKdtiRhJ/UyiSvpoQMu4eaBpCICYvTNcg3Gr03pgXSAOZb5Z3ga0Pt9Ekzv5tWbBFxiIyeGaAK6cAQNc6VGaH4gJ2uxwuFErO/m+nOu3sh3n6gZQrCsQRyKoLCDmXvdgF8ElDRwgSI+2c/c4Qzu7S0pWZv5BCrR5kAJ4jQ9j6XXLfXjaa2kVbaVeRNTsSdjGAZ5YJJ5WZUJaad59fEWvhjIxfpP6yDymKzyeaHOSrC/amhTNjPBBQ94HzNCw+pG4DWWamLcGeuIonZb1HGOMopkt5gEHLFbzGHm8UGZjPrxY0/XTIBBAfF5DQ/+MDjmvHkTsDBpjbLAAVKIcjy9HemlNo+BHqgSU03r2tTADdpAxpSaIlhgF+h3Ecbpd4bVogJb0JZh86g3YhUVKNgRrglrRyaDdFiQ6bZJAen9CvFLWMJ6umxMXW7NDelmo4QjDl/4gaLnfz22KYezeAoPb++XoyABDbfqY+THso01p/um7x3HYnobV7CPgJVIVUhrOpzHDKiHp+dFU37sfkGoa70RUVRBw6Dl1Kx/tQOywlwu8XHq9Yscg6e94xblpaS0F7DSsB9IYJ2DCOWAX9hXSOjezNYwt40YrzVgyzt6It/jM42oYkfAp8aw9t5s9ZgNkgR8yW+fDvapn0GMy4GHGM75ZYF4vaUwwbDYsPFLgWzdRu2mhmCdIQBcA6wlkkEG4TCJvqSATKwz820lI28vGL4ZJxCYxg5Wo0bQIIj+TbmAaAMDfiWqlXtrGRBiIeODcjWR2Mk++eTnhgktxTMrinhvZsqxp5O22d1rod5frsyBGKnE68AfsgphcALGRtI1LDIjZiA2D+InLYwHwwxkE+QDAWJpEAcU/kFxiGJI0gDjPByNy+6M9Kb0xvrVM6UOCeQkRkYZrRl5YnH1i/INtULFBWpWDiUb7aGeD0k+AuQEvwwknmTbOdFJp22B+NFm3mlWcm63svzkREwCLGbvU53PmTI2YWBOZDZukepijhNTLHP/ilWqbNYVLAbFglAXVn055OU8uQ83TIBrkLBFubGPTngzUfIatbQxpoASWq8KMZnOTEF/TaVJNhAlfxqDstmq2tfL5sTbd1mfD7I+pJq5hU7eqpuTfpKsiA0LHsUZds7FzTcs9lwdLlZetbVUDAFgFaJxiVjOHowFdrDJNlwvVzZVXFFrhCdAk/wdGCI7h3nqfzkwtfk0cnPk8bwYIRBLCvbIOABp41Zqr2yDpqZS1nWZlodVmk+aXu8dY+LBXOGc2517ZeEhvYyQbAGnJlcsEMLE0l1e9upqNgVQKu+cd+Dn1s1gku+aDNTXE7SUmbjW17e5mszZzhlJojaESEFaLcZOZiSYQRIXlOsBIU1sCANfbcKcZKQJn8OhMY4o1Q16Q7sKDcDgrZDzQKSGOzQMRjGMkPoxjGka9tB08o7lO2na9qsnUtvIZ1WRMJSEsjs/SHgJxYECmUT5hzFptm0azaqZNDUFba1ZW2NFVhyXHammDQGFsh/ZlRWW7/bYyy9kzhn6sr8OxR23DPFQCssGBjt/bjaZI4VpM54JY4GqniUixAibOV9inEK1JgoPZ3Kbe+sgAWAVi6BrgSa4JgB+E4jvkCaViGc6EE+M2GHiBWJxYgpHM6mJIhmu4fd1qOuX+eSusBkI8svAMo6pMzQoDPigksg/hGjFYBKwBdqUzc+MEjOFMK61gTgznIMozbWvWPXM9MCDgiqIYYCEGlNJ0AA98Wyibq6mZK2PsxPiwhrJcm6bWZD7RhjbYGFMu1cx/5rW93aL3lNvQDn4SMJBkozupiuSZ7iYpOy8PS/UT6RKLfPlE1abQ+qZXNe81mefadJtkg7+aDyZ8u7QGm9pWPw26bYmRMcMonyGp9yr2IoDLJtWMrxK+pBnsjzj+HbpoaRAwPBEp6WiIdBAsBgXI4HLCzV95nTFPkd7EECghDdmAMxK+CwRS/Cf/3f/0Pw9jnYC+EUfixggHSFGhGzkgPwreDY/4eIJwIn+UTzkRvptu/D2uj/DIx2J5Jz/tMuVFqoQUSev0tHXI67KHPtDuCKc8BjLKNxcykK6RJvLG9+2TcoLSHd7dhjRe0U7S3/Vnqnk4z9pt713pSeP+R3uHclFmmZQAHCQmhbLKvIk1fVGEarpaU4gVm8XEnEiyYJZXGDQhLnmbMnJnJbGYbFKUfdyqLEE0WJ7CSQfoJlndQnyJlbKymqpuEpJGgQqCCjFqUUxUN1vb6janjxW0QZyMIg1mTBmj5PEW++QgNuazHRRtuFLTGtBOBgtorbnmzoiZ8QAYJPvVcMdpHLZc4ylLuwMFKU3taIJjEvrOqOfuE6CKMux0xGObRMcwKRvaXeZGZDBWWAjDbnqFAuNAMFbFTC2EAG4zafcwbh4v1nlf2r84c4YI2JIHr0GQ12C/2xIw2ka5jAWEA5a94NIrlXkiRoDsKQ5kCtebG/gmJbpGUxsXueXoTGhz5cVSJ3iGVm2zersGTJCY8ExxACU4d6e3fJjOgCSSiL3dNppOINB6eyu0qdYKW+OlCYQKRGmwJjVbgCtGl9LxFk5brBFtv969cuw44J3MVvQwnEJdcCfpdgkAs8MOOhKDgnHfenwq7MBzxNDVHp+ywjod1+rYgygSQZitvSZxGGIpM+PmucNi30BklHD9rLPE/VesRdtITwiuxwyslV9Z01hVq2w5DV03stF3tlMxOHLhGqPnGInEcNSRqHkQAwwOoCmtWaBEh9lepCjN1vbVORK0pb9eWq2vh/JzXydjtUK0sjd6TFZD2fSFqjJdhx3An+v1nXfvicTJgBjM+RdcDUwKeQkEtqowZQuaoL0llgMxqcu+Bpuk9f726JE+m2ZknXPkk2CdcsrJ1dWYlE373TiBYQRGwSz4eAiCgjFOhCprG6Uv1oUlcBBiMGRD2SgRM85WBMwwTwsBjc/6QpWtHK4NM1icNnpmnJKIHqwlLpdzrc+2+ov//a/0N3/5pX7+889072Glk5O5Dqal/sU/eal/9k/+ufaPprr3YN+SCuYbQoi1whqDZ86AV6GPxRSa+UkQxPDQSBgMcAvvPX4jnAN8Ycx4Bj4wPuGfnXS78fHNk/yR/g/Co+zhmaAYgG7I5Jx/wj8u2AsoUQjj/OP3KGocFkCROML55o/3+CMOijTyjcMjbeSPOiI88vA9TsP3blikjTLGz0i7W0akibw870ob8aS/K34cPk4b5ceTOBbGuJ6UHqDBYu4wE2+ihvN86uqzwUEGe5RNWfRqQMLdxGeviBIxeznJp1pfXRvJVRO4pE71duNzzNJUa7JYVRWN2gYxH5zOJF2P8ZFCM7h7zNXYnWJqJ+Is36uGe0CcP8GaWKcGJxJMS4unJoANADudu8KB32wJiwUMZY+IGW5wa66N8zwQe2tHI3AxeOkyyBKWqTs4Fa+dmZruRuo33rS2+91wRog3sJAsdirLiQHvtt2qhmCYpLNuymrWtfbsfGQDplJfzbWxWeFSkyqZ+s3q3mUgMuZMG09jAKpZniQK3Im2ZTfAEg1jLrEABh7DSUaLC08MGSVph1oIspla3y8G62LuqNPNFh/Xlap8auTb44ca6JvV2jYrtZvSxBWmT+u29ljhkKNtbjTHuYsB4CBKzzN7jDN51yHpqFTDCWBu1aLkZKnMwIjxLDivx4p7Wmt448rqIl05rJA+bExoTKoZHkFUYxrXZ7WZ2s1GlUpNfYe507Zb2TqdRe1ZpjUOP7AJbvmklFfp/jY2b7Om19TEUqtt16guMLHLmTNKiL2QGlQFnutQ8qNC1kvS/MWLWDVZ6Gaz0bTCjSjt3aq2OVwIuTT3cFdrrGFWE0ssOKvH4QwW5lh6bQ2yKuyrHa51Xa+TSD4H0Sfk5HNmkKb3KMqvuSVkifkGkcEtcvbMfmM516qmXgzmCtdrONKZHQD5CMhIdeB0r9dGZkWx8Bn5Gs9tjElpixjJ14CJQCRuycMcxxL81hv0L5JxHZz1+IiixQrmIFmlHG/pVux9zMmydi15t7TBvLmRFrY0Cm0AJGZkMEyUbXtNQMyU120tJewRwTMPWJKHGGP/9Gn+8G6HfgQ2FlhvNURjt/VNgQxveMAnS/BaNdteEG2mm4AS67UpqqqkT7lucFBUlSrZAiY4W2QXKptW28tWL79u9MOzG734z6VqKi2Opc2F9OW/vNL3f3Wp8193yn5JnRBdvbY+SgWIIlWpzVRARHBPPy3NwEUh7YRsYSkmqSxz788BF+zC8zH8d8IB943fI81u3ig30o6fQyscRL7sf/y/rvsowIhghFjH31EIaSOchR4X36OMcTreQRD8xvHRcMIZCIuShnpjYKIOZx7yj+selzkujzRR15ggIP24zEgTz6gn0o2/x2mirnFYpI246MNdZUXaP/aMsqiHd8rkfTxWbDeAFLaisyZXXky0sQITKkWN5XUlAL6u02ZtuHc7Uz4tDRABMFWNqBk3G9KmBmiDgLFXjduGZO8bxaxyOrVoFsrd1yqwh28N7VzrBqqZ9kE0pDNVTlOncPUrzglbi71YCZjS5EjCItgMdL5ynXDCVT43UrYICw6Dqz9wEeZ+4LxxN0Gva1UY68HsCfONCLmBywchLNIGtPAGAWXytmXNaduoLi3KRPSL+LHbNFpUc5eKtTaQC+AODqxHjNjcWC8Cm9qIeNcgmfk8IWS4fUTandwuXJHaQQlSjBCh57SY8U1ANkOhyAww4DUzB0LZDWfM+Ob2mSQI1z43jBinc2m9wnY6+hlouffqm1yTKafeiHxx7DFlmIREnTvYwBf8iUO94IscoApiaSxqN3tgW+A5XsdArDXSlso23DPOFjFtC2KuS81me+pqCG7a3Hs90U5z0/B/GJTDlsPg0xuirULEz3jCQePoYyDSNs1G1WyuKsPQDrIDzqnhbmWJjhEzovws+Ttvu7Umk4mNzCDO5rIbP4gKpCuI6H1sCMHna3kQVcwCkhGO4liXNgmpCdx5hcS5s51y+yCHc0QKNZHWlkajlFdr1jf2t76h5XDafSJsXXc1sStSS1VQiLX9+dyifwg0pGWLcub1aOXDQrreYGAKR03JP/yU5cAxUjHXCte0U4jpVu16m0z/0mfrJyTFQfY9q6vOIcDw015qs8EsN155OQ5KRxdwxUgz+Ns2EGmNRb9dW2lWse8gjiH4ICiAy4kwEFbhmzrBSEToTAjSO/aqJQ1wseyH5O4X4RlrkbFnH07L0v4FEIHDObP2EOHDRLCu0RXxNVH2CjQ69j/arRbYMq5b1etME+zwFzj8Qe8uEcSIxKkfyQSCE9vIz3vddCk+Y/1ynMKBDroq1UT5OtcX/0L6i3/6/6g8rPX4k2PNlp1OX6z09b++1oMHJ/qP/5tP9OmvkfBI6xqLj7QTfhufxPgQYM0m3RsfZTJYpsgBFcmIEMg0+WVIDJcHdAfPBC4IeB5P92lIG++RP57e63+E0d5Nk/0P//TKCJ1CWTTxi0r+IMMoHQjdbgjvqDTyxzM6sls+37t1RJqIG39HGOXyF+XGk7DdQYz8kYZnvEfaSPO+5139iLDIE2USzh/fMaYRNk5L/G79UUak4xnpKCMQeuRDfMrZI047JpwnFtIeFCn6W5wzsmILgKWl10YQMEGTYR/7jD+Xzm6kDQjPrhbto8rlpAMc66ZpC40At8+GbCTgGmHnNzid2Sorh9sE2VRlNtGykpaIzSAkcO+dfF9Z05bTehyAXNU8e3VwoNVUy7ndNRtQsKwsqQcgW8qQ8gBrWKlvrt4kAka5Ztk0cQtdrulEmhmhWRKenGXA1AziQOp9A7NBmzYy18Q4LKdJVMjJw6pOyJFjhY7z+Qa3nb0Wi4Xmc7yepXHgmBdAg4oB44dI3FzolvlPkgbE2fyYPzAXiBKg5TUxKRMA7DMtF4sk5sbEcKIDkkiQI163Z6PNNnEqKFhmXanj5VxcFQewX6NQTj/2bAocIYiQhm+3nG/bMJvW29ROtKUZ21khzScpHsnJ+XVCbNv8SiDT+WRPVT7TXmK8hI+UDQILEMes8NhNkoM3rSFCqqQmgoga4uJsA/e+8n3wWbVnxTvqY/3h8wTx9fUqzevG7jm3arRVBYHStFrM8COe3LzOphJrFz/wNzX7Io3LMW6/k+Q+rfNOmi3SIQDzSz6GjTSIb1AVYd2uN9Icxhnij/6xKLOUlsUJsbwezrczkKClLuglpNsvC9RK4KZL6aaRrugPJ1iNtF+kPWSReyVdNdJNm/YjqwEGfV7JxDTOaN5cpbNT313HX7kXfnLgg0jea6is1FfJLe7xPPVni2BisOLKOpwlNQHPE/Nxsek1myUlY/o6N5VulQ2noRr6wZpnbTR5p/V2pbrBlezU6wdJAzCFZc4SZhjtDx7HcSFiBzFupTWwpu3UwigMe8owxUdZ6VYIIIkxp86bmxvbwV/VvZaLQxV1r3lVaMH+TXhcq01yRsd81ytpmtRavAauCICo7KbamyM5s6qHjmbS6an09XPp4vrKUoRJNdfjg0qPHydYCBHH+F3cQGDIft/rZpWcAWF3wl6CKJ3jI64E/r+UvVeMJVl6JvaFj7g+va2qLF/V5dtUO/Y49hhySA53lqLEXXElSMACAgRCwr7pZQEBehWgl4WwDys9LGS4hJazJGeGM90z0zNtpn1XV3V5n1lpKt314SOE7497umOS1SNtAjcj4sQ5J05EnDi///5CdyhWIskZwmgQMirFai3fd7ErazbXbdLI8p9a39WW52QdKNEy1U+5TrmP37b/Dwg6O1EXYEMSEHUBtVVEioNVBEZdRNVRx/wI1MDUludUPdW/On5SHZbxp+qovnms6qstyxSxU2Vqq9pxq8a994GXx7a3Xfl65XqqX1Wf9VTdvff3pLqqjFvVh9qqfrjlfbE//qnyKMnEWYySYr8/xMrKJoZbKaI1C1WjJU5ITiODO+5j39IU0jjHnesriLuUwKvMAYFh3sX4koWpfXVYtobO5hDtlRBxjxC4HqIsRWgOkZg+dI2SkAk9riKKIoxPu3j25SPQPKAf7Iq6sr0T4tHDIXbXhtB9OiuZGGhDUO1XzcYl9bee+0iMPsYPVTF/YEISf6w/3MHOsgGErvgFBEkb8PpIECJlOtqsiiSqQDcSHD/ZxP5jY8icBD4d3RIdlubi9q2H6G5H6G8Zcm+p4Ytq3zPryANKGCZYZk8nGFuso9GqorczRO9RjMEWoTQp4WeI7D5qcwYOnhqH63FxqsLRdQzbwKUP72I47IOpecnQ5kywktImN459B8YwMWOKRrQz2IVBGyjVk0JwCgUZ3y1VoZR+qP6v2RV4IbC+kuHq1TuS/MSwCfMRIWXW1jjB4aWDOHJyQnBv4tyX1Ch8N+/+5Br8fo7UyKBbujh7aYmBPGJ+brNQlRMSNA8RRwHq9TqWjh5A7iW492AFSdtG7tuwMh3DuI+JQ03UZnWMzenwKjbynoNP370Nf5P3YGB2YQyHTk5ge7CF5QfLSLs1JD7twEzkEYNhalRnO0kLkzPjOP58HUadC2gKf3eA7YcR7l7dRp40RaLSjAD1MWB6qYrmlAmnSisgHckskVB3dztobwTor2sIOkw56kqoVeZ1MLnQwP7FRdz87DZ2VjsyL80KuQsT8VCDZVQk/Spl21QfQtczRP0AjWYVE/MNjE818fjRJjrbIcK+I/ZyP21jfMbA+HSG6piD+viUqEpMetZnGYbDAFurXWwvh4j6OoyYlC5D4g4xPu9hfmkSj9e20F72kXZNVMwWOsMOnGkdzQUHEwtVNBs1bD3Yxfr9HfTXaS4AvGkNh0/vQ6vhyPyW73wU7ko0S2q/KHHvtgPwO+mtDpEnGnM/0XYjNnA9NWGlNWE8NS/B+HwV0/tbkm2tszHExt1dmMEYTNNCoPcEJpaakDjIUK+1MDXXxPQBC24L8HOg1x3i8aMtBLtAuG0gD+n/kCHAALHdR5JHsMl4hQbywIVb1XHy5Rk0pz2srW5je3WI4LGGqE+FBqVdqtCo8k/hmlVMz0ziwMEqrAYQuzk6nV2s391EdyVG3qnSLRapFsCoaRhmHcQpzTeWpPHNQhOz+8ax8JSH5nQFK8u7eHhrA+haSIdUW1QAK8bCIRvVcVM4zUEvwWA7wXAnRTY0RSMZ6ruYWWph6dgkzCrNE5x7xdpR4JIU+PiC28BQVb4TqulHBJ2EngRf/XFd5p9840+gWeqc2rJ+uU35WNEO6fAJ/3gN1Vad/tyGzgKeVIREHauK5W25jiLYqnM1IB6rn2q79+KqvLxVfX9Z3fL11DXZnvX5APZes9yf2md9RfRVW27L53nMP/ZbLlfjKpeNqv6DDeuWr1OuoPpR2y/rj+fL51R99kXSbjn0qo1FhWjYGqYnp7G6FuO9n6wi3ugBtQjP/+FxHDg5CbMSwowzzIzN4MpHHXz2zjIQVGHOpvjTf3EU05Mp0jyEm1WxfamNt39wDQgnUZ2oYuG8g6Wz0/DcCMNehkc3dVx97xKMVohXLh6B3gAGQ9rDPIxZNtKqidXHK2ivBXjx5ZeApob2ZoRbv+ph+cqGSMeHzjVw6rl9MF1f0jDOTB7CtZ+s4e4v7wOWi8kjHp7+g32wx0KB521varh1M8Lj63cRdvfh+PFpRKJUZ+YzqiJ1zIxNo7vyGL1VX1TTRy7MoF5t4fKvtnDtvVWgY0MbC/D9vziJhXkXGQlhUsHO9Rhv/+1nwEYFmqth6nSGi3+4hGqrCsONYPR1PPgsxOVf9fHpu/dw9OIUzl5chF0NMehq+OBXHdx6r42rlQEOHK3i+d+bwthEE7t+V0Qb5vGmypqqQwmPo3pP19Cse1i/ASy/4+Pax/ew0V7FxW+cxtLRKuLYR3stwfvv38b9t5exfs7G+W/UMXPEQ5/SXht498erqNkTOPRsE4cP7kO0ZeDv//pdxBueiN5TR3Wcff4QvIqBj977ELc2V2H5szh8sY6DY8fwzi8e4t7HW8j6FtDo4E//h/0Yn01QaTKuwcHlj3bhX61j5Wobj1dWUN3fQeXPJjBzbBI9K8LtqyGuf/RYnM7OvXQUiydtdIYDfPLaLpK0j4c3JnHm5WksnTLgVmrQbR0/evMKBveoaagA1W08/92jmHx6HE5jIN7VURRI7DRNEbWGh3RQQbcHfPbzZfQfJnAnDOx/PsX5Uycx4QDv/fQmgk0LR44exKmXZpBnLn74t9cRrFF6M2FMRnjxu3NYmJ/Euz+5hUu3bmH+VAN//J++iMOL8/jph5dw9bWQmZeAyQ7+8T//HUxODpHZfZHMGPoozpR6jnpNg9Yax+oHA7z/0/vAwAUqMQ4/bePwwQWMtzx0tjzsrKW49st1YKMr6rLT357E0sFxtJqUfFO06h5urUf46KdtcVa8+I8W0Kx5yMywSNgivhCUZWlWC2GZhWmjVbfhzszi/Q9uYXNjG8+++hQ8z0baNXD1vXXc/riPNIqw8JyFp04cg2cPYZku6oM6Ln36CMtv9QGnisnTJr7y7ZOkr/jrv/klku011CZbOHRhHC98ZwGtI0DohViYmcTjDvDZG2vYvNmG3cgxd9LFuW/Pwaxl6G8C9x60cefTNrK8i/1HWlhcrCEad5F1NHx2u4sbH6zTUQGHnl7C0fOTsE0Tn77xGJ9t38f4viYOPz2Bp3/fw8TEOIxuHQ9+fRdXX+sB3Q60mTb+6M9fwvR0E2HeByIH9z7dxmev38HJpz20Gi6mxoFavYGam+Pu213c+bCDtNcBFnL8+b84iVYzFs2DZzXRvh3hjf/rY6BTB+wEjeM97Ds4C8/xkOuBOP3SyZcmHarHVNZCrrfF2kvizZW3gPBm2UhA/411Wq37XLvL6/cX/RTUQNqXmAB1XrUpr/dFiy/olDqntjwvBF11yk7UyfJW7asOy1ueUxdn+W+rW27H/XK7Jx2r+qoe+1b9s4w/Pjg1BrVluarHPtS+Oq/K2Fb5AOy9/pPaqHZP6r9cptqyPv94rrzl+b11eKz62LtV9fe2oc6REqJJfbGeo1qtYG7chbkFuEmKmHrAio9mtYmDR4FeSgx6HROOieW3a9ADDVm/hmw4wOHDBpwZA50+MFWz0Z+vQIs3kbdbMOstTE/VcfasjmYdCAbALRu4fa2GKBqKDZlLj2WT209Rq7aw76yGh9fHkHYHOH++AmsKeLzsoftpE8tBJPbpVnUf9u234Tvk/HXMNTRcqiwWOt3IRU1v4uSJGpoHChXy9iPAjIDHa+tFyIv4QVEvx5zRsXhEHzvWEGku3wpQrTk4ebKBg/uA1U8WCp30oAI4HZw91YI+RVNDgPEFB9m8AwRNIJgQRyyqNA/MN0SVraceiNx6/9MB7l3ehqGP4eiJozh70YNbA+hAvn6/it6jbazf7KG7NsCps1OotQrvYoLQfI4OJ2GhBfgMYTeZm2P5ah9X397B1qMYzlwFx47P4vxFIIzqaK8CvVUDl36+i49+voLJ2WOYnS9yklP1Z+s1TE3N4qkz8zh7Dti5Bfx4WAX6k3RFQ6tm4tw5B60pYPPxPgy370vu9EYNWJwGbtf24eEAyDounKqNp07YSKdsUalaCbB+bwuHF49C3xnD44fbGGz2hLg+s0gd6zz6LeBumCOMBjgwPYMz54FOewzX3gjQX/Vx7a1dzE7MYHERqDV0TCzRHFLDoFsHUBe96vz0BCZngC6zvcVZYUsVP4EUXq2C2j4XzhZw0/DR70WojtUw08xw+CAZZohmaqK5DwcPLeLCRZep5vHav5lAsMPvwkJ1IsWpU9M4dBzYuLkfG+vbopqn6ebkSeCTX8zBigPEPeqIU5w8ZsJbauDxkI6jxfohDm5ZAq+qYXJ/VBIbwwAAIABJREFUBbszFbzf2wG6DbFNLy1MYN+8BdsD9h2YhN6ZxM1fd5FGTeiai0owgXHTRMum/kHH/iUTtxtTcOwhqq0KTpw+hMY4Ve8USug3wkgQwGRaZ7YgL5gmqHguDh1zsfzrRaQDDU9fWEBzDBiuAhtXTNzq9MThdKxawZFjGgKzCtrraYYad2ewTFtFXEPFsvHM+cLk8dO/89B97KC/bOLacBcHDi6gdZBE0oJbr6CZAje9/dgcGjDNGNPVcTzzzIQw8cEWYEXT6Cwv4/FGByYDEnOg1aqhcqCB3fExrOpAbzjEpHcAT50CpiaABx8kePD+HXQ2WL+CMy96qE0D4wct3JpYhBF0kIaG2DLOnrZRPWyjn7SEAWnoU7j+622kkhueRBdoTRqonhrH1q8qMIYG0qACrd/F4QMunEUX2/0OKnUdmHfxRrSAeNeBVkvQsGvYPz8lZocuM27aRVwZ1e3sV9Zesc/LEv6b/0RrQ1eIL9Z3JVWTtiiirhopOsBjtaarfbXmq7rc7q1fPqfO76UJhQ5w1FhdRFVSF+G2/FODZRkJIrfqAjzmT1RGe0dQOlb9KZU366s26vo8VgS3XMZyHnMc7IfH3PKY/akHyTLVTl2PQ1Blqh81LHVfPGb98pb7qp0qV/2ruuo8+1Vjkk72/HvSWMp9qHtgf6qcW9Wn6r8Ii2E+bkb1UtVYvE7akXTJzxwB+UCIDoHC/LyPIPdFG2XYhfcyjADVMQOJBQR6ilBPEZBQEkKcRix6RJMgOaGo90TF5wDHngP++L8+i32nW+jRr4V2RNqQLQcRPb45LHq20+mlChjN0fpN475Ne1SEypgt0kiUJwiSkI7N8CpkgOmYQhsxwRUKuywd7Lnon7gAvPStGdQmI6lPRjrLHOSGI6tTzwcsL0alQZtxCIv92eyXQD8M1UmhM7c4/chM4mAH4lcgTsOiBo+h2ymqDYYHAVUD2LwT4tOfAp/9so3ezha+96dP4/DTHpIqbfFDSav7yjdrOHrSFe59uBziF399HXYItOotcR6TucqYVSK/Ua9g5ajZFtauAh/8aBmbd4aYmmjhD//0aSyeArZCoE1b7CzwyrdmcODgNIKHHbz398t454cJPMZB60BjMcXBZ+qYPwlklQLZjPfF1YgLTe5FiDisJnDkYgOnvzoL31zBUB/AawGaG8i7hTGEU9UlPIdmv2QI3LuTYBDv4sA5YPEZC8ahAbA/gjHBfPB0xgLMKpAYdKiIpWxIwnEU+N5/dQRTh6tIV3R89LMO3v9lV2z5ehWoTpjQSc/zIQw9hesxrzhzoYcya2PBLCAineC4ytdjVujzQMcHvlMbbsUTG30vArzZFIdfcHHhmy4SMlgm/Zr8kbhS4N2n9EOoA2d/18Oz35lDXu9hSP8OamfdwlOblEizU5kbjF0OkSGII/nu5NsbOeQxhEkiKcUxwYDjeLCdIm48SGI4rQSzxxK8+LtTqEymyAYh7n7UxZVfAs4AqNGH41HhhHrgvInv/hcnMUeGm8wxYvEQt3N6bIcwIp/uGeJESs9xjoPfMpNF5bYOOoenLqBVaZinGYecdQ6rTtU4ENJOzWlP/4OaXTwTLUWs9RBzvkwB3/9vnsPJZ8mhAfG6hg/eXMFwANh1W75js07+gmGniRC83MxgVEd+MQ5w6gUTL3/3IGr7GY0xYEh/4VxJRqJqwnFtyEANIGAQwzjw7LcmgEaOfFfH+pUQv/rBJnobAKETzGqMeoMLSCSaH68KGYevDeR+Dj0FnPvaNCqLATrxrqxXMX1kXMBp0qGvL1EpU2Mt0QQOMzrKxDAYj74DpD5lahu2XUGrMS4MCB8r40siDp6mMIYycu3jWjRa+xl6R9+G8pqsznGt5q9MQxQdZH3+VB1u1Z9a19XaznJVV1T/IxOrqsc+uc8f/8g8lX+mqlC+iCKILFMN1QCetC23Ldcv7+9tp87JBB09sHI/MtjRjZfLVTvVX/mY++VjtlP9q/721lH3qvor1yuXcZ9ty2NhWbl/dW213duebfeeUwyLKmcdWfxHL0y96L3XVX0LMAEDmFifHtcyTlkBJKSCWl56pNJ5q8iRbRbOMAw+kTaZeHszzAhZJGEalEokax8nEydxnCAMqBb3cP9mDzu7a5icH8eZ5yYxyA6LQwmdjEzbRjgswHToNBMkEaI8RED6HNIxL0OUMpQskvAXdi9j0wuwF45BsK0JhynvkvHDQBIAr//wfbGXnjo3h8b0IVy5fEf6pYQr3rN5goiLKdPhmjQdMF45wTDpI8prBePJC3A1ZgSwJGPhx8l4d3FslQULBJrQaH9mTm+gkQF339vGm/9HB/l2CnMeuPgKEM4CK91NaFkMOwuxsDiG4+dm0Ltdwa1PHuHuR23c/giYe4ZOUw5CAfggnxJLXKmjV+DEwLt/9xj9m0MgrWBmYRwXXnGRjAH3VzcllDB1LUws1vHUmXHceL+B9Uu7eC9LMXngMBaPAd/+4xfhNQ3kToru0BDHONooRaSjujb1QaJXzYDJJRet5hI2NzegWSHCtArHLcBR6FlVQM4WzkjtdeCjX1+B1zLgTQPPLFo4863fw4A0FoUDGJ0AIx5r9FAj5gFkcZ1sAMdPAe/NtrB5pYedWxu4sRTg5W+fJT6I5A8RgBPLRZ71xYmMEnAU5nA0RwBoaG4wLAI2FRIYHexieiCLHZb+BYY44ZER+NrvP4t9s5NIqgnCKIEVEc62mMSm6ULLAwzCDB1fh8t7+epBtJYceI1ivJyj4rdIsKXRnOSc0xMbBFmiI6OuJYjDAINAh23XhDjwe+F98ztiKBr9ouM4QBQPMT07g+/8yRzijRDv/t1tbN0N8eZgEzCncPalcfzop+/iwJF9+MffPi/EuJMNEcYDOJYnqZmTyJe+s4TRBEWomMACM8aD31NeMAR0fLPpqBjRCTEUD3YSXvGZ4DNjOGRaRIfolvLkDIVZYhs67Z19Glj/YBzX3t9EHmdYu38flrEoMdnD2IeWexJZwjfPdLwCDUzfmyHwox/+HOdOPo+Dpyt4Nj2K8akafJ9hX7owynSSDDlgiaVnD/T30DB/AKjU6xhu2Bg89nHlg1WcemEKCwe5BgQI6dGpM/TQQ7cNNPcBm+u7+OC1X+GrL76Kr3/3KG4/WEdqRggzhsmRObcQ0uPdspDZhdZuyPfI5D5xHYM2cOVSB5lPTIaqgOhw/eQ7J1HkeyzWWbWOkp5QeOQcLHyX1LrLbfHeiQJYlMp6WqrAY747bp90jmW83t5zqm9uy+dVfVXG44Ksf3FRkyFI6k91XN4qgqc6U3W5VR3v3S/XZR3+qT7lYNR27365P3WuTNzK/arzaqvaquuwnSrjVv14XtVRbZ+0Zf0n/e1tW74G6/O8arv3nOrvSX2oc+W2qoxblqtzX7QfIUbJWIv7Io1m3DlDScQlNbVpYocZAjWjzhBRWBIipu6vIFxUrxqJBptq+ZHHsLhv0pHNdNC0qkjbwK33O3AqVbTGDPQDYP+hCXqSIaM4QDd2hq0REW6EcMXQJQHQI4OfFYh2JKo6Q9rE3ZUMMbGnC9hh5hEXd3TGtWYxPDIkHeDuRz6mnJaoSu0acPD4nHjWZ8QVp8qL2iI+f6omBZCCYSgKiIWPguA69DjlAh+JOi2TTFJcCAr6R8CRTMBdDFiMPU6AnatA+5oJbFfFpubWElATKIRJruhI7u52DFh1YHq2jvtGBXEnx413UxjjBmZOVpEmoYyXZImLtuZbWLsFDB4xtMyD0zSAeghfr2MYMQsZU/saSG2GygEmNQ5eBfmwgp3lBNc/XEdtbBaz+xgd7COju3JWBzWGtsbwM1Im4n5pUkav+RQh3FYV42YNjlV4YVPFzaYiugmCHMSjPe1SitzBMy8eEALsc3H1NDnX9YFBGiA1XViUDCm9MdSPCh1qzzId/TYQcDU1BjAmdDQndCqS4BPRlg5L9KJk6J1hg5F9dgK09EmByBXwHDssQq5GiIfiSUyVBMMK5VVKgJF8IoeOzMq1h1EftuFISCHR33okIkRNhIaKVay6fhyJhL9wYAwVbxTNkI6kec2EZTZlLF4C1LS6TOkg9WG6KQzGd+qeRCDII+O8I/qfQQYyQMKQTNMVpmIYFRLjsd9x8N57O8jXZ5G0a3j7bzaxvhbixEunMLFkwqoBgzgVqVbXPFk/IjKVKML76G1OmFqGZQlQCae6EGKBJxKmk98XGZKMD5IMjyZJmiUSg97bZG4yxn+zITkVs4G641A5h0oIXPkYuH1jt0jsV01w5MK8RC9gCLhizuKnzfkVCfSrzhS3PhC2ge56juH+GPYB4MT5aXiOVSQM4vUo3HKZkUUnhpH7yElLh544l8a+qNfg1nXs29dEvV5ED+hUuzGMBCniOEXFEDcF5I/H0L5voHM4xtjTJmZtB3FqIdEGsGNiGhJQiOGbVAMQ3wKo1ajhs7F2B7j8TlvwAIyqhZQTUdZqqwhr5DAl5LcIUySehyyrLOOvuJEiNI7CEB84K8jELNZ8tT7vXbd5rNZstY6XBTWe40+d47Zcptru7VfaSIjNF/1/TtB5ASVtljtUnbCMf+oct+qn6qhtua6qr86praqz9/jLytXY1M2pflV9tVUMCI/5U4RdlbMfVZdb1Z8ax97tbzuvrqH629u23P/eOupYjY/XedK1FIdX7lvVk614wpJ5KeKaVT0CQYjUFepYvp3AfFPDEKuyMFSyWawtUy3FSUlglQJvWWJ6CQpRrJtFPEycY9iJ0dn0ce0jBzfe38KxM/tR8cYEiKXWtEUtSUAUAohQlUyMZ5NcrTC1mYS3kW9kvwVkKZ97gVFMEkvYVxIDhsYyDI8qL1JZQkMu3wTagwF2HwDZOU9CVtpxD5ZbIH4RcISxt1QTsx+yrDE5Gt6pwdhoHSyW6UvKLR/miKWmmo6oVWkhqTBGnHrcQTfC6v0BLr8/hs2HA6xeC2AmdcTGEI2xutiXSQQJyBIxTsd0RFKl+pl2UAJoxIGOyx88wPTTM1g6V0WcOiAoCJNJEEgmbgP3r/Yw2GQ8oY3mZB2tmYYQvCTTUHWrGAy7CE1DVKZugyFbhE6tId/ZxbVP1/DUi7Ooz9NkOizQusTZkxJOweBQSmJaUYYr8bsnGAfyAHbFgkEkN3JAny82loDTXH8fiD7xsXqtj5Y5j0MHDwN2ijDxMRgkBSxnpQrbsQkzIloXWbk1G3Qwp2y8uwr8/AeruH3znsR0PfvKMzjzqikqempqindjix9FOExx/2aIqGogrw7gOjU0yQQtNQUroRMmxfuT6Eu+SKrAqVmxJFyLaz9R5wgAIoleNI0YQMU8GolO1MIIXSHvRF+LKIbl6aI2lxh6xsrL2mwi7iT49F3AmszRyx6jPtbCxLyHyRkPYZZjQO5K1kH+L7QAtG+LyUYj9LQBU3MkLG43BI48Azz7zcO4+bqFzoqGaD3FrU928Gd/MQd7Bth4HCLMAlgObQqc86F8CxkBhRgLbxaIalwvOEYh7IIuS3Q8S0LmqP7nfUhuDQLJEEuC8ffCbxQpTmX+87siY5sa2Frr4/03gG6vi1tXHiLpjOHQ8YN48Xdt7D9bmNC63T48IgRqnC+6xBoyYU93N8P9y8C1+7dh5A04dl2YrNZUFXHIUDuuPfSF0EX1zoFT4+XaLloVTZj0X34AxLs7gF3D1IEWvv7dMxibAno9astpFlNxkhlWl4Hr94H33r+Lx3dC6F/1RAFFM4xn8pqhEFxaQAoEP75MagksATEa7gK3L7dx+dfX8fIzL2D5ag+7O2SauQ5QPC/WB1ke5O0W2AViGuc5gWQlPFQhDxerCKM+OK+K96LWc2le+qfW9eL9fUEzFT1S5Wyi9vf2pY7VVnXPPvgr04PPs62pDstbVVk1YIdqX23VRbgtn1f9sJ6qU26jylSbJ51TA1fbL+tLnWdfqt8nlalr8NyT6qo2X7ZVbcrjUHV57svK+RzVuFhHjUOVqfFwq86V+31SeXEtTjbKH4JyDI3JITgBhV5RbU1RxsHOWgTjRo6IYRfI4cR9tNcpstFQTiSkUR5oOmwxv/KI4y8muw1KDvyIaR/rbDrIolbBmBIKVQeCQOA34LquIMFxvPwY+GESRYr0lZKjCDT0w+T3lgcSIiIhcDmR82M5LzBV1KOmGtLAxs4qcOX6JrKeKwSf8ctmmsMPIjiGVYT4EMxDsncVwoBkjKIKmTcykjrJXUjiHFppNapKOQwuPMwHbhex6pTyDQeOVkHQibD+QMPGAyAa1gop1qA6L0GlWqhqtUhDxXaKCIOqJQSLjzzBQBbNSAL3CalJ/oTmAy7CjKu2RFvrD4jyRu7JltDA3DDluWYMiUlSVB0CbVASG8X8R7tAXgX0Gvo7HTEVEHRmKGYDIsoVtssiYURBrXWGJVFapOLDqhbAVqLBiYvF1irwsdPMRN538PhaERPdXjYxsbAgWAJpbsAn8Afj5JM+cj57u4IwZTw1wVs8pImGoA0MHzPuF7h6aQOIdXgHqpg+ZqI1J47OdJ8QezAX+MSkbTXCzjqQXaOd1EStaiBbKGK0K9MEJyExKZQ21CCRCTWobx4RVe5SSNKoYiUiG5+dgJ3ILIQm1K6QgKk10p1CImMSC4ZwMncFw720hJjeGuCbWLkFWDsJhpmBHS9HNgCmKD3WNLicc0U+ksKQzvuIQ2SZLZC29GvhnCaDyfdObc7iyRY2b6TorNHcVEPq+4J/QE2Y7VqIIh+5mJ1MmBET+ViwTAt+SAhiudUioQ8x/u0i+QetRwwnJf/L+y80UzQxUiwmJ+3JWsAcCJw/xWyggZoNXexuDnH3uo/+VoCtaz7c8TG4SybmDgHTB4H7XXrk6dBIlAk8xU4ITBSaGO5a2LwD3LrcRmPOQaVKkCNqGjj3MyQ6gZ8ycD5Tm5JQ7R9pGPQ1dDcLjIWbN5bFhm5VItQOxZg4AlhjYv6HZ1egCeAUOW4H6w+Ae8sJ7lweSuhcZSTAa7GFOGKWRKrldDFF6EThMxLEEjNuwHOAre0MOztrmJltoCISO1UcBWyw+LRQfhCOj+p35jLhvXIdHe1I8hkyU0W9z+kA56Cwimo+sn7xV6zPxXF5nedZtcaTLvBP0VnV7976RY////5/rm8vd6I65oXVwNSW5/buly+lBskyVY/7qp2qq66h6qlyVVeVsx7/niSplutKpdF1uM9rqz/Vhzr+j9mW25bHzD54rCR+Va98z6xTfh6qjarLY7b/bXXUfZTb/GZ92oULdIwviDmZqNGXruUYH69g4QAwoB1Xy+BlLezcHuKxuCDR/kdoz5Gqnh8iTed87PwRapKLFAFIGB5D5CY6yRlUmxsCdEJCTpYiS4i7XGQi2lolSqwDr1oRwkGwDa4zDN8qVqFAYpd5XUrkXILEvM2HIitUgSXOt1hrEkkiFNAOhYRmusSQj6GbTPRBZLvCDvbFMy6SdXCcBJKhRoD3QUcxTaeWhjWLd6iAL0QLFMfIzEzUsq0ZSgwe1h91BYObC1wQBAKsohPllHj1IRkRQ1DBCHpCGiWZtagapupUT8S2zGvLc5QsaYVExdhtSXcp+JYFAhdV4XwWcUg4Tk0YJBIGOjqyf1FHMzmIYQkoCcFZZA6KnbUQwETDQTmN6mZCt4rDT/H86dRDFSLDxwS8jpEelHAMamY0sVeuPFxH736O3a0c9Z+FePXPJpFoVfiE661WkROdi/yicBBc96nC7OPGjS08SruItYF4go+fX8KFl8Ywtq9wsuT6RS2MRbslnY/o2JVHqNRt1Joa7j1awf3rj/DR20NMLVq48JXDmD7polUbMYSieaEnSBEyxGkiBJ3rFOcsERHrrmiEGPdOyitbZmrjtampiA1EaSjSFbHByYhYpgNDJ1GOxIFyah6IKxY2VjpYebCDj9/r4tO3x3Dk3DQOnavhwGJhxihUAbRRc5aaRb4AkfZyQb0LwhR6zcOZ8xVsXQEeXm0j6wB0RPj53wxw+qtVtPbzO3IkQoOkl5otMrNMasX5VeDrU9o2xO5NxTIFW/oTGJawpGI+4ghEu0Uxk2PgpCETze+Lx2T25CMvDMZT01N49nkP3Y6HN6MOuhtd3LjWQfSXFZzZWMTh503QZV+AU0Y2Zi4C8g7JrBAcyNMEA4OgPfy+ozCAWyX2fCHAUCFEzRtzMfh5iIcrm+i/1YfViFAZN/DiH5/C0uE66nPiQoKen6BqENMhRRJygnFtI8Qr4NR1WFVN0OjE90ZuuPAvIPUVKZqmM84pqs8El72KcAu4e3UNQdzH137vOdBHNkoDJmwQMwSJNh+5aDg4ocS8QS0hTXafI7sKeiQ1H+o7LlaPkbA6+rZ5jn97aUBR9zf/l9d11e43+y7qq3M84j7bqbaKDqg63ApBVwVsVG7AfdUJt6qe2lfH5TZ7y9SxaqMGo25PHat6agxqq9rxuFxnb/u9x6pueWx7+9h7Tp1XY1LHqm9uy+fUvrpWuZ7a57m91ynXV/tqq9o9abu3jhyLrae4RqFs44dMOybtSCbgDHHwNPDcd4Be1hCpwaUH9XIFd69tII+5EBXEnCxoInKsMKgyuelR63gpFo/U8NQFDX53HLq3i+7QgxN7IHwmv2YmNWCWJEmiAMgiqEdNLOz3xJNdbOpk+lPa7G2kZoyMyTeIzKXHMDUmExldl7KmYcGuxHj6q8Az1Tk8fHgT/WSIMKkIOjqXKDrhEXfZpAgniUgYVgMMQ18yk81MTsBkvI78FeopEkt6HvCeqX6kep6IVjxmcht2YFVzTB82cfarwMwxAzsBsLHDTiwYuivMAyWwNKYDoI6K5Ypjvt+j3Zj+A/TkTzE2X4fp6aKipwq0AKoQ3Cnoro7GjAOjwtWQtk0T6TCEkTmCbMakIFzPLK6IKTDoFcQwZV5wG5idqRW+CZJfw4EmuPtctEdzVFT7lFgj8dbnYwhjhssVGdbo6c/3nUYpTNdGMuihMmnge39ex5tvzuGn924j2DDw1o9v4eLXJtHcz3BFDf04hKVpsMks0OFHnmcKVCwcPjmJI9+YRG2hkE75xPhqiLo3HPpwDY/O8LAEc50Y8BGsho/TL2m48HvA+sYSbr0F/Pv//S10Pg6xciPCN//Lp1A95YAaX/G1IOsoK3Au0p9IwinV3PQbYCKhDHFC3wk6HlBDRSIQFpEMIjXrsPld0Mxk0SxTqJMy2gLyEEZziBf/APD2Aevrh3H7HeCn/+5j3PibDdx4extnvt3Af/7PTqBBpDauB4L7XYVu1cQOzph1AhpLBkDHEM3I43Uyq13M7NOw1t0VD+s3/+oa8vQEnv3DGlqLHnq+gySgU1yB/E/0R5GqSXBIrvjdaFXkqYZrV5clOmN235j4f5B3oXpdkoBQRSRmOEO+O8Ksks6QmZH0RJxr2gDVcRvHnhtDYz/wzO8fxRv/NsEb//4KbryW4+H1q/hvj52FM0OYZD7LwjRPNZVn61g8aOHZbwFTT5/D6z/5EN12D0ZWR8PRENKZkXeoVYSY0w8vpYOfmWPx4BTOfH0Kk4cKhELKXMynR3eKAZkfmKgzIR39V2wHAZ0grQHOvgR85aCO/W+ewI//cgM+My1WdGR9pmejdoVQ14TbJXNJ505OPAdZ2sS/+Z9XsXDKwJkXzmD6GLB1jRqkIWBPybPWJedEIUOQEWa4WtEBZy/pH2e47Bbb0X96wHP8FCRGNX7jPA/Ueq3oRLkCz5Xpwm+rW26n9vfWV8c6uSH+yOXzpy6iBlE+ftI+LyDlxL/lHTJ+dLSVPpmWkP0S9F+8pkfhV6Vj9lFg8RaIWqo9ywn/qNrJzRDXe9TfF9clt8/yZFQ/keuJrCPjKc7zuHg/ZOeLftR41XvjMf/Kx2o8X7ZV41HjVPXKx+X7V+fVVt0Xj1U9tVXje9KWZXyRlPMY6yy2K3rkiv6twLGkww6JslYBEi9A7oUSkgYjFGceubZwppR2BHVdJMTPnwHHRAxx3Ud1CjhwroHaAhfLQWFrj3Xcvf4Q6+uPBTlNvEZT4N6tFYEmXdg3A0KNC5oSVc9KFM91yarFx01JkvYp+RCFQtAeasJ0dQm3YXzq7HEb3lQoeNuOWQHV1TuPB9AiD0bCjF4VgZsl/Rv0euj5HdTGPFiuGB6/MCuoeS52SGp+iJUpigiZhVyFIi1EYvWgNYCZo8DsEQeopUAYoLPbF78jeW56jiiNEYa+LERJP8Ngh5Ch5PD7OP/skjjJ8Zbo3CNzS3DEA5oOsXSsgvGZCugIONj10d3qgs6JZpoiSoluxnmYSgpeZmmN/AxZEqIx6eDkhXlQg0DhMEkJPhIUZgPKiiJaUGNCm24R4RBJfhlfUkJycmfM9kWGwWRWOIpSxNjuwZ0CTrzg4vxXjsoqHq1b+OV/iLF2F6jaTI9ahIeyPl8loU4lUiNLUW0VPgT1KToR5xiYPraDLqJsKPX4bshYyPsW4H2i8tP5rbDZTiwABw4TqrUG6AcRPLBx+/K6ONiJwslk8g4mxSmYIn6jlBhjqryJh04vdcE/B1zi0dITUCNiXJHVj8sSE7qIIKWlol0iQ0lGlN8R1fFp0hVGIbKBsQXg/HPAwtwMgDlgu4XH90PQJkshUEgutSzEWQ8LzRb9HOhcmROgyTQEs+GDDz9CdTrEN/9kEd/8sxOoj2tA18P1d3r48PUeoh2gqtKOyhpMZ77CkCbfE9+XpAnWGISB61cfgGiBC0vjkqObBJfMsPgWCEPHHAEj5o7rAueA/AomhwqhDL44wQ0k9BGYnjMxPTUFDMfhb1Rx50qOaFCkM6WwT6Q8dsS0yqnehjcJTCzpsOshDCtkTiOps7G2Kc+GRJ2+cBJwwY/F0sGUCXy19UnAaAF9Y4DAGkqM+JBY96KJ5bdIMs8bYgxqJo6XehOYOJxj9jjjHmOB7Q37EbZW2xh0fcHjYGQNw84kSXeiYWezg35ngEq9ion9roT6UrhgAAAgAElEQVTmMipDODEyKmER5aLGWdgaU5H2mS+BmhICy8iaJfjuvKeCvsnazTKuXE9Yt/eu3zxmvcIHouTv9FvoDR8b68u1Rtd9Ep1U15f+ydHyx5vhljZWfnjiuF8q47Gqq+pTxcp20mZ0nh+V9MN8uOQM5fEyr3KRK5bnv6w+26l6aqvqFx9rIjmb2V5CpHlNMfhy4Sr6VeWqvuqHWxn/qD6P1fjUVo27PI5yvyznbKVKh+Vsx+updjy29MLbl+U85vhUf9yWx7u3P/VcuFXXVePnsTzr8vPjsx/lLmZmI0J/0obH+G3mu6Z0Igs3MUACYnpH8Im7LnlbUuiiKrQl1SfHSxxjmTwjv7QiVIN5sy3kuiHhTwcvtrB4riYpCVsVE4P1BPc/20Cn3efXD51hUABWVu7A83IsHSSUah+9sFMs3BQ4JTe0IQlVaEdkohZKD2SsBblTsOKZHcuUcJzdYY7nv3sEE8eYGAWYrJu48dFdWH4TnXvAR68/wluv3UbYK2ydWRgjiIaYnGO8MlWvlJCUqorvTWIAihAyykHE36E6lpJfkkBzLARpIGFxM4vAwv4qJmY9uvwi2OmKPwA1AakeIaYjlKVjjBLwZg93rq0gZyC/F0p42+HDOpKwA43pXUWjUIAZJWaM+SVg//4GgCHiSMewmwuaABNbxKaGAVPfOhYaDrD+MCokEiNHa9HB+a+6cKaBAIHEy5p5DDsXZFjBcC88eAvJjs6IfAY0EzDHOAmQS0dEmQeBwFkK9wBdMMf3nQNOv+rAmGV8moePf/YADz7twGJcvVWFnTP/tS+2URJJwazXNAx9iMq+ve1jMOSiyzz3dmGKoemGDDelPcLhclBc7elFnQoomPgESEw6vbHpqawRM9ZG4PNZU4kRCpVIJEd2obHImCnNyMA82yIaMrufSKyFYVmSwqgyycDG101kQZpg6OPBZ8O6pkCp6pkpRJNx2LQJj88BVlWotwRzmzrzeBcY4MLR5ilspoSltzsnPu07SYyaa2G8ZeGzy3cxOT+Lk69M4dQ3ga/8E2DuLO/NwfaNCJd+vIGPf+jTVxGe54Bx7NSS8RtWQkUQD2E6ZN4LLPaVe+uwqxoOP9WA4WQI/UCiFghAwwQ5VOGQwHOOWsR8IPQvBS8yOSRQIs9a8OnqQVeaRMDjIGFtXLR0A8MgLJK/8PHIJySOL7Cswlu+Q6HbDfD0iweweKgCdm2ZNj67fB9haIh3uTiCcxni8yXTwzwHQYh2Z4jtbgCfiWKSTPLRUy0vUS8pzUsagpxSNCdXhj7nVb9Acz3/jVOYPuRgrgWsX3uAq29fRlX3YDqarC8cCFM30ysxDrfxu98/ijNfrQtegs+cBuJAWATKW2aND6VI6kTtIelKRkaXdE3YC+RZgfGhM5e6Tl8fpogmQWa4WiHAqnVbre/cqvWbWz5Smxn8qAEQprOgYywv0yvVTvUjNHlEX9mO5cXi/QW9U/RB0TdT6eGFyvPr/P/4U6K9qia2S7FN0s5TtFdqCNqDiHUrE5PzhKfJCZfqsZ+ifsG9qGO15USUdmJ5JYUsuBZ1njjHI+WX2HF5MfmIGboxih/kekZ2kVs6gJWPqWtVHw6vw/sjd1k0Ke6H/bGc7mc5uf3Reb50qS/3VUj1jAxkfyyS6424Mt63tOcZcluj+2A+76KId1r8qXGUx8X2vC7fU/E8izExdSTfIXMT067JRBRUIYu63TJh0IYqYWqAEVmwDU8SlzhGpViI41TUeQwPM8wGMi0UfAomMrF0G7HJiWxDiywheg6lL70hntOEjdx+GECPqmh6k6haFUawYdAFpsbnMT83i2aVACm1QpqnhEaUDDp/JRk85s2mdhqeXIPXFJ8eg5VcGDqdsICGq+HAvilxNJKkCxvAcD3H5FFgZRO49t46fC3DM6eAbBKIekykEUsYjEM76hBwdBtZyPlDj3pTpOwitIl51IsQrjyiSEwp1IRn1CWhCV9idSLE/DEd28troqbvbDGGFmjaU+L0xDBAOnt1thLs9rogSEtlPhHkK2pABchG0nEawuHLxNAySaQzvh8Cf4qejyRpiGOZW9FhplV5l1VOjyHQ3u0BDlFUetDGTIzvr6PPGNyBj4rjwtF0AZuhE7ZlVpDwl2awjJqEIHHx4NyxXRe5iDKWOAzZRh2mWZNFPhwysxng1QFvDqhOR+g+aiLYNNBfc5BsU7oy0WFce9MUkI8i46wLQsKQRvPnmZ5ISsJI5ImYJRjO5lomLRFIgoLY0kZr6JGEVY7R/w/Ats+EMh5ihpJZFqqOBcFDIYEiSpDN+W7DzDRJcEIVaV9stuQP6HdQkaQnSVwYRulLkjOHOA9zDWHkwxBNA80ZVXhagVyXUxqkyj51ZQ7ze6DkW4TYc2EYShYTOlx5RZbYgukQKY5MvCPflTjFmWNiqx1uAoMd4JkX5oUxII9CorX/RA03X2OUyTTCjSHufzLA0Wc9TBx1wXEzyl6y13Gt1HJxjtRjHYS5pw1+pnEA02MLAnm62TNhOSYsRggmnhAN+g3UnJbMSTrY0V2BYJKSEpDRAMwlnxtoeoVVggxQezNHp8u5y5vz0Rxz4Fha8dzIIxDeRiduAJ9zBXXGl+sVHD9yQMJc+Q08egQEPUvgn8kn831K5ApRpshUEZ3dNGQdGTCKJSnyjjNrH2k+GSK+Dz2z5B1L49iRUEmGxU7Umxg/0pT78ulz+dhFuJXBzTTUXMadU1gwkUQGLMeFZXVw4gxgzwJdRvOlQJ8WB3rqUSPCtVlzJHyRay7NJYQd4PMjtgWT8zBTIU089GgXPxzRWHJxL/xwSMxlsVd0StEPEfTIx5D+0ZGRL+ALusB90QKodqOt0A1FPxRdUZpYOS7op+RhZ78jeiCnyJSQIIlUVtCSgmCM7OUkFOoc68kgRttR9c9v5vPj0g7bqHaquHys+lbnnrQt13/S+XJZuT+2Kx+rek8qV2Xc8sc/1Vade1J71lEMkajXR5VUH6qfJ/Wr+mN7ti1fT7Uvl6n6aivX5njFvpahYjIMCIi6AG251PAygDmtOZLVSgup1vPAdXJ7p8g0lRA+y7DEBhVuExdegxe7Aq+asI8eXdhjJEGGaFtDvCk+Q+I8T6555S5w5Z1lnHvuPOYaQJMfext47/UIF88+g8NLRQ5iEmomKN1ZK2zBFMW4QJBQMasSU7pSwGLiJJrbBHIsjhD3UqS7BtINoDbKGrayDXz8wQ5WLm9h8lXgXgdYvTmE5jSwfQf4u4/agK/j3ImjoKMsF0AuKkwwoestWYRjipIdINqmVO6JZmBIBUNeQRQb0AY5tI4rcff+JHD0XBM2cjzuVLBxP8QP/u8Onv9GE3P0zKWPgQ38+hfArVtDxOYA+sEIL3/vqCCTDZMUIRlYSvJaKClF+fExn7mfOzjwjIZ9r9SwfMnHvY0V/OD/1PDC1ycwc6h4Fv0O8OguGZdHwHQHL3/rNM7+zhzahB5PKJnpEk1AEZYL/oCq+YgPiwAuNvr9XOzvUyQGfgbfHwizwpSrjBUf9jSEgUv1jKTfFU/1bWByAnj1D57Cz7Z30X4Q4/3X24iiWXzje0B9zBRtCGORdf4IE+gHElsssWzEDaIkYhQOSkxvS493Mrikm/ArBSLNIETuWfC3AbQB8iwMh4oHVHV1MT5VxcHFebmvzhoQ7DDHKW0HBuzIpilYJpajNQRIxaBLELP/dSgoM8WpLaGPUWoKCMocnQupphCzlCOwu/xmzGEdedZGHidwzBlEHcDdBXbbwNVPgPW7AeB2MbUvx5EjddTIb/LahMUzPPFwjwaahHiT56I4vHKT6Ts3RVpu0S4c0I+gj4pVw6kzLfxivIdkVUe0pWP5eoD7lyDwvBXPRsSYD0p5Gj3oA1i5g4ZuwfOBN14Hzh94DmcOExJYlHZi0kp7xJoYh54+Qh4GiDZyNGOgTT6Q+WN6pNNFrvksipEGFohzQxiBW7eB+9dosrHgTIQYO5BiaUlDqwFJrNLZYAY6Qu3Z8Psa/O0G+g8LBQqtO6EP3L4JvPXOHQz0TDLNkf/RA8DfYVAJ4fs0hB0gpC/KDL8Zao+Y2rjIP07Npq1bwtDmwyp0ohZx7NVp9FYIW1uYDUj4uTb9/DXgvTcfY2yfIxosMwY21gqGKQ8txH6OxkJDmDtiWdF1gNrAuEda3BCcDj8ZYjCooN0GpptkWoqUtQmdJo28ME9RfSEONwUUr5hZSCJGtIKYC/z7srX6y9by31af5/a24zVYptp9fk3aC0p/2l+8OchZSVVkI/4UoRL72KizUrvPd5X0rPpQA2GFMkPA86pvnlP1VUfldqpM1eP2y86LoWbUQN2Dula5H9Ve1fm8z/w3Q8pUuRpfuV25X1XOraqr+maZ+vH5cV89T0W81XleT7VX1+Y5VcZ9Va76l4LRM+HzZzm9nh/eX8Xy9XU8uhpj+WMPetpEZuxi+qiBw89ZOHp2AX4/xduvXcPWVRPhjie259zaxIU/qOHIhRZaU2O4fWUTV37WxdbdDFpYk9Aua3wXzliCyAgE8MTIbfR3diTs53/8n/4TbA+At964g9sfbmF7eRvVxYYArfh5VxC2qqCUX0G/V0fWd4TY6lUfL39vUZIzaJUUVz9axic/aiPccCVzGswerNkOzOpAPMeZcS31Xfi7HVTGDPzLf/kn+Owy8KMffYLNe5twZxq48NwUTl+Yx/6jrjgVLa+28eGv7uH+B0B7hYSFFLiPQy87OPOVBdRmTTy6s4kbv+hg7VIAM5oQSFhjegdHn6/jG98/CrdB6bciEuHHbwF/+b/9RBA5JuaqaM3WMehHWL/bwWRrFmcvPIVnXnYFf36j6yMj6EjGFDJ03KETQaHfEVjJXEfdqwqRe3wb+PTdNj54852ROnUGg6ADZq7rbu1i38Ej+Kf/7FmMzTNMjZCzXcluRtVsvdJEbzvE7U+3ce3tNpY/bAPJlDAR9kQHR56r48U/OozmLKWOBDYqWL/bxc9/cBkbN10kO4447GX2Fk6/6mH/2SpOnj6A+VYVf/WvhnjnxzcLfP2Gj6mnCGl6Grlu4ZNf38TjywniriMOQmYzwP5zBp56aRYHTi7AdDOkQYyqU5W8ArvrER5eDfDa/3MJaLdgmS3EeRvV2RTNhSGGwwEGj6tIhxYuXjyP7/9pHas94NPLN/Dp+7vYekCOtU5VE+oLPk49P4cTzy5ien+Rga/fC3DvzibuftLDtZ/0JbEQiTcqO1j6HR0v/94xTM148CoWolDD9qMAH/78Ou592sVgrYE8pijaRmPJA6qbIqENNxw4Zg1f/9pFPPOiJQzExx/dxQdvbOPxPWIIEHDIh7Hg4+lX9mPxSBW3r9/DjY9DRGtd6JMaXv3uBRw542KS+QJiDVffa+MH/3od8e6UOBjG+ibMuS08++pBnHxuBhOzFcFHCP0IJPCP73cF0OmDX9xEf22AicU5ZLUBAvTBHPFplMNJK6BGQO/QGc1Gbvl45Q/OYOmii9wMceP9h7j01goGj8bo+QBUd9BasJFZObrbfXjpLOamZ3D+4gKOXQAmjwDX7qzj5tVt3Lk0wOolDeh5hRrcHKC+QKhZH2E6BNcCf4c25yEufuc0vv+fHcH12z18/PYtXP9lD2m3gSzWYdR8tA6HOPvyLE6cX0BjnMLGUExGXBf7OzGuvLuKm+/1sHOnBTOtITE2UBkLYIzRvEUuSoeRVNG/20dloonjz03in/zz07hyO8EP/uoNtG81gHaVnrYwa22c/aaHky/MwK66uHdzC1ff6uLxJWoimOExACb7OPnSDF559RBq48xYmCHNE3GWpf8CVevUAkmUASViFOu5ZF8TqXqkbVKL8p6tWsv3FH++viu6UD5fXue5/yRa8XnZXoL+373ZE4KuOvy84ohgPImgly+oBswXwn1FxIXISMxE0bMaGI9Um3KZuv7ebflae8+pvtRW1VVblqtr8JrqWHZK4yiPm/dR/lPtym1VmdoqIl2+Fs/xt7e/ct+/bV/dg3qeqq66Jo/pxCZpJkXk0zHsDzFs9yULVx42oSXEbk6gOzG0mo/J6SbSxMCDW6vwtHFJJcqgr8wcwmz54myl2xaG7QT+jomkr6FiEJyB+c5jEAaSwByGYDNT6gzRapk4f2Yf3n09wU//9gP01no4cuEwjj8/htTpFzHymQYrpaqIek9TsmG111N89vENDAc9fOcf/Q6OvmBhZW0Dw8e6pGyl80eQhvD50dEOmEXyPB3aVZHBdhOcfGoe1HCvPepi2CVGeowDh8ZQGzdhVw0M/BD+MMH2ehdxW4fFGO7MgeFoiPQuvHEd1ZaDYW8oAC8Ej9FjD0kWI9J6qEwAM/srkh2LizpzTVOqvXN7W/I4y5zPc7ELjjXHJC1ntelifMGQRCOEFKXpg4A1VhYUdjXGe9MTV0L1DEHemhxzRTU73Imw/Wgb7a02HKeCICI+l4axqSYqTR3Hz4yJT4EfhxLmFKeMS6ZBSEcWG+huBehvMCm1AzMl6IiOAD044xqaix50l2AftiRA6W/2sfWIMeU1uFYLDgFsog5yt4fxuQrqk1TVu9h9kEoaXDIjQdZD5PaweHAefpBgd2uALKCKxYatuUiyCO444NbpHOdI2F2eFCAnGRfJCOgwn8kOCTNDDU2YRo4g7CA3hkUaYDQlDGxs3MXR4w62dlOsr22i19aQJ0WsN9OgEq/ermhoTFbQHPcknJLOcr1ugJ3VAYywBiMlowJhQjN3gNmlMdgOgX0Y0mkiGiTYXWuj144l4Q7Vr2zANMB53hWiqqUearUapudqqDcBuwKsLnew+agHPavC0GpINR2R5sNt0hQTod8dIPdriPxU0o1Wmzq8sQQT00zUYmFzxcfOsgY98YpMahX6NuxifLaG+oQnYXeGTpt8jjHPw9t/fx/v/HALW2sDnLgwj6ee24eBvQONqdmzQkNDPHnXcKD5mUjel365jt3BJr7+T4/j5LMT2FzeQa8dwtbHCicvLcUw3JXwN4IrNbwpeV/TC04B8BJl6PQG6O9m2FjtFSaoUeIVOuj5JMRGKmGaWRrDI0KfkaM2TQjjJnbaEXbXumAGZCd3JYw2SIdI3ASNGQvjkzYMu1BnF+snv3Edm8tdJAMLut8UxMFMp697hETXERI9kr4ipgFXt2AaGSotYGFpGqs7Qzy8/xhe1oCne9Dpy6D5sMdS2E1dUP6GvQiDLQ1aWAgMtPGHWRdWLcHigQo0KypwCzRTCDrXXn67subSJ2lEM7j+0AuH46aJRZWrNbtMB9T6rc5J5ZIQx3Bs9fekOupceVvun0BV5T/tv3+r/zlBLxML1Xm5MRvyWJ3jMQfMG+OP++UbKPdXvuh/7H75el/WtnytJ9Uvny/3IS+FTjYjqZjH6k+V8fjL2vNc+ZmwnvrtPaf6VVvW4/XK9fe2UfH36p5YV/2RoBNUwbRdpIzBNQxULIY7ZXAYn821lpjPjIqivw69nhmTSxU47Wd0NIoAglTtdhIkdBQyTLF10eZGz1WlgaGnKxdkesjS45gOxBYXFC1FzTLw7/7VCj5+5x5e/spzOHrBxeKZEfgKHyftabTvjBCtqIFOQuDuZ8C//V9+gD/6/ndw8Y8c9NMEllxf8FREtR8QjItaiMK3rbDLcdzUyA26sCwbtsmFWxP7rx/kiPMQw6jAh9c0S/C4K1yrOZSRBo1OgnzVZFDo6EPVNe2DjHQSPpQCCZ2GskBwusUvVd6tgXrDEUctPjvJg0KnumqB4xPlOQZkfJhAI2Y4nyPOh3YeFmFDwogxfjhHKv4TRTIhgyFBlo0xmkiGkOQYHCv9e4iIxWQo3WFb5ottu0iCVAggkdIC3qtOxD9TgE9a5FsIxcvvk6i1g0TaJ4TSTBiDnaNmubB1W1SfEe+DwqlWhN0xUU6qF990zarAM4osAOTH+nmCQRSIlO+5ujir0QeB75iRYpxrdMiigyUlHPoj0AudizftmmlmoeIVuAbiC0KVN0MAaVsvwofFV4JhyEHgS4w735zn6IVHPecThSLmCqBJSZyt6M1ObzsdluWID03TK9zw5XPmuKMi0UrKsDuL3uxkNEw4ho5KxRIcBs5p/hFxjHOBz4O8Mq838ImhzmdHPxVHnJk8TwfRbQmqIk6n9AehajiOxGfD5Rygfx+zjQUDJDlBmwx4VgW1CkMKi+fO+5ZvgvfMbCoa/VqGcGFizKngZ39zH++/vo0zp8/j9MsG9p8BmBhOou/oK8txMySPlgrO3yHw6EPgf/3Xr+Ol7x/CN793UNYC3h99d3hPrMtnzrHz++I5ao/53ug8GwYJXKcBz7bEvu1UxSojOSGIlcB1IeRjZ5QcPV5GdKkXpghiWngNuKYG+rzQrMFnyf55e+0BZ38gDCehh4VmjBYaz6yITwuBqNglw+44Xs4HXohRFfQJoJmL6xHH60cxTKchDm9c8zif6E/Ed88cCkywQ8dV+lPYfOecr+r9UrFAC4rfRZT4sOyavCO6ZwttYJgox8aXCNK3ojHj8xlVwFK1fj+JDnD6qLVbJteo/pP2VVm5vqIRLCuv/awr51Sj0bZgO0YHqsHeDlmuzqmOVB11Ib4UVU+dK7dhO1Wu+hhd9h9syvXYLx+suk65MvtXKu1ym3Id7qtx7S1X51R5uY8njf1JZRzf3n721isfq2uwjD/13MpjUPW5LddXddSWTiaphJMwXKfgLuMkFbVqQOcPjT6ZhI6kpJAjjgiRaMG0LQx8XcLM+GEPOgTVyERyoVTBYHV6jXaHKUx6rTHzEGEOM0PspeRsCTBDqmq4BFUxYNopFpccHHnaxsJxYHdALjaCITYmenbRq52LGClqArfu4sBTQHWMXvcdxOE0Mj1HmOaI01GWPb57o3gGhW8useC5IiUwqHnQmDKVSVgCOIYHv0v1mI0UJNAVCWWhjS+JAvSSYg7Rw7cA7+A1itSz/rCPiPGsBp2tHERRIhC29A5mnCpXECLT2Yw3ZwKbHp9tLoQhJmWhhzvtf36AmJEFo9XSpCdsGokDEvGvi6lClydmluMKRf0IY9iZhKKCYRRguOvDMmxYbkWARBJDk2fCd0inMIv49GEIesKnfJ+C1EYtKh15NAziCGGbFDITTADBdBdMe7WC0S+GUK6cLzniARHWCC7EhDUZDD4nLlQSepUJWpnuOBJLH6QD8fSndzipQXc3hGZpSGxT0NI42wSoxSa6XYw8o2MqiTcdkJjTviCI/pAGCHq9FwSf34DcT05nsEwcxVNOMmL/810bmkQcMIyI2P0yVyUcixyPUYDzcI1OY0Hko7f1VregzqwrBFxkqgLpRNZmkwtk8RziPjHQPfkeiKEeRQwDLBZQxqrTjZae+A6BVmIu5MxklsLvpbBdB1vdAAYZNzK6pOxMVGMWPgFktCjRMjTQtMgAWRLquDug42ahjer7Piq2JfORyG68X9ptGVfPjHYMwbQnBli6YGD2BLATJ0gME2FAzHZGxBTfOt+bYUWoGxXsPwHUpvrQ7SHdG0QSj6IQOX1mTF6LZEyXdYAEi+GDusGwtBS2ZqPq1QQil3Z8MozdHkGFKjLvY2oe+AYTokAS+8EE+2ZbmmKojiYAUpboCNoZHMsVQhhGEXLODQanZxaSsMCtEJ9x1idzpkWIYw2DkeM0HfMiRp6McCoITMV6BKERz3G6rSOBP/CRWBbN/OLIlkocHzEBaI6kNz3XOA2p5iKKDJn7dDjkmMnQM7ETmX9qCQrCTeJd4DgU1J9sBdeQ0brNZ06Wg07fIyFLbRU9UOt3uVyt3U8qK58rr/uqLrdqX50vPKRVSzGmfHFQ3tvbUB2X63CfD1edU1tVh8fqwuqcOmad8nnVZm+5Ipjl66i6bK/OqzK15Tn+VDvul/84jnJ7Na699Sj1sg+e54/XU3VUH+V+y+dYXm7DfVXGLevurS8VOKVGjMLea6g+pL3O7FQGQn8g6i7K1kFAzrdA0uK4s4ySkiYxl+KBqxPDO0SmG0gCSsSc1PT0tgT1zBAnnwRDnwQ5LqQmSpP80E2GwxDCNBeCF1KSi2zYlo36mIbeIMbUPiAzU0RDqtupsioYHtJhShIMT+FC6ke78KwGFo+24I4xHplOXgw3Y6y0XUjTXAhTpholjGuOJGekAMPsMsShLwhSdK/js/LDvoSUUJygXTkKiDBFFUWC3NIRMRWlZSJJfFrBJGaWHqock0M1NGXmjBnIiqgBotBR3cbFiep/xyEELqVpU2KemTjG8LigFfO/53NRZ2KKQvKjeEAEtSKEsGCGBPWLqgpy+sTQJ4woV37KKxEXFDrZGwioFeABhUyGPWqanOdzoScu+3YsWwgfbXvU2vnyPJIiYxoXWc1EEBdEgwly+Bx0epnrBTAL1bnU2CRRBMsZ4fFzZMQi142C2eGxkWMY+CIRi5pFHBopHQXwaBvPYsRRJHBEBFQxTAdxzMQYdCpigg4yXwXKWRKFkkozDIfC3PB5MG47jsmYcTz0XCKjSTLFmBBNpFrO9SBi/DhR3SoC6RtTfcG3liZwbDJaDEonn8FMY4R6Jb4/RUmmwowRxaHgklM0jcJI3qdcj+ryOIHr5gjDQCRHOj6ZhivQqgypJDHJaCqJiYJoCEKhZmb0RUfk07+DXu5ENyOaYRFuFoaEki2cisk4MrSNxMVmSs6cTIsgL4iTIucv65DRIoJfxAQyZCRSXSRTd8zE7FEXM0eA1APCQRdJaEAnjLCWFhgPzH+sJUijIYamgbr7/7L3Hk+WZ9l93/d5ly9dZVaW6zLtqnt62ozDYMgZAqRAkIQQWogRQFBiKBQhLiRxoQiFIhQhbbjQSn+BtKAWCi3EoASjIYYYj5lpN+27qqvL26zMqvTueav4fM/vV/UmUd0YaCCQC7zurJ+/5txzj7/nlnTiubpKdZgXKRRIos+7WWvg6AHAMzsuxAYv2Z4ZJ4LwmAC2DgGXpOTqzlYAACAASURBVChuq8BKokzOSxVZHovwVSJgmtKyVQf7VYoEjTEvu8phwSAtNKaHAgF+mAihJpFTgfGGMdsal4wZswyBCVzDVUTbGAcYd56slGyryJY1nYyyeZg66gKwGjnTH4IHDJhd6thaljFDoYEGMncRFLkHPccC4fQ9tggW1Gx2nCALwa/bA294Gvhl/d2JeshGSB8RhMgu5+Al1zFJk1O6ndJx+sEfv8n3uHYfE56Qvv95R95Py095Eg43ZN/0l/lv3/zFoDgeTFacNiitnIL4pffThe9P+oZ7h9/nu7QOnieXj8r0yUQb4p1fBMpkXQbuBNAmv6duBintfPos7QvXIAY/7gEsyk7Ln2xr+g7HyecgDcxu8nuu+cFY+VE/f+k7HNN6OHLNH7/JsmOiR9mHn8XLTM/YWMUpDpwlKm9mgSRJnUihXqNo6TKIHlnNhyO2XI2dopzKlahkvvf637BZOfCDSQGhsT8JYTjamsnhz0JMLTm7WX8Pjayn2szIgWDdPpOnkiQ/RitnYxKUF6KPmRCYq7JqbA9UKJWUYf06u7aNYj/o3Ciyfo0wedkECnzYAKYaexJnWsoXyS4HoaRICCLMLuCI9Ex9kE3bDJOxJVELoS1YDrA4sM7USxpz2AUH1sSQ1BEdCI4hMQ/MHuI6HuWVF+ZWhJSetR5yXJMC1+v+vYFTuvIhhEAEGmfwShMcQYCxPGTKGmG1YM0063VYhsCzaL7NsRaF2G6VpZAAwbgEWQshicxa+REh1yyBa6rPmnQLnUXlRmyT4gWc1qpwjYAjYWqMDGoWNlglkRmpl6O9Q+VHlEp6XIQDjDAs5YPqFvxeJk+swlAso/KbsZ2XxmzdhbDopUNEuMfWkd4Nj/3N+QYcJ1e2U9FGsnPiFRhgBKVIL8R4e5Wv5xVWqGg0+S5g8fnofZJoIwyyTBzGjB+EeCLZVzq30wQdqeMjw3an4AYJmMCF0MDSMaDvLLmlPKCdHYdbBzs3MB5kEPhYJkSMBBaoyB3huqF71ONgVWgLuSiSfbSTnA7Aiufkn2eOIqTSngFsEg2dOocZVVVRpxVtLVbyyhT7toaQcZF4CHaCwzTAZjX8jEusNumWwv2RH3mv9rLxeywsH8RlEKxpuoORIzPSiDX+wGPILoj5mB+AhDgQkudgzSGBlcXhnPKs357IUhlLe6E0jBYY0ndbAgOhq5j2k7mJYJYwMqxydqmx3hs8SyxDzAPbRoaR14M9BYEXNIBR4bv4IUCRfRJFAVN/L9LVetQeM0DGyuM9zgctA9LQehUdN8m4x/dBu4EF16YJIywEuB68qD6h5Qb7I6ENIYDyCDqFVnLN+SRtp73Rh+A3XEOj+fENf4d5RfpNyh94Thl+19BO6U2UbY7jjk0wFj4+XPHha7fiCQ08fJ/rtDHps8kjDZzsdNqWyXfSurmXnqdlJnjh+4ef8Q5AfdIv/Z5jWmcK3Ce9P3kv/YZ7fJteH66f8gA8v7S+yXI4T5+n9yffS2GTPuOYPo8jmp9RjwdGWPyjEYGZ1Avhg2sYoXkZQk1ua7RHkrkkeQJcSZK8wBMjJgykiR/ENuc9s2Mdv6cm+68j+eZHyk2xRAmNlmQ2JPwZK8t6Ncis/WCY7ZlUEDfSiyFZjlScGjnobJw3G1EOjZg1q0FRPcnRgIZMLohyklHOJmJyXlssoH2cxSRMrQK+g9/S40SegKS/KTOgaRakAlaMnwXUpM+QlKEJPeBNLDMmAohEtIbviIpNGGVaviGGHzZpryNlOR+ZYdts552awjUHwYegUBaBgxRnpm1TajA0d586U4uHs8jRsYQwQ9RgNlgMbDaMRoBDaI8w9FCzY0c6XAAjsq4ZntRmRHJmOo+8++mhiyF01hT6jdUFHOM2c5d3gsi44RBldrhjw59kowvPC+6HPBmBRFZwYnMUOGOKZ55P7J7n9eOBPma4ANwJO3A4A3fgQksDPxOQO/7Dk4InlOsx8bLh2LwlhjrGE8bjz0fKOTE9+BGjGpYXxpWGRp9D+4g+OwmRBVTgxrglsDIkk/Sj1G+mQD+Yq1QeGjzmX8bZOAkf89gyV1M8DfFlnBs5mJE+EZEOvGEsxLhkB4OIk/EYsiaZMhEOyZeC5or5GQE8ZZrM76zTP3tOPgrqikyeTDmDB8GMPgFhKkS4May5gYDK8jcsZTQapQEYJMqQzxHegB11G7PMzI0H0LxHNIdS+WNuUHYsq0McCJyCvgLLRDhmTD1HwxrAlySMihpivTeNRQhEMKLpKQ2mb2R9A9OggZwlMyRWpXlGxzfRThADeIJ4hkqY230eOBfvRTlp31L6zDXn6XWKn0+65t307/A36f30e675+ci5Zcmoi3uhQiYvHC6MD2E4k4WmDCi9hyn08Hc8Sxs+eUzPHzWIAUqY3uQzt/gJ/1Du5I9v0nscJxkgzyafp+Wn71NO9C0Gh2/5pe9N1vMXnaffUDbnh2H2ed/zPt+l7eJ68t7kNef80iN+6THrbW3wJBIdiRAqEZukWMPgHkTPkxLGgbbM7mqp5ggj4JsgjRGuFYFzFAU+w2rSyRt4z80k57H5AA5GUxEN2CjcKhhlIgakjAqGHYwAjx7+ZerFX2hWN4iMehBqSBkauhlCthiwQQM31aNvSBhMfnAzyucWExZybK3OUamREjeHhQRiRZOsAieT1AfGneeURasABWPIcjPGBeZUiDLZuGbcQxbxWyZ2oCQqhrdx5btUQIJkoH3iV8x6T2v3xxYhElp0w0SIVcCwSGBsAodeE6l7g8gxfvSTtmGuQBtkXNHo0Vy5R6sjb73xwwwGq0XsdhfMnBIgdYk2nEEj7HlrS74GvYgbcE0Q7Uze+iky6dgZVlKimdXAVgU0wrCMmCyjbWYz1vI9VRN/I/122226TJlD4CRYwbdmDMwfGMkILSpvoZAIcsybxtExm/sEMTOdpd/MH2vSIbQ68sq1MTDBfIPVJhYONMdckHPcFc7AxXtYEBLY8zntsowzjGh8eycTgZYHOAQo13YPGCaxFpTgzYfGGpMRiUXT1JEInW6uG54QcDOXEMSxYFAeAl3OiE7uf6LChrYI9XFfJMySaHJyu7MpjHGVWCLa43kc8CRdMy6notPGYiEM+kjPLSokAgVuuCGCsfcYBl6MBZs1kdmNaywIQIYll6R3JRslzDxnph8iK/QkaIvTRHscoQ/MJ1hM9tFzWmrQOgGL7WghRFpuMLv16A2xCno2Br5b6HPMBT2A/uBOYeaEWwzLhG2RtqAQQcvcByRDjREwPTbwG4QC7DzQfxhixDwQvPno5zFiDmJxoJDkWUwQ98eCGO8lycsO87FJep7S95Ruc5y8l777qP7khPuH3518x9/9Ikt8zND5MK1w8qO0wMP3Hl3Tp4TRpPfS6/TI/cnzyQ7A/NJn6f30mu/STqVlpO8crit9nh4ny0jPJ8vivcmyUkEl/Z7j5/0oMy1vsnzupX36i4SEye/SuriX3k/vTbaTe2m94FNMaQYhjFtMLCYl0zo9eibGNPbENB5CvMiYBgoYKZIJ5DJhazEulGTCYoIRTIfhhpDwL4FAmMnJJe9imOxsH5kyoESDjC/oW2BgTEvMr9Q1sKZCpDppImGU3hWNGuxzTPxE5guxC5vLs0YSAmeKgpal0SIoy0JLwCKC82DqibTNRDSAg9nTH4QcyIIJWMxVE04EB9pBncDOLgiTdGAeUk8Ey8Ckor6AOQQDLQ1iXwptDY3JWobZGF5AtyLcHWEkt1BhRhXk0uOMhuuEKCg+GQfawcgQ2kL7pi3RN3+FIMF/pvOY0HlGyfw48gehDdMym8wEQ4g+slHNEGsLKqyFoSD0fID8ArNirEgfnPbYVgwLFhEzYDzFwZ9qyuE7CcHB4ESLB6EReoLhmp8QPgDjBgbW5kzCA0/NLNI2okkmPXKsg5VCC1/go5l9otExP6wtA0beBXfsBoDYGxI0xPVxxZ7h/DAyMR9h+cEqMbVTqZEx6UvAJlIlBzwRUNI5Qj/Sdtrg7X5Fw3mWDK0FbwudpgHAHWvXQKPEWmF6AqNOcJsxdBYyt3vovcBTVxsmdfozICjT/mVM0lllnYo6mRsO+koA6I1twrqC/MVdC8GMM9dGHWgCcKHvgUOc8a6FKgtWoAZ36X0c6SNQdl+5C2yYh54eFi8skDLngT12IwtUUDdbhqggcf3YlcYcCloStBA8R9hOViu5vhhngjWoF8bs+i0UuXfJWIeC4zlO31KLHNLXI0GZvgY8wQkL1XZc0Cb6+Pg3qcyBNyntPkzT+SK9lx5Tup5eP+kdnqXPOXr2GR+jDc7OGA8SFE20xUfNRINOBs2f8DGTKhnW8Hn8eQ0zivdQJw3gPP0heQRjYnMMOjLZ8bTB8XZIKem9yXeNNIlAMXk/fZfv0/O0/PTe4/dDo+b+4XfSe2kZXP/53+P2IQVHGdHXGOuAQaB9fD1ZD+eTOBFEIaCfwiitP/0urinX+5GGDxImht7rsQG4iUrK0aSeUUTbIPgrosdTCRTSYyKG/9GMGCYBQUk0P5DImmoQQfcoYRjsa03MAP4+OuLvSJdIvUPMvdQbzJOJnE8YfRYfOROGrVj5y/TMTIfWMiGQ3EeKTjZQSIgaAgBwYVkLEdxoFmjAEB1L/xZx0EhyJtyGVaJ1uA/44Nxd6ggQ2vVggYgbA8d+meCj1aD7GBa2c7hfwDkIErouvmUED/oY/mVbQeg1NIH71oaAAyBCs4bHYV3BOg3+QyyCSJl4M+PMaGHKLFcg9zPElD8W1CAI0Z6IgwhhIy0/YGdjeqIxuzAqpVATNLfA41XAB2wCGyzLVg8iiv06ptN+QtroB30MrzbBkYwD8EVIG6Hh8Qvg+hkMNN2Vimr5BUNAEAn/YjhEIO4ITfQvRFS30+4ZiDrfhQnXhNk47cqsvYclitkQO9ohmhoPjXe0jbmARWeoEZJC4iYBR8FfmKApGu/x2LEkqbWDcE1gGlHzxDpQ/XhUtKCLlgejIHmwRTSsCcn4BkOzCSvmgOM3GH9glliszMGjzxY4rPMDW4SAnHLFkpkpZRs2CGZDXFAED2Y19Da9jBNzjfmbCmkB+yF5EMzOiLUJISEmFnns6X9YENwF2k3Qp4VWzgOXTM2MNwCHQSceJvAlY2tKwfBzIKNfZpkqJyEJeOiZv1Rv1CYYD6qQi9iUZDzNpB2HkTJKhB1ieJjZ6TwD1hSEpY6YD5uiDN/AsMQi6XlMMGMijPEZedWhH1Z24m3TPQ+odXZa7PE2noLbHnvqizGx0IwwAY747aDf0GZo92PaHHzhF2l28JjD91zjBFNmLB6/42nq+ZS2+NFYMRRJi93MdPtUXoyG/PkKKTgm7WNpI713+LvHFQZY0uvJY9pQ7qWaLPfS+5N1pfcmv+ecdw4/S9s/+Zx3Dr+bauLp/bSc9Pv0m8N1Tl6n307eS+udvJeWmR4nn6Xnh59Rf9qmtMzD76T3OcbEMokwYSJHszUJU9DoP5KmfdIMfoZI7JhonkeJlM6IuR4ieoOEpahixPX30FRLxpA4z5DkOsxylIc/2UulLIGPncebt81wqZbSYXBmuKnUTt2hyZn4Ys6zGZoNEIaJtTkCudi1iKph4hZ+EgJG280kyZEO5bAgQP+BEj7QMLnbkmFmGRtWpN53vocRxESN3qE7eAUacrCXOZuDMUmCqAAZtFRIeACQeZUoughDYaakEWG6pxEBewwTbrPNesAF/7cbS4ODycM0WV5l9QiGDSOMBD0wd75yef4ixDIToMSEbz9ohixuKWFCaw1CyzgYa2DoZt9AnF9oJoYtqxmACpv9OOYhhEQzApuSYzzRrmEoYaUIXAQq7NkALsO0YQ48wc9vOFvTYyvXEHgsrAALKL0DqBK/KeNvqIb50yMDUzPjj+4AiXCDhBzrLrIJif27rtU9m4QV0fwM1ORc83g5+JNxCAHJc8VzibEPCFFYYEDSVzcZJs2YxtPQ++NFTzcjSDDbKD00X86Bleci8yKpg9HA7I3GFRadREhGsEuIPxYSVqtYkGDJF+MO3AnKiuY7IjxD5D/Bh4n/m+cjB5GyExtCFO3mGJDGisWZ+bnxE/EugTnj7DYj9NN6LAa4A8JdFe4F5l2yEBwxK6EbnreWo6Nxwehh1Amddk9YJcJ8CZqABsqPWi0wGKRDM+bw3TMWtC0V4hgM2kSgIwJozEHTSQKEE4sw/QPm0DNOELBMI5gLdMsTHgUpxhrYhLQX85bFKozRGLeHA/kCl+I9N/nRP0+69+hhcvJZ74Cf6bPDx0n+mZZnsXoSqdOP0hc4Tj5Pz9OK0uuUUU5+R1mH30uf8yyta/L8cH3p+4eP6bfp+5PXk++m7XvS8/QeR95L3+X79N5kWZPnk88nv+MdrtOy028m35+8x3n67uFy0vcOHx+9j8kVkxTMxmZmZgFBWkGsQeKYfNEmTyMkdk78gO+RaMHaIE7WTjB7mRjGZAgZl3XfIDUm9tB4XLp5CkwAM1qYryl6YNcDhBbCEAQdrdGT2ppTMDnM19SZGRZDMzCdHStvE2CyI5zXyNOKMIkGiYclwRXDZB0pVaMfJoZoECwnghnhWjBTdOtjIpvqB7Fh8qIxApjUsGaxxrv/5czQ+uFItnnbbg0HG2GSTkx2Bi4tBJ7ArRRR4KwesGkXYo3pHbLLOGEKJTKbD4GFSWjC+IAJOIQBA0YWcA88SNwSXpUQ74SGHWbk9DsIoomao28tSUU2Ecy1if/dZkRMyzBVNvFhDhAtbKaOLxudlxxxwciwJCBQ0BqYfG6Q0QBGQI+s+TLyQRhTkzk2BrQ1fO1YNTCLQvRtQUC4caAY38UPQY+OWyM3TgGe0KKNPI4Opz1BiPHp8j6xBMZBwz/KgpwzzIaPYlVGKhwVkgAp4xQdSvykxFiYucLwaCdtN5ukLFpecuEEluKiMc4bL7EygHOxsgSmazqQMBXiMMCD6EOMN9UmIkHEuYAX6WoCfPAIQ8kyQb7mfwvDRvPw0SMo2hQ0BneBtu0UjkHBIpFjvT5xExksCMC27NZaSCCew6jBPwhQsG0qYZ15QscQrhPhK3hfEh1u4SAZe7vJsDiBCQHvsGwBg2Te2oqTDDIHl8nQJnQXoYKhpHUsFbRFiiv6lAoUxNkwBpGoysID2nuihJgsJbgaVhZwDUsI865vVxq0E0uABScLdYxAYiEyDvFu+ov70D36YULrR6FUgFwIvrGcNSLUeTxJ61NanZZ4+Prw+4d5gOfkIX7Cvc/it/n0g8mXeDm9nzaEI/cmf+m1gZQQ+8nnnE92IH0/fYdnaZHpe+kxfSc9pt+mR97jD78SR+6nz9JvOHJvsszDfu302eT36b3Jcj7rfLJuziev+eaXKcvtRjKHgLui+DegDSJREFMl7jCJQzpmnED20NSZyg76Ah68a8k7/NQwWJZbQdyivqgrTJ7xLkQtUZBMdF1wOu5uRuL7skQADcDXDQkYmPCA8LhQDIOEhwThTnriSZyYVh/1NKRoiA3Mn9SOLC0jBRlfmTknSMLEMkk0lU4k8jTK2yZfmF9o3incPa4mUYxN2iPwAmIG7gRDAOIByWAWJuwEWjq45vGHlgMSeNscaJoIXGBaQXRhBHxhZpGMWVqzo3btM8ZEOvIyuZA1GCy+wMyIFh44ba0R0znAAAdMPHkvhA+0GRMoW0FCePLAJxUiyOAL989MLMEX+5YjMRMxA+wiiHmcb2k9NMCmfVLymcwTKR8aMGVFe+gkmg6CAO/FfDOxTKukr3TNT+MfSDS/FNfcm5QQUJeZMBY8Aq8QkCg45oTngE+BNQQ3SkN44RdiEYJkgqvA0wwQ3MJ1EXMyhBbaATxoe/hPmTfxXwgJ4Jz/jK8xPnwFXiXY6PL9xPNiZCHA0ikM0lwmaZvxHyBG/z0PiQQP45SZFcKqA9Q8PkP1vFaavAKxcgSBCzeOg8AMV2I+WLUCLQw6YDigWnq5LIwfjb1gbdzlu+3chtkFrY8RAvChmQOTYJ3JOOE/Yunjo3EyuN1Nxgc8Q9hjrLHSgZMhKANN5ljgEV89PgN9sN4xD8G2gJfbxIuU42ewdJSU8JGb2XvSJMIX426aYPvfI1zzGOWAGzhNoG+MrPvg7wkMDkEkWhVWB4+L8SZEaegc8AVHeGYxJnEdUlZYFIL/uM50vgWI/G+U+Yv8YPLdlG9MfPILvGSSngVoHuPQZNl5myASBOXFmDzMgPhLmTvPUqlgsoAodrIZj8/T9zjyN9kormGuTBb3/wlA4EGU8bgWXkvLYXJznfouiLDlF9/wXrQlvknvp4CPciBm/HI2mzx+/1HZccv/puWmE5LqqMLtSStLr5N20L/0R7KLVJpjOV2edSVEGg96XrcLogSBJpgF5MsokyevcFfFPEvgkuQGJIphvXCejQoSRgJtM1EHcZGvyeXoxlgaHpJAxoS0a0KdJUELqMnYJMjpPo9jb/Ih8ICdJn10FDiThqQPjhVgaRFVRBR3ngnpCNIwgyJwMAktBNOvIcvkYNLAHy7YMz7FvZy3EqW+fGbglaZE8lIdhJKpDMMAV2O9Z2SVguCg/VEXEcBmDA6OCn8v7SROG6JNmA3goI/8bzgnBNjmfiR/+gWeUzHkLFcQ+dhHTqwBpSJICgIaS4RYo02AGLgzVFcFtGHyh9tC0XIeAkyaEFrIVfje8euR8IUEKFgXWIMdFo5oHSaKvPpOLRmZ1iDGNAxBh4xrAMbE0x/A9HgYUb0gpOcDkcvENyQMFdx9PIuCeBoOjmGBCMe687yXOELkQ9sKkoYGH/MJP7rFFcbHNJ7AtLHXpXu+5kMwcDCd8Yc5HIITcDZOMyXcmNDGglaGoOHpAmNyRkGilXNOQ0tubueMSCxHLJ0CM8Z5/xuWBbsjEFjpS9CbLFt3ggEZ7hGsB1JlvKYaWFlD5N4QBoaMEJYda7MWguFAgxBe8/isyc44Vn7AumjaDEPOez26x4HXbf5NTL2McDLH8zmsUOROYA91EjwxhxwMElnJMCrjQ2Z8Rxnl8wWnOIYhe3zR2MFvB30x2agf3EHLjGRCpCMFIoh7MCH7noG154kh8chNZxM2CXPQzoErqIc+TL884GjCsfyQ+KBMDtcKLhyEloGGY+IrIjUsNTFv8O3zLTEyJo5E/+N/JoENOJXSw8RiRlvBGxgy8LcwQysc1IgwGLEWDgRk/3SWtHovBNpqcd8iggU17BwQJeBlOsOKDXCIcS/azhJWjGHgAZaIQiSpgY7Fas8Ix3O8kelACJReamtIJ/3xszCOpHlH4AMpj0jPU16VHo2MyT+H7x2+Tt/lvufvIR7Kc2ie4Zyc2+Q+WVB6nhaSFvpZx7QDn/V8srz0PH33l60jff9Jx8kyacvk9eR5+uzwvSe1/0n3qHvy2ye1ZfJeWgbfTA44yWbSZyAkU5H0kWRgsrZDEAd7FrPUIpdTnyxTRfKVjzTodjx26aRg2UqByU3WLwhBoLENmsbrRCizz9KaHS1MBDXXHek+TRDSiRaU1gSAd2HrEAYIfJidAoGCNYc5LYUNfTUBMAvNmVjhgwzcxzrA/udMKSRrxAuk52DZNqtCVNC4MWOlTlHvlQyDiWj8GAOLUWakRO1CvIdeywurISgJ7Z0bTFyINgQRE2kEk/kmRA5CbjICjwz/I+9CDkxAIDrWfpg4aK1j5ZKlQv6OPPp5zLK4I8jARUAdkf8suRqqQOY4lh058IgvyIsAofYG0w52Q/o3/UnEDQQA4wVEzilTIc6xQQTaCswBQQkhAGEoHQf6BnJYAEMzpBMeuzAbe4z4x1H2vApzpf8wfvANmGLqxNfKXUzv/IVAiiXD7eKZhQMEs5gTwBuhBvxjORvEMTXZsg7aAVyxhihwH+LtMbFsQqserxF2X60LxTpyWBZSIXjO2Jj4h0QAE0ApQBlkTK1121JAzoPAU0QXYGIkTFYHeAoglBkTEchiVQR4alwCbpkQpjLDSLhifEq0WRwGMC/7cC0UBw7b0kH7DFNghwDeM5SLOMOJ6xhlvblIv98KBjhkm3U2aYFBIrD1HrmIkGkeKVS2RCFkhpaY0hB85Z6j0D5bSxAcGWbmFwK7X4i55rX2MZ6ee4AoG4zYjCEBU+BSCA5MgdCTKIdvg1FbETSIgwFGGGWMRYKKxi3GBgyOpXge6hgLUI/SEkUk4i0QxLlLwTEGbqdHNuJ0oEVBA6grhHNgYWuPtecIQuSe7+cZA4L/aHmYQC2coBwg/A4jGDf6hliS4LUFSvA0LBRJw5KENjQy4Ehroz2Pj+5Y8k/6bPLe5Hk6jpP3Js8Pf3/42v1m6gcoYtlaqnlPFjR5npqp0/cmr5ncn/ejAX+u0Y+Yh6HxeZ9/7rO0c59VPu31hE/ayPvpH9+kf59XSVrH573zpGdpm2DmaSpWJi0+Y8oknak1KHYyG8D0kc4jGxFZtlgGDJOHsOBT8gYOQ9KFIiVDpCILnt2yXm4Fw8NEjEQ5UN5IjBbAhAyzoQNA2DHJUyx2L3M2O2v0YWL1eiE6lPiZrBEmE4yJYQbg6yD1mPFtWeAbJqF1H4g/Ez3MwWYUMBmkbSRvs6Rg0Plc2A2YH9bys2ULBaSxpRRMpwnr9xyC0WKBQBKHJUFYIUDUFvUFfICB55xN8daNzb+t2aJVmwtAnMz5zBAQNbBc0B+b+tCsrR2jdULEI0qfmr1LnTV96oXEs882KTtZ20zvS8r1cqqy8Q8+amcwSbRGmCNBZpBeayKUy/BFSdhIgKqJLPcyaHJJ5ICJKAwotEtMncZjQ4AhMAtzW63Rm4bBXpHdqRENn8Ey2Q8Nhk09POaMje0h5O81jYNRM11haM4z7vXWWCoitSZj4+hk6sFKACNhDTECGEw8F1HxtJe5EEvsgsnAbMhNz4+yw1RP9PLAmcoQIIdEg5vI099gViFoBlEdkysd1GN8vKY+ZFHetTCWbKDhGAr7iMmkSAkR5R1tnujOmQAAIABJREFUh+BTSmrlAY7B6HL4si3gEbyFBY1RIT0obSEVMoSciAvmQ+ACPbJrK0vSJDgaWiYW8CRPBNhTAJ/yTufQHQ9thatUas59YJrhTUaoAwsIQi45G8JBQCJKW0os7NLfyGbHkIaGRmtIxwsW1SLxUTaxKIzJLAiTAoFoQ8yu+BfMjxUczm7n58XgrxaYUoYH90hdayATMAkTv/EUmp+Y2BGvjZPQXqrkPgGSjj9Ixg0W4vXjiaBvgZG2UHSyFI3OBT+OLIa2vFFekrEO6wJ9CenDgXrMC6dwBQ2BveEYFjXwATps1mBTkxHYKwXAXysvCNu4IdN5CqYl/UoVAWZbyiPSI81O6f/kPQP+0D/pe4du/4WXabkx94GDhwkLYjDk9IXJktJ7KSN/0nV6b/K7yXPKP/zOZJ2Hn01+y3n67uH7XPMtf7wzWU96npZ9+DhZZtq3J5Wf1pE+m/wuvZce0zq4TuvnHAacChXUxR/PuTca9FSsFp3HuViINeH9HkiDKWfsXYdA/NFg6K0gQ+0KMxP1seFDOWFIDnoBDsb7MF8Fw0vKg0F7mZMBZ6bq9lFZzElaHmYs1gGnjA6TpydY3sK5U5Ezz/jGTD/Ggftmq8xaqoAUMVHQ2OxaiTYxq2HcTHSbLJlYDteBMOP3jDXMDuiCALMQGGYARwCeVOyI6cfMEVLM9DdDp2YYrYWOkYaJT98+vehdlJNhrXysqUbSZ1MOu1/cHlK8YmZGEIKI0gYIAP4yk+tEn2YsI083eckBSp7ELH1yrddw70Y0sZlKjD2CGpoY40cO/Nh4ItEKAirhxqAH4IqZOT0LHKensMiw0iTLAN1GVB2gDmWDULPcLYgW30CgGDIYBABFIESmYdzov7HDfYs3yCQYo4g9AK3HZM3fxzwIYgg8nDPAAluSDodUrl4OhxEEIh3WDTNoZBhzVHM4ZUg5ax9niBvAxX1wOxEcEhN+Mt/BCzNU0xVwMwg/gV+MD2M/Jg8CWGWmAyYEczb+GEvCgkNJ7ksytma6CKiug7GmMIScCBIFYDmsOuY0obF6IxXDN5n3gNfwBPbgMyZ8nmFVwWNFStCeciw5G5IuF4DkVarkNRh1LSDkcwVrjygA7LYHD0EkS3EcvDRDdHIfBPOoO+IImO/mnGZWYCsb5NgCZpgG/gb5j3EH8iF20THKju/pr+laoi27GKwIvON2A39M+wQ+gkcWo2McErqM4My7BY4eG5SRBO7ersB6s+slXgU8jB91syTVwI52+AGCLTOeH9Yn6A84bztkuAs8BIl1yZYlxj8CABHF/aWnS7hf3EfTbSQl5ibtCIsicI4vgBjPeJE7jAi/P8/fuJuWGe989r9/Ef+JufbZ31OPR80NQ6BzlG4yQIe+88vJwPAoPg3kSa9N2A9994uX6QDFXRr4uLNMwBiwX/zm8dXndYj2MLSP30nLCgJJi2EaaT8A/uN3E0aUVDV5n1tpG9NgH9973KxfOPO7iWD0Cw9sUmJjkPD5klceYguDY1vCYqWmItuY5tnKUmq3R94fmx36yIBUKpWdurHdGKjbkXrdkbrdnpeiFIsFb4qRttsM1TmwkdHxoAF3skxFlHHeGwsQY415mmlTsfZbsFkaDcCyvX2NNimGQ0nZbKR4jGEKMyR9hJCmxNrMBmnezATzWphZPYMNg8e4g1bjH1SKGY6vLYG3CZb988y2RKOEuForTMzOJj5oCuHHHiXlYT4zoUk1VE84LBb25MtRzXTC5l4Ic5hZ7WPLBdGNNfp9mweddAdBIsPmNkQch6RuYpdIQIZ9Iad8JaeF6YIGg5L6o5Gaja4GnbF6EBmyemmgWrGs+lTZ+2k3m1LjgM0wIqGKeYCTxqCNMGYIO7hmgOxj4mU8G5WCmScMNGOtL8gg7BRXRTIrggDhI0UGInc+zCUZV1tybH4P07CFAOZSphKsw0QrNp+JNdhk9mOEYGTmULaz2OJhywZzZqySxxMiGEIHsQC8jqUFrQ26g+DkXPpcjId+FuwcwaPkHqORBqFCmMBKYXnFz1gmRS/9H/SJ+t22RCuHGDNejpQOC9U4G1n72GzF5UEbElwwhfJiEWoMdwjzAiYcoiE1IZBGQh9QFx+vBdAkViTsSSAymiDfIQjgmkezDuEIHzoGibmZKY+rs6Pn2MqYLV+l9c2G+gNMxEMN2VbW6ZDJDQ7axry2awiABo+O/ResNUZ/3A7ndadEcC9WF2RI1cp/xq3oS7Bz2gnBod+4eZJVI6QGJuAYwLs6YMOcxQKIGw4Nne1rk+h/95t2YkZIlsB5jjM2rBcv2IGDCw4mbJ2e80fzP81HgbCJ251VF4w59CIxrzvzYqxMwboTjDxgbvyw1s7zEMrccMYCvGM8XXBC2xO2RBlGQyqzCw4YFaNsC0r2rnvPDOafqZXdNSmvYZRjjkIPUr7hwf+l/pks50kfJA190iNmavo4OeaREGjEkxqS3kuPaZmHr9P7Tzrybvr+ZIe5Z4KYNuhJH08w1s94/Oj2ZD3cpGyXn5SRtiE98o7PPYjJ+aPSHp9Mvv/47i9/lprcmRxpmyiT+7sb+5qpTitfYV9uiDyGsgjiYMayZ3IpKzX382oP2t5kgR2sTCwsQLCHOVjHGLIdZTwzE3BQEykow5wfgWyIsxFsNrC4HP1AwnZ0PEeETxATTMGfbx+3aYMnBmubmSieuCYYmBIhfiGhW0vwhI2UoBAnl+WkNsyZwDcvpRmz+5LFBzfERNMR3hbFbGYcEuTjpA5QUQ9amGedmAXWFRYP+zRNJkKIS9iBzZHUNTBBw81BITQ2NOXQFiJKPaDBOCGAkWADrQqCR6AQ36HtcQRIjBOBTzk1d6Wp2FHUAlkhV1Fn1DXRR4Mp5arKDYrq70m9PXZGY9OTvHJF+o5flaVABrybYJMf0fpeRQAhiohtE7CkdmsmxnEIAq1KAuZIeGINC4bDX8AXE6vdY+4HYwWW4EdMNGQLD1jJg8DYfIk5P8nUhWAI/qZCGzXCoK29m/AFDnEfoYH2UQcuhcCZIHpQT9qFRhhyQWiywNNBWkgfFuJCowumAszBM44W2zwKxjlT8nju+WWNyWjuYL1Uw7OmbUsTgmESV8B0YD4ZXyMQzO2HNjmymfGmPuiDEcY+adMEM9EwNVvwSoi5mR0E3pojewHQ4sB5TOW95ghXutrdTrjdYHM1eZ/xzkFGo+LQVguKcJAabUaJt6CLOB6uCdpD/yNQknsBAwf9JVBiFjH6wXBCIAiaiGuEnoI69A7c4zzGOKWLFOkAw0Q4ScQ515sGAFprNVyjLOgIZZt80HMLIzxjfMOqYxh7rkawZeBVaMfMMdfrOmk9tAXcRcNGsE5g6/nMuHAfYYZ+Rr3RmbRLHj33k7aCmOAEcMQlhFUBQHiZqiGSCI+IxZ4K4XJJWHnEaXg801qo1y+mNx7xO+AY8H706C994rH4nK9+sWYsQED8Cb+/qKD0k0cSQnrjCce00oSWRIeNLE94+S95i/pdridU8jHnCcO2VAriP6nctEFPevZL3jNCJ0z1SZ8YWRMzO8/xqQHzg4MDrd5o6Y0PN7X/AKbR0eLJujTdFsx23J7Sxsqehp2Rjp+Z06kvVHTqmSnV6kQ1d+0DQ5PvYxJn4kAtCOSAANkkjbkbTTmYIJPXBCDXVcb+54AIjIRtST2ZR/isk4xYZKlyIBkTJky39IUtEPkBdwgyDA+iG74u9IPERG8CQ+RsQshH3KdJ7B6GkIc0i6YXFgtII+1ltSw+f2a1I68J2rH5ISa2GSFmMJtG2YQhiARQQAqHQdIcolqVRSMKZs3EjWR2EDlmcDcy2dmmyc5qMfkgSDBOB54bdPj6Sb8Zem/s7jbUmA1pshk1Npv66GfLuvteRuX8nM6dn9bLv15X7WxJrWFblVxN2W5BNz8e6/rFdT28v6e5Y1WdPJ/RU+drqi9WTFMJHkt4qc2Gg0zDSUNIwYoWg7aJiyAIdNYZsugt5loC0dhMMigQcGSAYoUCcGS/BdrNg7z3AUcLoiT6TH+D4YAjwAhmzg886j/aq6FgvjAaYjlICL2D6cLH6aFk/fCA8Yz91DP5jPBBk8TEFg4vQ8tE/IAzzY3VH3dtUQDeaJ+x7JBtU2lNVnny6Nv0CjOLTTVs5k92CzSxB1/Ab4JDbbuhsNi1DYXRkd+YyykRnDUzDLeX/dF8n8QKYPuhXieUgaInQYtAi4jrgc3E1Be74wWwgQEWHMaH4EumIQJJwdumxnapfQ07fW2vDHTxowveKbBSnFFnq6DNtX1r0q/++rOaf3qo2aNZVaeK3lYWRCTegh/uOwYBHA9RDX8wc449FwN/U3pE3AY0HLwBRhYSLYxTUmjanNmqw3sIdvicE0uH169nRuqTGY+6wUHcVOyyZjO2ISJiYPgNbTUZK5NP3BumwSnDJA4A91aUj4uGeYkQgovKOGjlIS/wix/1E89DXQgPzL6AQizNpV+geVjgQvsOgZd+M/79GEPP9mIiWLDvPZYakLxou1Iar8At0woECPagGLPZFA2hNTB/YgnsyDM9tHAArbIg7iYbmj4DYPwSPpRc/bUcDD0G8vDvSfcOv/PLXFNOKhykZU5ep+e/TFlPeofv03LT4+H3uG9JP5n4POcef58l0Bwu4zOvE+JgrH/CS7QPXxh1MSG9X/NopJmZGc2eX9Ty6zv69CcfSqWx/vN//rJe/FZYm+9ckP7l995Wf+1AZ0+9qLOniirP0HCYeUFFVQXBhG/CMmHEbKABSTNbzWLGiwAg6AHbfPJyLgtyMzXiD8bMUmMI1QCT1ZiEJ3kVMzVPArbfZn7gyuadkVomCHmVvS8yPuQhWtyYckmEGu3JORMVE5bNVbDCMUkQOkYqYK7L5p0Fa8RubSzhsg80pxLbsboe2oMPLcyDMHD2kO57X+SCCqOC2xdkXyqy/SJ154LoRjIZ5m4x6RumRLz8JEqBWSXX+YIDB3ukeaXv/EcgHZoFHR8UkqQzaPmRtMcaCEQpl9OxxVktTo/07vJNdR62de3Du3qwely/9Z+d08ypWVXG0vqK9O5PL+uTN1ekRkXf+J2vaXEur+PH2fscqpFX4VHmNVrJWLY8b/K5aY+veXQS2gauuQ0wLy+ZYpEiRL6v/LisAhpIPgQFYG/CB20aY1Aum0ih7CL+oYF5OaAtJ4EW5m+c2lQfTDBxlCQaJ0o083qsAssYeZfyYPTZti+AO4KZ1z873SbL8wLXwNKRt3pldUDecCzla2E+HEu9UU+dbMd1sQ0s+29THm0GXzFbE1MxHvS9GiSfTfInuA242HKO7UTI6EKY2cCGTVYyBRVoF0x9GPjcHhwgEymfrSZpeAnek/p8ZwtS2Uwz3CCPYzny45Lh0x13DDR2rwNe1viwWCUWOZg5bgesMTMzFc3kpIvv5fT1b35FZ45LV96S/uWf/sT7mP/+739ZM2ekrU5D+UzV7QK/+/C2sbcWdx0sae1nmhYeiuMYZ8Z44E2Pwh0xyoR530H/CAH0xyGQwYBpK8w8n6l4znrOQQeScfdGifYzs9wTN1DZOAp/A6f4HrpTsMDkRbK2JHgXOOALjto6EZbsUQbbI+4V5h4b/zAWeRW89Wso3oPRQH0LeuHaYGvavlfYBP2hTpANWgpd5TqXL1tRgDZAqOiHjUpJAOEAgTQNpgQmlJHQKM8LM/KsSvaVVzxXEJb46yEUOAo+6XRinUTBIREV8LRlLbE6RsnxL23k96vyt8kyf5nzfFohDXhSI9J7v0xhn/XO4TImryfPP+v7z7v/ed8ffnb4mr4fvvd5dT35WSIMJQN4+B3KN/J5S8Iw30SdMHVpqlpXtlRVsTZSbVaqH4vg4JkjUqVUUD9f0vx8UVlcmySpGuQ07pR0/VpHvcZIlUpGp89VlKsW1IXAs9dwoaL+bla7az3tb0tHjxU1fYx01hmtrjLTcipAOLtj5QsjlaZzqh/Bb8WazJJqhbIaW1LzQOoM+irkCmboWYTUerIuvp9TvwMzztrX/8hAwPL3sTS9WFC3O9KgTT1SrjrQ7GLJsQKs0NvaHGtv70BLi9OaWShqmCuotd9VZy/Mj4UpBOOMhQ1cCaOOlKvkNa4PNeh1lT8ooDgrO0vwYEb7W2iBGfXzHZVrVQvWjb3I+d4bdVU9JpXLRW0u94UQMbtQUr8zVvcgsZznu1pcKjtH/MGutLYhHey3dfZ0RbV6XqVaXsN+04JHLp9Vr48mknUgd2k2r2/9w/O69v627n56oBsXG/ratrRwSob/wVZPCwsLqs83ddDLuB2zRzMWsugbCvHy7ZEaOy1N1QtaOFpSdXZGO9sdbe51NDtTVjEnbW1baQmXZ7almbmattaGKhRzKtbzqk3l1dqWNvfYq32gYrHsKHJIeKFKmsq+dhslWwLYBr48BV3N6qCxr1E771gO3L3DQU6jViynq0xLBwey6wfcbvd7ml8sqjaVUaeZ0cZyQ9tbBxplanruhWkpn7P1Yn9/pG4jo8Ioq3o1p05bWl1rqjpT0clzWY2LRIj3lc/UNO7ldOVCU/2mNF3P6cS5snL1sBC09kZq7g6cYpOVBRWWbUG0ayyLyGkIjnUHZtj5vFScyqndGktd4oKkYXWgWj2ruamK9nfGWlkfaW+np3KurJOnpdpiTZ3Bvg52Rmrv47YqaJ65UMrbxZXt5dRrSrvbIdj2Kw3PsWJnSt7KvZZRvprx/NjebVsQm56pqFqknQiAfRVKRfX6HYeFTNWkcnWs+SVp8bi0vSCVcmO1cmPNT0ulirTTzGvlZktZVS2NEXoDo+y1g5niRitO5T3vdh9KA1C/2tX0bE5zMyXH29xdHmljY08nl2Y1fyTrpbE9ta1QwDQLxaoy45KauIB2h6oAy5FUqI3U6w5V6BfU6UvD+lizCzU1diTH8BFrmZGqC9J+o69RJ6tiKad+saP6dFm7m+GNwlhIeQhPlbpUmytqnO0Z3xCrh03p3s1t9ZoDTVVrOnGq5j4RL0PAYK+R1/pWS/2BVCzUVKBtBak77Ks2hUAwVK890KBbcpr+fDWrfr+nUbfoIEJY8tRcTrlSRlu7e+q3CQ6set/0ShmRGSFkpNlFrHEZtfeltXvd2Axn1Nf8qSnNL1XUHhTUp+Pqh4UES4IlGsiTg51M8j+Lj3zW/Ud8wq6CR1e/8knum//F//AvqHSy4pTJU7qZUeIH/5tzpMLDfwmMEj/Z4eePYxQejxWwZlIURkVde3ek25dWNMz29eJXz6p+JjSdvVXpvZ/dUf+gr5e+dE7TEJ95CGtWb/z4mj5887ZKmpWaGX360Q0Vy3mdPFFXuVjW5v2u3vnBp+rtVPT+T27o04v3jexnTs/q9tWBfvjtd3XrwrYO1gc62Gnp6qd31GoVNDNd0dxUXrc/3dIHP7uvj96+ZWbe3s/o7e/e1qcf3dILr53WwkJJG7fH+uG339a1T+7otS+eM2F49427eufPbmlvq60vvDSnq5dW9P0/uKG7N3ZUnhrpuWentfNAuvjust766QVVckd0/dJ9ZVTTsVMF9AX9/LsP9POffGoPW61e17if0xs/vKB3f3JNs1NLOvZMWcNuVu99/77e+9kVzSxWVC1XdeODNX3w86tavruq6ZlFjUcF/dv/5yf6+M0V5cYVzRwpaqZe0Ob9vi58cEXPnT+mlTsHevO793Xl4w3t7azptZeOaeWG9MM/fVcfvH9Ts/VjuvXJA3VbY1VrZVWn8hqOuklmq6KKhbIZ1drKhl57eVGtg5Juf7CpwTin48/W9MKLRV16b12t3a5eefGo7t5uafteQyeeOaaZp7s6crwgLJbf+zeX1N6Veo2s3nn9EzOwY0dn9f47V/Xmjy5p/W5HZ08c1Q//7QW99Wf3tb7SVqE0VL1a13f/6F298+YnGgw7evnFo2puSK//5AMNMED0anrjuzd07ZN7evXVE2Z8Vz/Y1Bs/vqwbl+/oG18/rbn5jFaWt/TmTz9RrThnDfbTd67rwx/d1dqNlk4szuv9t67qw5/d173rWzafH1ua0cYD6e0/+1gH6wdarJ/Wx++t6KOP7xrOT52aUaeR1ds/ua43v3dND2+OtXxrW598dE23rjzQ0YVTKtWHmpmpqjTO6r2fPdDVi2vKDaa0ubKrq1fuaG6xrqNHq9pcbeverVXdvbGibHdKF97Y0DtvXFWjuafnn1vSqJ3Tn/7Bu7rwzor6rYKefmZKVz5Z1Rvfva+VOw3lSi09fW5BhYH0/W9/pLXVtkbdim5cfKB7d9f0la8tamqqrAe3B/ruH7+jiz+/p0JmTvWZrE4cz2u6JL3+vTv66XcuqXkwUnkOTbmqd76/ovfeuKqZ+ZKeOj1jze/ddz/VQaupxcU5lQpZ5Qr4a0fqDQlkzapSKKp/IF2/dkOnn5/W7GxFy9ek935+3Va8v/fbzys/I21v93T1ow198NYtXblwW6eWnlJxLH332+/rwnt3dGzplI6eLGhrra3v/1+XdeXiA+WLIx0/OmdP0g/+5GN98sk9Lcyd1NrdHW3c39ax4zMql2FOXZv7vR4+W1JnV/q3f/i2Lr65LPVKevELU3pwr63v/cE13bq6pUGuqWefmdf6svSdf/2mrnywql47r7NPT+mdNy/r3R9d0e5GW7MLZS0tVvTW97f0xvduane9o+3Vhu5dX9fNa/e0eHRRxWrsI7Gz0dTFt+7o6NQprV5r6O2ffKyV5X0tLi1p9iixK0M1tjK69OFNba7vaio3r5sXNvXGDy/q+rVlnTx1WkcWsvrgnbt6/bt3tXzjQEeX5tU+GOiD19f0/pu3dO/usk6dPKnFpYw+/uiqbl9fUzW3qNWbDb3+o0taWd5RrVrW6WfK2lrv6Pt/9ImKwwWNuyX9+Edv6N69VX3xlbOqTEVGxvGI2Avkq8jKxwWxQwj1h2n+X+76r5bHZlNGnjbiMQMK20R6/2+Ohxn5L3edsvHHcA5TJfcR9CzlFcrK5CK6F+0WnZ9YnSJ2K3zMSSxIFQ2kKz281lB770Az5YoqoyldfW9VK1fWVcPyvSdt3hzp9oU9lbrzOtgo6tZHD7V8fVMo+blOUfcuNrR2daDe+pSm+ie0fauvGx89VGdTGmxLq5dbuvbOjrQ/rfKgrEqvrLXLY618MtTRunSkJhU6WT28cqC7n27bjJjrS62tkVav9PTgak9zFWm4P9Lq1bZuX9zTsJHxd/sPpKsfbGt3pasTM0e0fLmvax/vWzOfqUo79wa688GmevvSQi2nmaK0ef9Aq1e2lOkWNFeVqoW81m4MdOdiS4O9jI7WpEx7RvevtrX3IKtCv2oTZWd/pIeXu1q9PNS4kdd0GZNzXp3GgaZoX2egzTsj3fz5thoPMprJSqtXpCs/31Fzu6P56pRufXSgm+83tLPaV81EuRwR1eTO7o9UKUndwYEK01J5OqPKXE3j7lh3L65reiDlWiVtP9jWsWPS3FzJ9mJWO5RKXvmt9rZ08a1bGhz0tFCfVXu7oisf7qqzLXW3ctq809LBw5H6O9Le/aE2rw20fluq54+ruSlt3+9p+3ZTO6sHKo2kckHa29gKTbaT1cqlgVYu9Q23Ui6v9m5WK9fbunepocpIWgilWvfvrKkwmtFcqaD9la5u/nxX9z9qq9KWtFPQg4tt3bu4by22WpQ+en1dV9/d18Mbbb38dF7F1glde3Ndew9i3cGxOWl7uakHH3e0en2sXkOq5OrauZvR8sW2xo2Cargmd6U7l3Yc9T4/Pa18f1q3Pt7SwxstlYZSvVBWbtjV3taWSprS6tWBVj/qaHO5q/mKNJXl+wOtfDTQ/v2yFqelfmOoW+9sqLVWVqab1UxZ2r0nffLWA43aQ51YqKukklZvrOtgXW5HeVTSzspQax93dPODPXV2Mypg2mhK9y8faPliV8P9WVVyMypmy1pfHune5YYONgaarUjlkrSxsaEsZt1cVYwxQhauHf6ySXAhVBWHA66xLvOVEA3s2JhpslKhiMBQUW+3qJWre+puZlToxLzfuLOr+5cfSP2MalXGuqit5Z7uvr+pbLuimqT9e9KVd3bU2W3r7ImKOhs5XXlvXZt3R8LL5I12yLqYBMdWstL6rX0tf9zT2nV5vnV3h7rx/r7WbmbU3RvZOoNAdO/yhu5d2lZnK6fFmtTeHOrOB/vqPiipOMxa+BnvF3T/o3Vt320q2yyr0p3T+rWGbnz8UKN9aSaX0fLlLd2+sKpnj0pzhSVt3M7o4s+3tXY/8Vlj5VFOW5v7Tpw1Vc4LBefupx09vOV0D5qekXa2Rrr3cU93Phio1MuquZnTypWeli93tbU8UGGY0UxJ6uy3tLdxoNlyRaODOd25sKvNeywbKquSk+7ceKiP376n8rispxZzam11dPXjNbvbsfoUcrHChn0GwsRux7pJ+6/MF73AEjfJ/7e/2FMAa1D8maGnzCZlPpNHnv3N368OgxSmk7Bmcg8gGg5ciTXRffzN3BrhywszMhwegrG3Kb3xvb7uX2vo1Vdf0Fe+VtaJU2Eav/zBPROf5YvSm396VevLHS0dlV545aymTmSVKbXtO4VpqltRSQs6Pjur86elbK+slbur6jalQUe6cfWWtleb+vor5/WNL8/q2HxOo8aUegcFwYeqZWmqKA3aYw0bA0/kpSPS3NSstcKiZlUvYE2oSp2ixq2SZqoLau1KKzfHam2W9OLZr+goBoa9gd57+4Leeeu2zepz5RNSv67coK5aSSpn8TTMqpCpqTjOGQ5HZqXSqC4dVKRWTaO2VMvVlOlNaaq8oCNz0tmz0u/+7t/VwsIpLV/bUm+nqN6OtP5gS88+fU5TU1KtWlW9PK9S/qgWZ57TrU+k5csd1bJL+vWvfklfeJ5YxSldfm9dl95ddj2VYllDUvUO+irlszYJjnMDtQbS6efL+srfflpSS5t3GtpexlJX0NzslM2/Xv41HKrXG6pSIQ6SUohRAAAgAElEQVQCxtjS7o2+ark5nTspnX/mixr0ERalo8eP6NVXn9M3/9bLDvBdrD2rSu4plQdLms5m1N4Z6Xf/w2/pP/hH39TxE7PqDaRqVarP1rV4bE4nj+U1atXU3S2YUZx/Ka/zrxxVLj/W8CCj/YeBU9XijE6fO6XZhawFnWp+VlPZ46plTig/kOYrJzSVP67p0nGdOP6UTZz7ezsadLqarc/ZVJ7rVaWtrLp7WUdxYxUtYpJs5/TCc2f0H/3jc/on/+RVHZs9rbd/eFmrN/e1tyL9+Nst3bq44X7+2jekl87XtbfZ0ps/vAAYdWQ6p8X5GR09Oq2Tx7PKdMoec3UK9kAtzUqFYU3qTmvcrNl0OlWcU2Y8reKopqXFJTuG33t9X7v3Ozq2sKCXvyB97cvHlRlk9aPvXNH6HWl2Snr61BmVSvO6/emaDtak7q507SPpYKOn8UFO5eysjsyV9dQp6fyz56TmSPevNrVyXarlpaMLR3Xm6TOqzUSMAXE75GLn1+v17JuvluDdBHUWIrghhxmZJRIRZoUwXyxlND+7oHphXtXsvKojqQi/H1SlYVFL8zL+loo5Hamf0MzUGT11dNHWrw9fl3ZXM3r29Gm9/II0Vzmi25/s6k//8D0/n6rMaNiLFSiwpfkZadTJSwc1FfoLynal3YcNaa+oen5R01PTqk8FfAojLCpzms4vqncgTRdPSgdVLcye09GFGfvia8W61MmppBmdObag1148onJmTqs3H9p1sbUurdy9o85BW+TsWahLx+ae07BV08GOvWYa4BIoSMePL2np2JzOnZFmqwsatysadErOzzE7g6uiKrXqyrfnLays393WzoOO1KloYeaocRllaGaqrlMnlvTs07JgC+7MlOY0WytZcdrbW1e5XArBZSyVMnNSq6rtdanfwYX4eOkzcRVDsv9xzwskIlj33xceGSGF1hbD15synvSIBPLv8jfJAJ/Ujl+1fb9y+Y/gk8KJUIvJXxohzlKJGHyeut0Ellg6D38xkb4EXTunB0EdEMR8QSzFLFekrS3prR/c1uZyT+eePaYjZ6TdA6mdGevOzU3l29LWLen2R5vKVbIqzEm/98+r+u3h7wifNPFXDaSFfE77O01d+nhPl6+0td7Y0D/7739Lz78msUb6N37rK+pvr+rPfnxLrfHTjn4ZDLPKFzGZSXkUzQqaBTnJ+2YWBH8Vy6xnH2pmasbBMoRLVQtYHvI2N968Kl39+KEeLnc1VWrpp3+Wc3xAYZC374qInHIJCpfXjcvrGmcrGvfzNteWCmVVqlKpCAHCjZwhxF+XP1rV9tqitpfJvlbW7PSUg4gqM9I3foOgo1N64zvvavMeBEC6e2dVf+e3vqRyGf9eVnOzVa2MtrR8c09XLqxq+15fi6emdebsgmpT+Kzzaq30tHKzqf0tCe20UCCoz2lJ7L8f9Fpqdg70hS/XVc9m9cknQz28sqH/+X+6om/8g0V9/VsnrVH0CShw8B9rjLE0SKuftKSdBd25uG0rxR4DUGmome3o67+1qN/5jxfVWJP+z/91T9cubCnbndf2ckN/+q/WVT/R1H/5372swsySNppL6o2lrbZ05NQRVRcqGjUJgi8pOyzaZzisSGdfk/7R772m1/9kVX/0Bw2d/mJBtaWBvvzN57R0Tso0wbusOv2Rdva7euPnfT3c2NRBY6RppLRKUYO89F/9N+fV3jqvB3elP/zDFV36qCHsxcN2zgyd7Laj8QGmHJ08J73wVXltdX2qousf72m4V1BjXXr7e9e1v9PS2WezOnZW1pgxcj64+tBMDI2V3/wCbhPOiNxiPX3GOGbpFx9nv6qHK7v68XdntHx3ReN+V5XKWPWpooXQ9dWm1MUyMtbsEenMGfhpRj/59od69twLeuZ5GEhFuVfO6uKFK7r76a6q+QWt3d9WvTZlF0ERX7bXjUtf/ab0o+/ldfHNNRW1pH/0e7N66uRpzR8pObdEa7utfK6sbDEj9nDIEbE9lDYehi93NKjEohSvwCloTFQ68h++4uJYR+bJGjnW3npb77858PK63Y2+8rmahTZkAJgerqB2e0eXLja1fG9FDy6MlC/O6NSpo4LpeUuHRlm3Pmpo/3ekY08H3medATGEcy9B7edFrMfVT8rqNohqK6haKalWGXvcIFOFDLhU1e0rW/rBd47o5rUdjzkBpfiqoWX1GWIbylpdO9C77+/bCra939Y//a+/qtnT0sFI+v3/9DfUWZN+8MNtXf2goY31ptTDJ06SnKKtV8R4TM/UVK72NT3LWn0CIryuw/QmDyqWkyC4wVgbq9KgR/Be1u6OqXo+3ou9bFQoDTRLjBKxOWqpVMxYOQCOv/0PvqTf/kpBn74tff9P1tTayUmtsWMTHLNKsB1r9Ung5LwUSXCA8zhA71Pab1T9a/3nsa0gqs0TqZsytcPM8fD1X2tLk8r+/27Dr1z+n2Pohwf3sWk+Vn46ttIBFhCH+DwySjE4ZIp0pCb9d5Q1KRu9jDMkyGHJwWtsbtIdF8z8GUOWcznCdADRmXJCmIOGVCAgJT9Wt99To10yIyH/+FS9rGefmdHJczN6++KW/uwHl9TPfEEvvJzRa1+Z0oNLz+tP/vgtrazUdHRhSUSgDoj4hHETHIcqQTyBtz9MAmBySLKsHEjQjCjXwVj9Qfif6CubO5TzddsZX3hhWl//O9NqZ17U7EmZgTYascztxFMn9OprJfVa0qcXZrS3saFOl3IIiKF+F65jRxf16mtTupGVbi/3Ncz0DDbUBYJ6nn+5qjd+lNH7P72uB6t1TZ2qqTwvNVi1Nuyr3+9aY0Ub6PUG6mw+1GiEbXKgYqXgfduVLStL1DFDi5uEPOqYi0cDFTJE27PeuKNxrq7aovTca7N6b1fa3t9VdnpRs6ekMQFG/e7j9LDIcGQAG9ekfkXzM8f0xVeLGlemtNWd19LpgqrT0vKK9IM/uKorlw908uTL2nkYQYenTh3Rve0P9Qf/9y199e8+rePPSq1OXw82Hmr+aF0z8zl1CBokspg+FqRGp6NcNacvfWNGV9/p6sJ717Tfrev816b11S8tycpVC5EDbpFVuV7W2ecKGmTmtHZ7R7ki1BEBNauth9Kti7tqNvp65ZWT2n/Q0cWL71vFIhCKwDVnUcuP1B1ITYKQsT4N+8oUqhqTfB+tk2VKbBDDEswcEe5hds3kSzZobDfwKe9q8akZlacxZkWCGEdEgouFEI4y+ZGOzNX14osF9QcndLWwF6lSnR8d6RgJg/St7MEe0fYscyzWpry0meCr7rChl15+RnduVHXpg1UVsnW9+sq8Wrs9dbsPvC0xS+a6fWnhuHT0ZE0rH0gX3r6vUr2lV//ekoolqd0hCjSEdgLWcoWCqtWydlfa+vCtW1qcP66pqZI1dgQ7J68aDQCDl0sOvGlPyRnlpmfreva5vMfvk09ntAkCQCcAG0p+NqtKraRzz9RUKJ3RzrUH6hJdmG4rjMZfntEg3wxfHnhXIBakr3Gu7L4QhAZCb25u6datmQjgnDrwHgJZxwLAULEy9FUaj7W0dESvviat78zrtna8+mOcZxWKea5D3OeOzOj8S9OaIgbh7Yf69h9/ot/83S/q9ItSoyFdv7KpY8cWlP3CvAa9Na2st1TMFlUkY3M+o26XdMTkrsfKwXixvGHsQEXwCM1Zw663+O20mtra3NFzz53Q/mpH91fuecUKugtj3R301Rk01AWtS+HOxORF0B60bH93rPd+dl9z2VN68bklrdxfV0c902KeD0bk8gi67lS+LL9kIR1LPj3QCbP69+CQhRnwN+k7h8n9zd8vCYPU9/EZMAu7WmjtwBQ4p3+gCFojDLySGWsqJ/9VMxGdzZIOonnKaKZ52dT26ksntLQIMRirVpb94vleT9ViXmzehrmvXM2ruzPW5QtjE8Xd1T0tX9lSoSvVWE48GKpSHenp89Lv/VPp2edm9cF3r+vDN5va2ZajfC12dPpaWprWiZNSpcrObyPXAUOFOZdKNUdEl0rSVJ3JkrcmQf/Q0IjuzeZKyhULKtXkqOKpmaIazW1t7+3o6eelv/33pZnjTe22V7y8LI99sTbQ0qm8XnxVevmr0uIJZmFXmSIb2YRmki3lHOl88lxJX/o16dRzUn1hrHLNS7N10Bxory0987I0d6ys+1fWtfWgry9/83nVT8ay0tJURflKUeP8UEdOZvTN3yro7Pl5ZUp9tQdkcot93fF/ZPI91TH1V6Rub6ROv6dSuWCCMFOfdYANxGPupPSNf/Cszr5U02vfOqOjL9XVx8dfBF4AJedlVxVfS5UZ1L6e2qO2anPSq1+Xzj5f0Hg40Oot6fXvHOjD17d17vRxPXu+pOpMTyefndVv/G5BxfqUvv9HV3X7kxjX6VpBzdaOvvDSST33XMApN24pn+nbskHmMdb0LyxIZ586aso6Ouirnq2pXpRNmRVwqppTvjRSbWasZ74gLZ0uqTqVUanAWvuMZsvSd/6P+/qj/+0jrd5q6CtfllcIKNtWDo0OxkREchfJa+TzWi1g5/XR2YEGROkvSC+8tKTZ+QKr6FUk6r6M9XmkmdmKaMumo7gzOv/F05pbYtkYlB4tdGwNFZgTYj7OdDR9JK+XvyKdfW5amdxYhVJZ5SoZ66i7asGhVKmhQIYmXM7omRcXNX+MMsCbnI6fkaPWd+8caOvhUOdfIkIb22pX+QJzV+qzkqMovfb18zaxwyluXSeANIdBTd1eMzbtIeXxmJUsZdVrUq/T04N76zp7+qSOnZCqUxHzUM1nlc/1PZ/rdaxQJTOe2nRJi08V9fyr0rNflKbmMsoVWcXCig1b6b29b6bS09mXpF/7zZLOvzavXLmhATv64fYosspkV7li07jLPTz4Pfz7GADLMFAky4Fm5iv6witTOvNsQblyz8ITu5FhNWC5daVW0/SRik6ekeF87DRBPR1Vp0MbZrws8xWIjO/r5a9J//g/kU6druj9H1/RvcvEVUj/+//yM/3JH7+t116RactoeED2CjEVVj6Rvv+vb+ut797WuCnN1ecs6JfKaP4kfRmZhs3ijoMQOWJ/rMVjdZ3/gjRzpBzJkfIFlaqsygBudZ04s6QyKydQtPM5BxGz4gCh+qc/uKV/868+sj/91ZcxijbV7zYNZ6pwfANJbYhId9ADS2QrDrxlieS/S16Z7tPx6DgpVKCp4/fh+Dd/fzUwYLD5GZ5J5jVgPBiMTBha/V0Nhw/V0Uas4+3JSywQ8tuDPWm8o2anr93dELBPnCuoPNvR5taeHtyXdnbQqNqqzI7Vhf/PStMn2Y2grSvXrmp9Vdp62NfG6oG6LbQ45sCW2plN7fR6ur0hDYpNqVxUtzf2ErPVdenW/bvKTnVVPzJWZRYr+IbG2rFvn+VirElv4GTM97W5I23tSvvNhvqZPTX6a9ralw46TbW0rc5oS832UPUZaf5ETipva+vgnq7dkR5sSndWbmhtc9maXCuzRRJMdbSpg77MlA+GD9Qe7qifHRpmaN6N4bpGmYfqZta105Z2uh21hmvaaW6oP2LnKohUX7UjLHFqOaooX5WWjtmL4c1umu2G9ntbao82tNd/oPpRaep4T/3Clvb297XfJN0PEk5LpfmuGRVSPwFPuWxJ/QRerWZPrYOeDpqxHnfpXEHVpQM9/fKUpudz1gwaHWmvg4lyT43Bplqt0FTqS6iZG7q1cl0fXNzVgw1p9f5N9btjrd5r6N6dDTX39nX8qWn1C7vaGdxVK0sklzR1pCg1u3q43NLWsjRqSPtbTTORXk86aAzVGW9rlG+r04B45dXt99XqSksnJVVbqs9lNH90ymbVDv3tsna7qc7ovlq5B9rrSe3xlpqjLR10N9XttdRuSndurWl/q6XNgwOt7Uq7pMDL7avV3VWnE0upyqyLG2dsZdl+KK2tSO3RjjTVUGlGIsvs0tNFFergc18ryzIujRi3esUC1fZuV5ubB6arZNhr9DakXBPnld0/aP/twb6U39GwtKO9ltQBV0Ybava31GjjL5bqR1Dlu9re3dLDB9IuVt5MW2denNXcMXAVXNvXsCzl621pZqhsqachlp7MvpTZVmt8oHYbrTjyOjz7woxmlwoqTA20eGLa7jLmOtkce6yTYjOfcVH5HgGOUnOjoN2dtnb3u9rakLY3Yjlcf9DSoN9R40CORxh0pU6Pvm5rv/1Qu9CCES77DQ0zTTXaIVSgYba1q73+Q2235LYeeyaj/ExDGzvb2tyU9tihsd7SwpmM3W5NvBN90kpXbCHA2tAlklYbyk41deZ5OTfCXm9FrdGWWq2G80W0wafOmhrDVbXGbe1j4cruSaNNNfv7OjggoZDUIQnTcFX73VXttKSHe9JWc1WqloTgv78nra5saX+vqfVt6aAn7Q9X1B/vqN2R7t1p6dOPr+uTi1e1vrblMWau7BMAk91Xb7Rp2BBe1O131S/saFjZVfVIVo2+tLG3rL3OQ7sDEchX70utg0g206ScltTv7jm2ASMjVrf1tQOkMG0eSCuM03Bbyra0w3hgVCPQiXXnzk3AhldZjUix7GyVfzV84q+K3+a+9c/+x3+RShgg4+Q5laC9p0zJnOkv+Q/fptr/k8p3Kk5sKBN/TreIeRbVNcm3jImTc/hj+geLS827abt/2WPaJvqYnqft45rf5LMUBtzjxzv8pde+6X8et5EELvwNsLthSXRimZEKxYI67Z4uXrivmzfva2+wp/xMU/npjo4/ddImoKtX13Xv4Yp6+aEJcqE60NzCjKZZ/zlo6NKnd7W+ltf9laZ2O2v61j98UadfXDChzFXKWj3Y1H57XVv7TW3v7mhubk4nn5rR9ZtbunLnokalvjrZljabbd1evaOj547oq3/rnKbnpB/9+LLurTzQU+eP6OTzRe2293Vn5YHXur7y1Weted2+3dCN29c1LvQ0c+RpXbu2qeX7K2p0tpWp7CtXqer2vdva3NtVvjZWdbqgl1+ZVY6oumJPm7trWt/Z0K37WyrXanqGICOVdOnyPT3cX9HCUxWN82Vt7g1049Z1HXQHeu7FZ1WdLmpl5UA3bt/Rdv+Bnv/SUQ1zJV2+fEXrm2vWTBZPzOjYqWrsdJXJ6qA1VlMdLZwo6ku/dsRWBtYW37jxQNdvLqs12FV1tqdf+9ZTNoXstB9q+eGq9htFre3f1Wu/cVp/6++fUW2BJDM915EZVby3/c5WXx9/eFGrK7sqFGbsyqhMSeu79/XsFxa1sFjRznpHVy/v6cbte9rvHWhc64lAupm5eR2Zz+nS3WvabzW1s7+j+6urKhZrWphb1N0767p2/ZKK0339+m++qOv3Luvh9rpy1a7Xc7Ne/f7WAw06DbV3M9q439Ptmw/UGxR0735Tly/f08Z6Qyr3deKZk6pN55UtYsbM2g/73qULeu7LJ/TKN+b1/5L2ZkGWnced3//ec+65S61dXdX7hm7sG0kQAkiBpEhKpEhTy0h0THgmPH6c8MO8OcIRtmfsUIQjHH6y3ybCMSNLtjXSzGgkUha1EB4K4k6QxEKgsTS6G71vVd1d613PvdfxyzxZdfqiGpTsC1Sfc741vy0zv/zyy0zqfmxy+mfLOnf+ktYHd1Sb7+jkk8d0+t03dfP2pirNXI25TS3tP6DL125rpXNb1ZmhOqM59dTXcu+GKvUtLcwd0oE9qV754Yquv7uuSjqrtfVNvfzDN3RrdUWf//Vf0MmP7tH0Xtmd+5t37+rMOxd0/fJIZ96+oO6go1/6/C/r8vVEr736qja3Nuzo49zbG7p2+bY6yrWwOG/nxDdWpDfffVd5NtLi4aZOPLKkM2fP6f2rN1RtDVSf2dKxY/u0d6Gq0+evaTC+o1vLW3rllfdUyQb63K9/RHsPpzp7fk3vnn1Pe/bv0cy+RAuHazrx2JwWDzf02pvv6urqXc3uq2lmb66FfU21phLN74Fg9NSrrOsXv/yg9p3IzLARGuxYQMPjXrPS0MXT0g9fvKuffPe8Bv2BNvtbeufMVb39xi2df+eG3eOvZvOqJofs1gsnPm++cVaXrryv9mBTxx58WH1V9d6Fd9QZ9rXnwH5NzzV1d21VP3v9jB0VJK2uFpdmtXRgWjfXrujO2pZu3mrq/SvnNHdQ+tJXP6qDpxrGXDfY3o8wQJTo1tWh3vjZmxpkSLlmdeqpRZ05f17vnb+B5qnm94108sR+nT3T1bvn31a10dPCoZYOnVjQW+9c1KUbtzSzmGl+b1XT01N64/SbunDtXdVnp7S60dW5i31dXbmmp37hpD72yUVOr7RyZ1nrmz2tbqYaJBtmMKs9Xtcg3dDS4UTrW7e1fGdTrblpnXz4gK5e39Jb75zX7fYtze4b6IGHUYDIdPrMDd1aW1ZtT1uPPLOky9ev6/3Ll9UfM+e2tLj3pH747UtavrquZn2sOysDnX7jvFa3uur2cjWaCzp6ItPFq3d18eZF9ZOR2tVE2WymvNFVe7SmvfumNDWdmYXFYc7xHBK2mnnIxJKmWeW0Y6h76VKZnkG7yjTL6FgRZmStoGnQMzcdfP8nDIjvEf0GFClxqQt9ghZV/rsfdYxClQlT+b1M3HaI1u5vkS+IX6QKIhvxhPPOn5/BOpGMfBZeiLBJWw7/wHfJ9F65/MgTz4Cl/CQuLMgFPOV4wqL9hO9Wfjn9bu9RLuVQH6YGeUf8OegmJjZCasjZDud4HBUh0muEy2y+TfTraVASgmvEYMwWuLqBwpBUa2IfuqMsbZrYq7MptTlKw8obGucosZkxGQzWuLUtOGKYz9YUzIaff8FlYwgG/opwzmHjaID2obPb7vRVr2WuoDZweDkjRsxuonomnc1UV/y6fEV68Zsv66v/8DnbIa+uyXaMnPHXZ6TWDIPMrmQsXEhwlsjuw3wpcHRGBwEH52EcoboTN+szjlyBj7N2ji/oO04qsP6FeA3R9svfW9egn2jvUkPHH0zM3Gi1WlcPxf/iHJZyGQOufWE5784K7ZQOHTKjVnYm2h931O93rc+qmnHLYn0Xa7Kr8nNj0g81Gm6p1kg0zhN1Olgpb5oIr8bRMXZPeg4nmvx9FHPZHXdlYkLOYZHOx8/OpDkytDNxX9DsmLi6lKGo05fefn2sb3zjz/XJX/q4PvbJQybt4Hy5Ppbee0/6qxe/rl/8zEf17CeP2/ENioX/+l9/R098/KQ+8vHD1mY8/WHKkuMd+pFxMKUg+ohdaS7bNTMHaS9zlPnAWMF7s4p50oezNel//Z9O641vL+u3//Fn9fzn2MXL7nFjTwHbLyiLNVE4Gsp2rBz3IHI+ftTH9Hd+58/02COn9LnPP6GpGbdsDBzXr0lvvnlbV66e02e+8At6/MmKG10BRvo2l5AigxpYT0xKjpoGfenOqrcDUTjMcQ0FeXQMxnXrXxvDqp/Ns87Izlig0Eb7OTJ14zvSvj3St/861/Vb1/WFf3AUGbBu3r6regPzaQM1NKOZJNP/+N/8qTZWWnrmmWf0uS8v2U7ZVPQrfu1uusGZMuPx13r0yf164TMf1ZGjfmzBnEAqxBxgTqMTiAgcMUw1rVg7++wXWAQViaMN5gk3YlbuSEtLEpdPgJtzZHRMcs6DRy2lFS7vFcd+FG1W+jgrl519gwdIyngj8KIK5gPjTRjviNiRmIFHYApZg6x9bsuAX5gPKPraWXQxPwzHsVMe+hzmGID1y3hx+4S1iBqAHU+7qoW1E0dWwGFzDhzFMQDj6uTD4GZ92fzNpddf29TL3z+r55/7iJ74KC6rXUeJ2zx/8edXdO3mBX31P/+UFg+4VJR1D8EEV26iUGq6FiOzoYGOTC/vCWVCrq8N86o73cEw/y7GYcq0gnUM7t8tDDwbv8n4CC/TsA+kKUT+pCUOb35uixvuwEm/O4ModtaYKrVw4wwY0p0fBZQBLbJTtCXajqMxhEyY7XPNqp3yLMlOIQZg1HFvqp0vNMcD7lLWbRioNzohnju5fdeMgpUprBXNi3TuU5nV47/J8u8HW+S3XMFRYSuZOYrWG+LC0UAtLJBxHsbuCITRkbrtjmpTicbcVW5gOlOqgPyHIHzEbT21mrPaezxVk0kvNzjT7uZqt7fMrndvWNfsUqpswSd9tztUtZaYhy/OjBF3sig5Ywq6gZew3ghlnlStvTVTujGikw3teCDlHpKktdV11Wbw4JUoaSRmwWyI8p3r1VhbQKob65z9YyRCOvqo9PCtvSbO3KCd9b5mpjK19vmc2GIFIyavjNSYRbMVUaTbpMfkJggBXIaokTM0FnqrXjWCvc7VueFYrfmqK0j13aAehjB++N331Mj2mk3444/Ma+/hqjaGG8LzFq5np2enDXGhnFgfYIlt3dT3kaBwrjqDgiHnrRCy/sDFdJhoRfJiTiFgSBLV6xXT0ephxzxvq5t3NT87qy1kxPi5b3D73RkXCFIbnTvur/dzbQzG2ruvpgZMGwTblXm11R6o1aoZw0a/r2+MNLeEtpkzZih2o9WeFY499j9V0eNbR3TsqWlNL3L/3Zk27Bk88IT0zOrDun1tS9/8wxVtbvT0wKm9evaZp9VaGprjH9YRV6yajXk7VwVRMt+NKWTeclLCeWyfmxBbmtuPYoDM4AkMCvOU+T3o9zXVyuyKX49zmTQ1S2GL6GFAxFNpvccdbLA9bc413Zi3XeQcZ9l4HfRpoWc+fVQPnFhUY9GZKog0Ytt9DenRxqxGM5laix1Vpls2z8jb7w5Ua9U0P4MlM+DpajAc63a3osXFhhamnVmBIYGZbLc7ZvWvmdVNm3qtg+35sQbswjLWSVuNRsuIBMZ6um3p3JlVnXtrTc9+7LjSekWze0dq97FfPzJGXeOaBr2KpqcyO1ppzlb14MNH9ckXlkzLHH2KvNAbNWXJqnT8Kekjn9qrWq2irdG6qtOz5pmPo9vNdlt4/2vMwO5yz552tVVLa6o1Mo7jo6wAACAASURBVJvDmxtj9XodbfaqatQbJv1oLfj1V5j9tXVsBzKOdY2GQ7Mxn+ddU3RsTdmdETuqGWx11JpumhIctyRgILpwnElVi1h0LObpVjtX1sLBEGaXZdcb1zY3lDZn1ORCfF2mI8HxnDETXDLIsQw4UlKvm86NMVwDCea0ueAEvd0bq9Ko2I0WlOEGPZwcVVRvZLbe2Scgbu/0N7VnYdqunTH3GJf61Nj0PKiT665zB0f69H9yVEePVFRfKDYeqbR3UXryE4s6slHVuLauamPWdRzYUA19Y4IyH/O/0x2ZOdohSpzjugGJDfoq/uzxU1AcURtyLAg370GTIjzCgjZEPAxk/IxGxkf5eZ80XgZmfT0n35X//qfdMbtGKordKN9E8h3vlvheimZ5vNBy7fe+xw6Y0A805gMMgSuildOSnx/1TOaPcEsw0YmTafmOsEjPkzaW6yAs0u0WF+2N8uK7XGbEEYaYnR/pQF7szHnvdrsF8kZ5Bf/NprJqWtBcdelubSqtE564gwycRKSpKd7k5n0LRSDOcYZq97pq1RtWzjhHox1zrYnyca4sqdqETCuZccRZwnOoxEwsusSAVQuc9MNggOJJIsybut9m1+Imjj+0a3mGMgjENKmmrgXKCq0wydHY9eMI3FXggpVzJ3PUUt2yPh/03D0ou8h+v6ssa1q/9Djot3NIbGNX7byPM0nOrekzMxsJkcREKXODF1yWME1GQzWqY803ZnX1jPS7//KP7bz3V3/9c3rs2b3ivLo92jQCn+fAjUlbTMl21ai3ivr7NkbYpWeARgM8jhXzEva9mB+MAUQQExgwB9wcgFmLMR5CzNCEHVaNIBDOj75D0zvLUvXznplb7Q66ytKhafdyUG9XA2k7dq2xRZ0m9sSEbQ13rKzDYWp2+e1eLM5ukqb1I6LeGmt3mLpxk9HA2jlTq+udV9r64YvX9bPv/lhPffak/vF/+ZyZWN0YbPg5IdKRas36fIT9cRRmwcaoUY1HphRGO2x8E1+PjC3zBO1LTOtyqyEdL+nulap+/19+XyuvLuuxz39cn/vKHj3wWFO9Slfd8UCjKuf5XWW1qoY2Fg1zPsM5Je5GK6qr1+vZPGXT0ag11N7qWn8xP4HDjubsBkdbGVvAwq9Cp99RDeVDu8GDg5jE2kTbxlx5w/kOY5sP1cgyu57E7Qu86w0rmxqgUFapGx7AzwAmP2AAphpzGg2qOvv2bf2H/+tHWlxc0qd++WGdeHhG0/NjdfK2XdEcjxON+mM1krpt3rAEd/L4SZ16MNHdrb6S+kC9QdvWZx1fAqOq0uqMNjcG2oTw5n0tHmopq8NkbRr8FaGRzl4dCYG78sVSGZretG/Yx6Ew64TxGCljXVg7U8MPbH+zRs3wua3ftKJB3jPf34w1DE130Fcydiacu+r1VlPjfGhMQ6/TMdvtJnhLKwLura73M/VhIIvjT2Bh3Co4X0GsoarNQ86cqZd+N9aPvh4OVc+Yt25WlXhwJ2XQNvAk3/bktsbQ/+zIgFLYLTA2+I23zSKMStNwAfOHcrkmORh0zJY9uLff6SmrTWuYg3+QcnT8hspwZBIPmyvUPWQjgWgitf4073tI/gydM4eciIJ3wtseY0P7gJcf5fOL73JYhEeayTi+40d+64MSDSuH0W/8qDt1T0Q7u1AvhI4NgIjzjuMZBXs6AHbg/Xu3fyM/cd7AnTx8F6zqRMOjpAA8vnkSxo/OsAv+24xGGZbozDjn5rskhSg62zt0J62X6/1Rjou2U9VOOOV9cAC9nV6msbhG2CF6Y1usECcQDhOhas4F4LKoE89iqbt9rDTMicFgkNv9b+RhXJPgCsUgx2PV2DQ1zd9yWtdYDdvhYfSEazLkQ8vX76uCaDGI0NW4xqkLg99Ur983JE17+sibuCiCwxeOBlhIianAmihuOEbG5YRjACLOUg2MQalbOSxobIpDKCsgUjsNgvhwPQRkP2sEBzEmba+mOG3h6geEoqX+gB1OqiSFvbdB9vLZXiBSH7jHMJA5uhUg5aRKmNvdYjKjwc0uaQvZapboyINLun5tWfuPt+zKE4h6jFvU0VhpgmYxhBLNZExixhWUVGmtoR6Gs+26KTaunaABhyEkEysWW2WcZtTxHQ1RQ84PMvIn/q9xR9ofuBJkBXesychEtlyfStPMCAB2tZO0q26/bQQUK1mcEeJ6lvNuP74Y2m7ELI9xT7zLPVr0fNH2TtRXT2kr0VStpj538kY19btjDRII0lCtpK6FAy0dfWBRl67stfNl3PZydzjvFe5CsTY1Gtp8w8Mb40ObwMHcoWfuqVJXVp8y2+RIKvALzi0GLGgN2ZnCjYyrdi2wMVtV5ThXNDZ1d2Osw6PDGkF8TGlxbI41wEW0j6pgQIcgVpSPRrmmpqlnbPN5q83NgpEaaJiNR6rVHXGTp9ZoKuc6nDHn7O5mTG8FKRQMYL+P3krD1q354x6OrM+QwMHcMtA5XgdhmDLExEhgKhraWhsprTfMtCoOOXCGs7R/QYeP79PKyoqGlQ3N7plTb8jVtp7tWOH7mq2GSQuypKaDx2fUmO9oM5+2Gw0Dtpg4KBpX1RtWlNXqyscDZVNVTSV1bW5yowPlvoFqtWlxFDLGLW7CLQWcHMFUgXsSjYYwJ0jzplzR1kTiWHdLBWNDGvAR8wj4bJ3U8GDG5gLchUW71K+F2fxtmYS2MVU3hqtWbajTHSurzbjuCI6DOHbrDpWiZcpuNYHAcYWVPuSu+FitxpQ6He7iZ3ZtlblijAhp8tzwBL4GetwdR9WeMWBzYPiPNQPTmxkeMbe5lbEazabpHnEcxI0DnD2Bj9Na3foSwgbPA4NRq41Vb2XqDmFEuHI7VB8LeRneCcfmLAfmzrwHqmF3/9mPUCBSQHAM8DAPzD2UnR2Aobk6y1GxMyTJtozT0NQH/gla9YGIIsApTfFR2rSW04Ov+XMK5jERZm5px97/xFT++Y83x06gHFnxHhQfYCLOBmybcHqhEVeufPKdNNGoSF/+ZsJNhpfL2C1/OT4IZpR5b5x/UcZudRDGBC/XQY7J9FF2PCMNz3JYOTze4fiMgyx26vQtdZIPhNkbgJBdxM09b7hQ5zwLznaU2+KLuszdYQEzaUG2lMUGEMTO7o+dI08IRj7AYIU7UMCbGOmpF1vnxrEO3NkEGtDsRBOcHnDMguGOelOD7sAlBZWB7RhNZpqAjFwUxiaBH8ScH8p+EOZ6nR1Wx9xC0j4WDvU5DFXldhCIqL5m7fP+gA3wctDEpUzGgh0cP5NuVGGKsIXLGRZ9y5IYKWtmdtWkWs1VT6Y16jV0ZyXXcJBrcT8GPljWuIL0na9GGLFACsVFYFayS2ooM8af/oy1EOdk1Eb/wkiSrp5yhXDg3qzwzpW2rH/Rg6T/WYqMp3P2aMv2bWc5LHaK2A/ADGw+2tBw6LsHXHGiQQ9s1O8Sj7HSFES3KXaA9dq8OddhB48LyaSO69tc1QEEsaJ6BaKWK69xIWyk6UZT/fWaRhsybep+tav9RxvqjftGlI1RQZzbQ2rguxdrOzu7emo7XPqL/un3GWP635EffdEb4LUtMx2O8bCmfFPa5Ly662e/2TTKk4nV1aPva6khTGTljHO3u+nXwtgPF3gm5gTjX600lWUQsLYpzbXqUzYfY20Bq6Uv5gnEywgCTLNJGrE5MBAGimhDu902iQqGSDh35FzZFJxqEJu+7drZ7ZKXfJy5Y8e7lk6pkid2Dx+dj4WDIzWmxgWDg0SOnShrMinmOFbhGEvWnc8ZGNykkNRBUNvdrupIFLKa8kLEixgcZyOGysfsFDntZiRhHGF+C+kfTAeH2Fz7y5CEFbt4CFLh5ZFwu/XB3IUJLpgY8ADrzfquinW2uoaDYueaDM3uBLc5SIcUDo9tw1HHrKr1ujCmuHhFQuCbAOpLa97fMBp8M4dhslk//X7PPd7VXFLgc86la4xdjDfryqVAieOwHEbP20ga8AljYn1t4fSxS/x8zRTeLVMvBxsa+Ljo5wNhR4CNEfMOhoJxzQfuWc923YUUjnoYR8rlZz7UzaYBbXLdL/oRd7LMDGDmR77dftG23eLuIeoTCSbLLX9TJhLae8L+xcubDskuBQVwkWEiyfYATIbf77tcTjRwN4Ie6RhwQyoTBd4L1053RDjJ4z3qoUzeI5w0hAUiiO9yVcT7pNspL9JFObvBVy6D/EakUVgoFnHkMU4yaxgM2H124gzH7UQGxAky9YXhDBeEgroRS7K8IS78TKRtBTjRpl52JngqcsI/NtvSLMpamqnfcy39BP/FwNhPxM4hSdi111QZNYRYmd2K+9oeqpq6b2rObDibRIRnk96QXscJ9ogrHbI72hB0kCdwko4fyIF+6PcRn7o4i/Y0GqntIBA/IlID+dFPO+MTBJcxhEHjuGCsWpJZ+xA1mwgywYIbW+imGaFA8NHp5KqMcdVJTAGP+Xj3q0/U72X6HGHcQWQm4ofoJzBhEHJHFLTDEBW7m2I8UKTpdLaUVBuGGBk7a+/Ix4r1PjL3XH0/jhixU8Gnes0ICTt8dgU2J4fMS3QC2Lm43gXnnf1Bz/qm3xuoUZ+1HSCMArCDAMFOGCmhTAxhgMiRwtgulnvZtaYa7AZRuuRcdaNrc8nqLETsjJ3Nh2JegYgZQ44Q6Cf6wpApSgDDkZnBhXkDSTIe1Jn3c7NPMDedmGU1dDE4dxyOgQUPZLmwI9DvMS7YPmc3tGV5KzCWMODq27xP0bQaEwbShGh3VUkqxqglWFE0RVPa5iJ6zqAZmw4ew2o1YyiZ/7jipF0Qa+bd9o8jqT5rAE3mqga9DRsH0o6GY1Wsbu9L1iFzmTNyO7+uSe1ez9YV69H6EV/w5qYYq4rA637EbS1jRAEGD7yDwxaU9jibhZE2nhL3wki1Rjb36FeYN+zDIwm0fuGA2K5Qgci5CtQw8QY7RltniJ9hSs2Pe9XmA2sJ6UNWZ72ONOi7VIM0ZtOdzcWoOJZI0Ampq9trWz8Z7jAGE6adXTFHABwloRzmjCpMAkwxu36TQoEPTFm0ocEAK3lI0nyuIU2AQbPbTdYbrEca7z8IN+NGfxrTVawJvhkT2sKP3X8Tazf0N0qMGY6SGB/wR10dvM7gbz2p2Zyr1/zKpnVfmjghD4ajINqBb5gfXhe3r7xfqTPqplzmHWIlpCw2Dg7+9r+MFT9Ltx3qNCfCGb6f94tyIt1keSBbwvgjbaVM0GkQv3ICGsbPJ9MO7Z8s+H4Vl8OjjHL5TPjJH+lIQ91MqMm64tvLLihFqZCI5xl1elpHVhFOlh2C4e+EUW85DWFRZpTDN3/At9sv0hNvSC535ULKpk5/Wm02UZjIEDInBGjBI8b1yURZvFO3E3JX3mCyGVJAT6w4+8ROtyF3RLqIfFl4IBAIeQ0xYt/FWlj/GPu5NjByxcaUVIabdsc3q07bgdF46ASBnYxJXEcVWyCNGiK9nplahHvlbBdkjZ90sBPmUKGdIFLO9LMUm2VjuwvNs5ZU1LcFVTVxKzDTTpAx8PIXRJZuAEnRByAT4OWbuTPKOc+DOGwZImbn0wXxpk0jMuQxn93D3Hxk0wj6nhWN1qohijRRD0MSqOwivbDF6P3jiAfGCWK+M9aIclHVg4DDSOTDTROzgiwhbLTF28COAkUkRMuO2IDfdvKEQehgpHjSL+wWUQ2opNafSDA4KiCewR4PQc4u2aDf6beUJTrynVet2VCn17X+Abmxq7RfdWi7M9PorlTNJ71JN8buj5xdo/V/haOhoe1eDVEPsRtXUYrdbHbw+ZbNU5gCzm3Z8UDosqxuBIw2Y3msIj9rr3KoAOOGJjQ7uHpmtxRok619tOTGQ9UxlIJYtOdMwYgjHrPH1TBiQ95GEzekm6aUiGg2mCYYH3OhimUlJFpGKOq+fipOwE20DJxo8I8GJhnqwnSlHDMlZrku73VNQ71S6AyAyzEgYoTdtK0Z/9zSI0FBZ8LE8CMY/0xjjgvsNkDuu33mAJIf0yNJ7e4yDCUjjbIi8wmJGwwS64H5yE4dBozxJx86Ma5j4+sOrTTGhTFHMXWQV233yC4YXRCIIT9jrmr0nTMh1DmiP8FbtqMsrjoVSs/VMbt4VyrDOxxw+nys2XEcyqkoC1bUNjyAVl+1Bo5i3SI1cwkhd+pZX6aDMPJdOlr/vf6mwVYRu3qYLRgIX3/AC1FkTcO4MoeyrGXzpVIpCJbqVm5/4OUzd+g/wwccpaGHUaurOsYQzkBVIXnidKZqBq963Y65kB3n4B3wEQyXSxDAL+AJ8KWvfZ+Lth5s+YB7fe0TFrjYmHo/wLQ+93bsSIP5NlxTxEbZ24kjnJMseKJdnswp49tgBM3bmz8tfXHkTB0BV+VfvMwFkvv/SAwgk8BQAD+eERfPchyLNL7Lteyk3an+w9KV85bfDakXxM4mUsGARKfvVmbAHeUAC3+RludkWKSdfE7mm4znu1wWZZfLZ7nbz8S+pdxoxQNTIOQSF0v4zi8YGle2sx0EZcZVCiwbWV5nDnbCbUtgSJOy2InYnY1xz/b9lRGI1+/9mLlMCyWdE2BDeoY4mYiYri0mJDssviGANgHZJYEY/Zt62OFbfiRfpTnEXOHHwo55F/PHxoY+ca7Cm18c10A+bKfBXQVEUBg8xUTs2PuEsBTEYHoKmGl1ERpEPRaGFWhwB4MZ85557n0M4jI4CvE8uxoTSaI/XEU3u9g1FbomlOnpCwUeNOMNqYLN6za24yHHAA4b57MQYBtdmDB0Khh/5kzR7xA/+s/S0R/QQ5QQR97WUdXz5cCKuHxUK8ZmpCHnfsXO28IrFVe4tDlZ9F3B0GAW1c4TgccO8b3LDUvaa7GrYkfJfDTmEulIwSRD+IxoQVASVUe+k4QokDbmDNfkrH9R5+Y3ZjcKZnMJh+/O41jOCaaX69I1z0QRfpMmzjyZ87Z+CnE3BA6ckNXQA3GFONi0ccL5MfPXpXEGXoG8E4gqvuFpVQWGiD7xuWBiWxtfnxP4amejynylHhPfQ/BZBAVRB1dVmYPF+rCNLUbLzao8Sn6xvqo+VxH/2nxmaYLIoTycoQMvuhWp2ODTf44rYp46jqEfOTojjjXA0gkRMswoYeAfT4c+B4t4sD02zDKfdzCGXn8FQmmEJ3V4zfQzEgeXeqD5beN3z851Bx+hrGbDTD3M72J3vD2OEy+UZfOrGE9/90S2Hov6A/9Ux27e19YJ40ujzRrn2NqPspttPJjTzE9bs7bittdqHCNav5SOhL1W7+symNbecsCHvAf8XnaMDT0N/oTV4mLMzjcSUka1WCU2T8vfHuMVUmZaBiYqK8OzWxjxhJO3HA8SnvwF4JPh8R3ajPHNswxThO8WFnGRJ9KUYSqnifdIx3ek/XlhkXe3Z7kvopxyuRH2wbwgNlbHyNwa2oIDjduAEucLKWgYWriFdMvuC1t6FMtYqBAAkBfuVo2QOhnynR9n4sSPTGPXtOOZJj6PDSwWhyMrdHphwgw100MF2LZdKd6dI2SqgbwMDzDlwAd4g7Cn/WPiUVCa4XwrCmJfTGT2uIgH47wqFmfBLFIZc2qn/yB2BdKCSJgmONeMaD8IHUaByobu4pTXEe0hBoUm3lB4qWoU5SKygrBjxQ/iNTGvmdI7IjVKtxqsfMizLTTugiJyNJE+imKwYRCCiEcMDrlnwRYL1PoC0aNV4LDb9Um+IYzoCSB+daQHMbB+NOYJpoWfw8Ly59u+jFhQD2GsUWIYi7Frsld3oABK5gvi8OARfR7cy4RbEaB7FECtNBC9AVAoDTHnCMhLLaTK6AEykdPQlREgktveFTG46Wz4mWyFowjGhNRo95uoGQWkYDgQI1MOs4jxhBnik7F3/OOwMc8YfyKrpkCZ2JhbUptTrvjGOag3hh6rGEPj5cCRGJNlRNVF6cxFW9v0GSJruxxuAh/rEJgANOOdWWQEjEw6ZDa+7reBMyggBAbGh5YAMEqa9jRG3jX5SUMy5jv6EhXrC8TkML8OKzV5/9IXvkZsLtscII0fNhmRtjYQQoU+J+k/cIjjhvDRwPwhL38Qfuto61djMos5x/pDUhNMGgmcAYkNQTFW1j7mkcd7+6nTx2Ty6QwG3VqsGsuHMKpY50ShHGg9X2wqCvxjMBfSIqKBHVYd6UZidtmrzoBZv/lGwoqxxMbx26fjce9jjwcf0b/OCAW+2MFRztB6vnt36FE+cdvxNvpR8gefVn6RxttJX/lo800/0//xS0H0/Bwgj4nKLLxIGQveKgiEG4FF/lK5Ra4CkgJJ7gQafrFP6o3OiOc96YqPXcumeDz9FENq8w2YtgccDrdcWvFehnuX6L9PEEUZ3KWn5y8WflHXNvz27ZPQcFzRRaOqc+hMYhAsnD2gM3VIh7Y4CwbESW6E2yxOBtPDi/xFk0e2o/P9vyEVRK7ktYVHwcm2W0DgZcIb+mXXbNJd6vOxMUaCLDAUBpNPZoPOzu6olOVScOJMePum/mKxGGIoRFd0RkEcIF6MW1IgIdCM7dqsP3cmrhE5xpXdk0ufbaHbDrZwOQvyQRLgpBnmx5kKyB8LmXbZhpCOHfpO2HqIdhocnp7+MEUewCzYgZgTfFt/YR0K048o5YCQEDOSngrYNhmB8VwhZTHEbIpI3smMhy0l49JoVow47zYTiukL4ncRIwyTi05ZzCjN7SAb28GRwxhC35nbuabtChHTMn/oF5d0sENjWHymRQuLp81T2sr4Oeti6Q3pu2TDUjJ4MB3GrsQsLxDe9gQPKRFolrhiN85MNn7GCanNP3QhgB8GiR6tsJPz3RXP+M92mDZvA8air+nQEsJkbFy06sgVV5jgjMA1VTvWijazZt04ja9pBtYJyHYvG24ZmTEc1iGSLNYgGxPOzmkQhJe+snkBeLbjD6JB/1OaK1OxZpCa0H/W/mD4DCTmAMyNM4w+F22yOSNo9bPuYG6piBIMKRrBIK9NMOa2x/j8BMyCINHXdrSCsmYhnbGkhmdYz/Rn0Xpbo4FQvS50G8BJFa6rGn4Az0DIOQrw7IXMzAk5UawvG1+fe8xnavD2l55G6J3gEw8+srG1PnU4nB7xHnAhJaNc6ueYoOgXC/RNiSm42foC1/jR2Q7Ni/GhjB1pnXdf0b+GvrxHqZU3/wI8313TbwZbifYxp8qQUqbTLC89yoimbH979Pa/gYNieYE+4pd6hxTEJ0LpHlvQpYBSWMQZgKV0EV7OFWHxLMfxzm5p8ldOy/tkPfemv7fZpI/8H55vpxTSRdpy3p0UH/72YTDaDpaBs4m1069WZ4HCHUn56NrY2HUu2gX3VRCZoplG3BFzGpLlaQNTzCra7gmNcNtiZRHsTHdQBBMCNOIE20VIw7GfqSEdoD2gH0qC6PAjnBXJ4rSzYFutY1Oa85QQHO8nb6vDH/1ZxFBi0ReOKPy8uchoiIP54MubHZCVWewoPG+xyEBSxsyxaIuFhliU1tmOmVY6DLSW3YARPO8wU7ICqTgbw0Inp1ftMNuXg13MfWtXoYRiSTn3xrtbsfCNmBfIk3aZaLVAKMUyt2ttwGNxIJUCnpgf9CUwxaINAEwvwnrP+8/mD/1iBKnoJwi3XbVBlujrirbQbnae9IuxMUXTbK6AuO8Zt+KjQFE74+f9YwQGoliU7/CSx9trD2PefD4Bh+f0Pkaha2c2QjwRozMXuKHhBwLWF9x+KM1zI1pIM4qxtnYZ4KwBZ6boK4fXGRC+KQv9AAgMPwxlkYa7/SBCJ64WZYxEjIfNKFtLMMr+X2LfduBqeUfsmAuGAEmKidrtqAc4Ier0uxMk3w1TKp0PE+tHGVyDok2+vmCdYFiDvLtSqre1YKJtPrFLpH+9z3wuxLqiLYEDgcG/WbPWNzHY3mQLs2thlofAQkJUrHtn5lj7hPvctDEwRAQx97nKHGNuGNvCESijDh4xKQ3rBK1Q/ofhdrE3fcGKBV7LVzDmBMW3ozOOGQrpUDH+1ABMPpUZW8tRjH+Bp2ASjP+njkISV0jhfA4Sfi/tc/xJuM8X+tYlTUWHFXOsOJXZZki350FBr8iHdLF8ZOhz08sh3n4T47FTywffHBZg8591qfVvhMDm0kFR+E64dbJ93hO3Uxhx1h2Fmv9ko4l3oO/Nc08V1jlFw0oR5YZbPSUuJ5LtpCmJBw1W6vM62TU5wotc/tzuTKsfRFTsUQyUAt572n1v/nu/PH2R694ovox7BZkGstkpHzjgkI11ZRyMs4RgMVF9QplczUrlm0XlKMF2AAWXbSHsiCeB4HsEaSjKY/AJMwRfLAZbmBRK+cDpxBHtWq8pNLsLeIDFJqHDgnU3g9/qLlhy3osdusPp3bLd79blpI0+iTngTx9bJ1Iu8ospCkxOKEgDGBDHBM1pzjcLHt9EeSbyBqHBFJEKeFnUEBRU2lAWpDs4OwUZEmyNcGANuAIhFmNI+cYoWVLiYG4ojz/OsBGXApcjD9JHm3fWhzMkKPuQdmRnvyDoom6DiX4xgCy/n8MGwi7aX5wp0nYjmhCQgmgZM0B+xKhJ6uZvhk78uXtt0hjGG81vQ9SODH1yxDgXZ4XbZ9ukZ27EOTLpaAta6LQbf5alnbv1MprP3t4dj1XF9SPuuRdEDy257fluvQ+sQTwIcGbE+/JeBMyaYBzY49LfpjxoZXg7TPsbpG7lYV+h6BdjFpkTwFe02bTSYTBcmkVbfYzZiRcMCiJxW4SFEqcxxlToeNSWhk1jynaYkDUwJgXLaPUR4hOYPmVsi/TbZ8o+/jDdzk5QB5Oj6E+T9JCPRYAUI5jDAu8W5Tn8zMliXRdIAqJqa8NwA2U4ETaYzbYGGvbMC+Y2zxhH4PJ1ZXAXJJUw2xVbB9iQFeuxqDf6z1thI2QtMvxTlG3rN6KK8SvWBbDaet/Gyz4nkLpZzxbbVN8EEGeD4Ec2hvY4mimkGwXewYgRQ28MtpVfYqPJb2uUZWk8/QAAIABJREFUcmJ9xDzxPrA67BjF4+nryV/AUY6LMGs/RRWwbucufUc+8jAPdnBmUVPgjeIz3e3c2ybBdofsLKAyIAE4Ckykj78Ij7TxjPDJZwBMeKSNJ2ERPxlW/i7njfIjfrf2RZryM9LfLyzgKMfz/vPKJ1+UHc8I4xvtTCOwRcGWZhvJFLuaglA5gigmlRGwmAIgA5/A2/AZ8i0IEovNBp79mZ9xky7ggeBVsW5VIES46SqWnVjGEEM7YwZlIOAuzuyLXS/LmPxw4y7ONR6iSAfa8GMBROWgDBO1GU51RgzxVzHVtsfaEJc1pEB0243yl23khHiLprPLM3hokyPGbSJoR5KIQSkVxIF1N+rkfpatD+8H658CqQWCL5gbr9URk/cjraYM24c44mJh23A4ETfxfyEmJ//ODsnHaQcBk8l3i4hurR8LsR2iUOOXin5jiENJhv7E4A1nl9bkgrC5Oj3QufQBkbtJB6o1JcZ0UDP3boHDCYL12Tbh9vVszAj1h+EMQzy0BHiLjuNpO39HlN6b3luW8h4ER/95H3oKHyeYoBG7ZmYXg8lI2q534PoToSNiuztaEvOIdeOEwOcxc2unTTFH6A/b2HP+yvUmbpkUc8R2z8HkFmCbPgXNsZ0bc7QYd87f6VPAZm1Umdlen51jxk7PB2x7LnNu78SQ3TrrsTj6MmLJReeiT4z4s04pkx/to6+d4bdTGdPNMDbDRpc3u+Fq824HT/sYeSnRNzzpk+3iCyYjMUkB/ToyI0hIvWC0qM/0THjSdzEOMMro4pjoPPBBcb2VM2vBQPKkHNfGh4kynRKbv3G0wGwo6rHyqQdJC1ioEMkTXugUsWYpl94kPtYB4Qy74RVfSSaMMfg5N0dCwxqhndi/t3ZQs/et9Tb9TMcUx8/U6sdXsaatg7fnL85QLLv9Ax7wcQsaUX4yp8vfNrLFumBMdsbbx+vv8m85T/mdelJHUDvFELgz6N7O8ncAt5MjJsm9+cqTaiftbm8+gcuAkSq+Q5QR3x8soVgQhpx8gVE3MJfh/mA+DyGNt8kHzcR/RWJfAKUFtkshP68Oj48JsVOnw4iyDuVDuItdnS1sX8SOCFwk5zkLDh2kYWDBGRYEfptTLpgAZrkRnACafmKsvL98R+REyfcOjtwNHMCtcK3IVauMeLEYTAGJnYoTHnuSlP6uojTkiNDJHcgQgsBkp052NPAuaHd7HvQCbHEUIBK+QwNiP+PcL7AwToaoKcfOKoGfspwQsLhN7Ztz0wTE4XlBqildZ4wSFvh8AcOyuBJUUS8LE1goJrq1gC3ggghYuwpEbG4U2VUZTJRLu13kjUIerXCNcVeq8l0094SduUA6YONiSIwOqCi1az8j8+nN1DDmxAQh7IAxs0keZ2aShPEGaq6zkccNyXAdilCIN1eOnAGxw17XF2BHhvIgmBmJDccV7FKGwIW1P99J45XLfsUOHC10m3PGAHAm7+m85+gE8vt89sF0ouvECYji20bL93WmrOYa7OxATU+EK0XJ0I+fYXA4pzc+gh71/TjtdnFxASJDF5MSjy98o59R3Du3c27s8FsL0USHGWUHSkjFHPUwx5wx8PlCnYYfbE0U5/B4rTFC6+uAV+ajnyXzzmCxIwRuvwoJVYRddCkOZka5fsZEpU/oN+Jc2mLz0wqlUj/Dr+DBBMab+WXEmF05a4s/11in6Y7Lihm1LVlyAuXHJF6mdROT2oyn0KfUT20+tyze8qOrAYTMXwij6wgAAxbV+PZ1jvlVZgHzn+bQWmuZrzfTW6Asx0Eu8fA1bulJa/kcjoCHPrS+2S7X09mIGc70WzcoGYJLPZ/JP6wths+YBLaVZzyIAx/5/GDskdcZL2hr0ctn7lrVAGUryYbCDczQsgIhOD5wwszci/731JS1Q7Qn40hzf7rmJfy8eBvAojJANS333SqKyn5egeW8kXYyrPxd1L392GEo6Dg6mqEC2fiTCevhO/Hk8R2Gc/Xl8gMGnvyV47YrLb1E+giKb/JFGRH3Yc/71RPl7ZbXRLPWPmA1gUqxEFgorg3KBLWFYd8sKBZKKZ5IJjIT0BYevcWk9R0aLv4MkRAPQjR21q+zGC9MHqPxwbWS17XObDHZdKaSWCSuQEZ7LN32s8hn3yB0h9XSsQtiUdlurljEttIg0kBBX7vi0/aZpiEKRK9+z9U01AuCDhJJKw23XmWw7/QuzbPFydl2BZO2nNkBFMyJ76p8p+qMCesSwzlDrtHQbNJh3WrsRktA6GwYUaziLHYIEimfoxsx8mt2IDTrfT/KLoDC8QX3/WNxYxkPcbNfP/N+LRphAwjSwSZ2TakZnfH6cxQiseoGE2QSFQxtgMiNVBcIqW9HOK5TAEGpqplOuYcqg5+edoajltaFRjb3u70Edo4cXTBO3KMmPHbLtAvECpwmvyza5swAH5QMIaTPd3Agc9eJlB/pkNLRPLDxBjwplgfJBDPB2HJ+Xu25qWLTUIfxTd2TFPMaxoN5y7W7Adcs/UqWyUuK3SSKfzSFmwsYp2FjMMT5UMFA8eDueC1xG/6G8xm3Uc8MpHi/sia4dunIHcawmtSNwFmzAHnU2T5HtvlVTc2WAJPJNyP0jEuvKmbNDpebfved3Vu/sL8AA82PMugDZ5AwEgOJhFmjJ/0/HweM8tAXBXNR4E1jGGyt+sJ2PBBMsa0Eq8fHwZlBJ5oMIiPixNsIna1bX7pGVE1sX6xrxtlSg4ssU0EowQ98F/EFTrKxsXBPb7jVe9bTexav38AoyrXduNuNsMjiH8PP5DG8YhyVT1Grt7hiZ/iC8xYrsMADgOb4yKVDMNwAyRz/YD+VJbDU6SVRcaxZnxtBr4J+UbbhNGNkWBP+TbwfZXyQrtnaKsYxyvn5z3Kv4GWwQE50sBMlJ2SerPzuIbbwSmVEvshLlNl4ts705seu19M4F2kDaiu/VNg2JxQTL4jyzncBhY0R43TvLnqnLIr2Py+DmKg/UvFdBiHa5m2K9AxYMSFK3FaUsfPcqadcl9cR8O+kjrcoGzvqNB876PzsbNYWAxwwi7yAg2sr5u2r5jtQOxuk03cmGxx71IgOgZ2bWohTO2uNITbqMSof4Bi3T96Ay+Fn8jERWTjer0bObR15TTvpiA+xLe9uQYzlDQFyROL/gqQtH+L4JBCEK7IYQXXBp+3ux7h5Mu7anWQ0xhUNOtKlC9Lt27fVmsl06PiMFvdL63h26uWqZhjKqLmp0hSb7ZmJXOsj6cp77hZz4aCUzmRa7Q2Eich6Nq86RKErXT6P+dCaDh6papCm6o1S9fK+mZEd9QZu75n7BtWamvVMuELF7eOtu0NVW7nZ9U64F5u7RTvcim6sWVeqkmKABv0EHI/g1itXH+cYWV3NZsPcRa4uu1vHpQN4xqtqs+tGXOppQ/OtpjCt+u7pazp29JBI0xk21aHvR25edqYxIyzh4ya2YyLrtgZmd7tqNt/xqHbpXKrV1Q0dOjSrPfukzX5fvWFPFTPOkSjLcrO3zVUy7PePB1j4y9Ttcc0Mgzkjs2Y4HPZtt9vACRBmObG1PcSQTl8VLG/hGS7LzKFHlqQa4+QFQoynu6ypViJdvyIt32xr/6GW9uyrq439fozuVDF12zDpNBaG8X6Hq1ssno6ThvJxRyMMFQ1dSgQx35O5BnPSwji7dOuWM3P1OpbSOmqlTTXqmZZvSp22NN2UDh2W1rt1dQZcncPxCJYA3dTocNjRnum6GVBZuSGNO9Kxk1I3aWqr3zarf+k408J0qtUV6eaVtjHQB09Mmce+tY0N1bNE6biiqRauvNy9aN7NzDuZ+UoQ7n5T8xS2dlu6caOjEw/NamYmVXcorW5t+XypN9XvrrtjG/glp8u2W/d1CRln7QVD5uuQRV6gMlt34E4cqjgudgNUgQgcFzrz5PjQ8Y/jVMcFtnaNMScXa9t/hie2MZCHFacjJqHxsovwyXQlhOw4xelSSGK28xbpzAeG4aR78S89AGYK2Kkt8hpfYvnxKeFw0IlBpzxP9NU2CTdakZY2igbftlI3tVmvF08vF4bMf0FD+NpJ5+MRaYIGk8Zpr8OyE+9toP8dvu02FQNb+Z2fbOxAXFRdThTvRdQHHhHvg/iB6IJL3enMSEG+yBthuz1jUInbrY4Ii7Imv8m3W1ykizpJMxkWcREe5UT45HeE84w8EVZOS1z8lTnASHu/Zxw//H3yUNZk3buVDzzldOU0ER5tKn/He6SPNPFNPHATDtx8Rxp2PGEJCScmfm7lt3yqo7rQKq6mbj8abdGs1lKaTCnfkt76ybLef++SpmZBmHiZckHk7ZV1zS/O6PCJlo49tKS8MlAVs1p2XNlQ985Q771+U6d/eE216pQW9jd15LE5PfL8HvPLfvlcrgvvXNPqzTs6uHhIt24ta6vX1bFTB/XxTx1SryZ1e2vKzHnJ2CyfDXo1XX23rSvn7urO9TXVpgZ69osnte/IrHKcxw0r2rwjnX7tnK5fvqFnPvG4Hv74HvW0ZaY/cRJRHQ/VzJoajlPdvL6p13/0vq6d31C+Vdf+w/v0xHP79MBjDdVaQw37Y118a0uXz93RwuyMNtfW1Zhq6eGnDqi+hJvKvrrtnjp3Krr6Vk8rKzf0S195SPXFgYa1scZ5pv6tTD/623fUak6p2ZzRlcs3NbdY02e+clLVRq5et22MEFrCjdaUSYZz8xvu2txpfVbdHgwQV+dQlOv7zid3j212l9w2m77Ohxh+A5VxDozVP7Nl72aAB52a/vYbpzXd2G9E9OqN97X/5JQ+/csPmwMOpEzDLenH3zmvS+/dVZLOmjOfdKqnZ184qIMn5tRHf9qkAxXBVFQ3cm3eHeudM2u6dO2mpmbH+tWvfFT41B5hobCb6o1Xrur1V66ru5lq1Mt16PicfuHzD+rAiYq6ecfMEyfVlrKkLlycv336ls6+t6w717sarWWanavrqRf26+gjc+bqlDZ+55tntXa7pwwDK7WxepWRvvCVZzQ1KzN1q0Giu9dzvfz9i1pZvq39D0zpi7/2pNLGwObC3cuJ3nrtkpZv3NLi3n3a6va0dGBGDzyxoD0HMm31ehrkXbWwa2+6BoVt8tI6j/UVa5BnrNOIi2fERXzkifhyOGEf9j2Zl+/dyol0PCkv0sR3OV+EldNEfBkWwnb7Bc4kbeDNybLK+aLMSMOTMP4iLNJPfhMe+eNJ2G7poozdyo085brL5UU8zwiPOvyIwVNQs3M1JCzCTLxHg4qwySfJ+EXBxecHHlQYlUZaA3ii3G3WI1iQ0jPqDjjLsEW+clg5feQhLN4tTwn2MlyTsEaDIs32s4A/6o9nue54Lz8DBuAth9/vPcqNZ6QLuP7/PGNsos3eRTvj9aFlT8wZ4Iq2BYw8d2un1VfIyFHKq2A1y67PwV2zI++bqU80lZutTIvzUxquSV//N2/oT/7ty9p34BE9+fwpPfGJQ3rqmWM6tO+ATv/ojt7+wYY2btTUqNRUr2aqDHNNZQ1t3uroW197Q5feGKl9bUHvfK+vb/3BHb30hzd1+9xYVXxdf29LL//FZV19746OH9mnhekTOvvmXf3gxYu6ctYtgaUZpjqHyrD8pVS3r/T007++qR/8u1t6+WvLuvDTnsbturK0ok67reVLXZ1/uasffe2Gfvrnt7TxfkPNqpRiChaRMQSxkLqoU9Gr3z6j7nJDg9VFvfeTir77f7yjP/u9n6o1kA4vJlq91dWLf/Ke3vtpT0+fWlRnRfqz33tHf/lvbqh9S0r7mdYvVvTG39zWN373jF769xc02srUTDPNZKkW65ne/NaW/p8/eFe1rSk9sDivu+8nevmbF3XnEg6wU1VH06pqStWkoa1Ox/QA2M3Mzs9pam5WeaWn2YWm0qxq5lKbdfxwozOA0xV3GTs3N6ckzZXVK6qad8Fwe9tTvzJUVm9pKs108fUb+s7X3lR+vaVHFuel9Yp+8tJp9deludlEva22zr6yoTf/9q5Ov9TR6f/Y0evfXNXl17qq9JqaqTeU5WM1hhU1MOHZT3Xx7b6+/40Vff/fb+onf3hL7//4tmYq0kxD6m+N9cbLt/TTl65penhMW1fmdOZF6aU/WtZPvntZ2J6vpHVhJzav9E0i8N5bI73yvRW9+8aamqMHdPn1RN/5o8v69p9c08XXcrXw8rUmffsvzur2pVQnjj2gUyce0I13t3Th9dyc1aRKtXwl109fuqW/+T+v6Y1vbOnKm201E2mmVTPm7/XvLevHL15T706qE4vH9JNvtvXnv39JP37xkhq5NNuqm1lTE7ebmbhiJ7oLHop1V1578R7P8pqPdR5hwYjzHX+7hUW+yWeUE+HgzPjbDvs74n/gDZjL+MWOQT4Ehwa+jGcZJ/FeLiu+J8PKecrllOGZzLNbunL5SE5NelrCjeU2ltNG2eX6AiZvgu/J6W/2/h/o5O3OLok/ImzyGQMd5fAsDyRcUezMJgdzsqxyGeW4cnmRJghqfJfTR1zkm6w3viNdOW+UV44rv0+mLbc/3stP0sd3OW/0Sbm+gKucrvwefVkO+3l5JmH/ed9leMr1TL5HmybLi/zxJN39fhZnB250ElPRRXyeF3k+TjfcUQKKKxt3pZUL0plXNtVezfXsc9N66Kma9h1p6cDRTI8+PqUHTx1Vq+lnppSY4TkMG9t4gmtv6crl93XwwIIef/qkpmfmNV6d0urlqgYbFdWG0uaNqtavpZpKj2txVnrq0Snt33NU/U7FRNy4oeUMDMTGeNCGvD/WsJsq6c+oMTyglg6paY44sF/e06DXNVv5lV5Das8qGTRNfExexLqIohPE2AO8w+HiuqfHHzulJx99RPv2HJbSRa1c2bSjAPWk7lqi5Utj1QZL2jsvzc3tVffutN59bV3ddWmMXhy6lL1Mw41ZpaMDwsy5i/pkNu2vnGlrvDWruakZHd4vHT94SqNuS+ff2VBnna53XQKOT5qNWWWaVrM6r8FaqtFmXVNVpA9V1Uc1NVW3449eGxO7iMZbqg1r6tyWZrSgpDetTC1ra78HczBSq+EmQBupdPG9m8rXEh2cndKJQ9KRfYfUuZOovSLVENWPW7p+rq/64LCefuQFPfLAU3r80Sf0wPETmpmZUW43AGGtQPoF8RlV1N2SKpvz0taC6tpjx56caG12t3Tp2lXNLczqmWf36YHjh5Q1D0mdGV25eFuABqOCMiM+CrD/fvPmsk3jw0cW9cTTCzpy6EFpPKebl3q6cb6tmUzqrElby4kO7D2pJ5+a1eOPzWm6tl/vvX5L63dsOqvd7qqRzqnW2y+1l5QMpjXquti8t1nR6vVU/fUZHVg4pqNLUmOwqPULua6/09F4E6UnV8zr9/Fu50dWk+trtzVZThPxPOO9HF9+3239EhZ/pN0tTZQRdUzWE98flpcyIl25niizHBb1TT4DZ/L8sPR/1zLL6Sgvyi/DGTDs1rZIN1lOhJM34ig73suwR1qe5Tr4tmtrEUHkZIIQWQSQUeH2d4gktgP8xTiMArh7yiyls/pK3/cDlCTAQXykKZdZfiftz/suVbktiYgwuKByGdEOwuy92JEaB1ZkmqyvCN6GNb4n00W/R/z9nuSLdkea7bA4O4mIXdpfirLXcpuC+yOC8PiLPJPfFh59sEtdZTgn2xtllp+co5rCiCn60U4UU1CIsftmrBj1+0PN7pnS2Tel7/3fHd09P9KDz+3XgaPSsAYBHGijU9VUM9Vnfu2oVpbvKGv11cd5Vc+dPbQ7m1rYX9OvfvVxnTzcsjPqdr5Xf3PtnBGEQa+tUb+lSj7S2q2eLp+r6vJ70lRLmm4kqh7MNL8XN+up+sMaUIvjMQxlHDze0kefP6J8/aouvtVVDS9Q+BDH61wr1d5HZqUl6Y1XMi0vj5Xj+5uzz7RqjmtQnjHHEIihqz194rOP6SCuRh+VFucP6Pf/1TkNBqvGBNy+KV06s6b15ZHqB6c0tSD1xj31c2lttau1denQQ9JDj00rHUzre395R/m4ou5Imq7hjjLR2grnt32j7NWpodKZmpaOVJS8WdPrr9zUgRNzOvwwTRiZ85tqnurWpY7Wl4dqalr4ox5lG+beM80XVMvY+nZ08MSCZqdqyjvStXek29e66nWlY6camj8qNWea6qhjjoJG/Q3NtOqoDuj2Kj6rq6q1XC+uWhupPt6nd1+VpuZkZ9JnXr2rpdaDeu4FqT4rqTWruSOzGs9Im4O2ufJEbYyz77S2qWNPNlWrzijrSXdWr9mZOzdE2/jtmZUeemZRc629OnlUShp1dbf26tXXrpkLV26UjSCYaKoPUFLs68ixRAeO7Nfeg3u1pykNNzL97N1NjZHh41e9I515Y1n5Vq4ax0c1CTffeaemdy5c1ePPzWvpSEtHTs1oT1360Z9kWr3FMQXn5n7l+czbt3Tzcq58KzHJ0uy0dPhwU7dXKmqvVHXhLWnfR2WSjUHXr++xlnZbZ7EOd4uL9Udc4LsyPgv8YDvCMs4t6touO3Bi6RllxzPKKpdfjpuEL8ouP0kTdCjCo4zJcOLLZZbT3y88yirHRxhPwiPufuWV00ee8rMcP1lGfEcdkTbC+Z5sZ4RNMipmKS4KCMB5RmGTlUTayWc5XeSNSnmW4yfz/n/5vl95hFN/xMf3h8EQaSfhiLwRP/k9mT6+y+2fhCXS/H2eUX+Uy/dkGOVFWLns3cLK8eV8kTaek+nu9z2ZvtzmyTyTaT3etadd2xYNH/6K3S+e2rJp1WvSm69d1I+/dUdJskePPLykzU2p2x2qPdgUZ5N5taYjJ5s6cGyfE8oqmuvcRU01whd2o6LHnj5shPHQklTf01c6t6HaTEWzS3VTqDt8dE6Hj+zX1fMr+l/+53UtLVT0seeP6tOffVDHTkkbpmFfN63u9qCjNEs0PdPQvsOJspmx+mO0s0emPMVd8axW1cIeqdaUkiZXjfBnzVi5wjWeyFBirGIqkyto4772HKibQt3CkrR6E0+wG3rkoSNWxpl3pLOnr9sOHDeXnb7Uz3tK1VR1mGr1NspcTTUWpD2LUmu6rvbdDdfOHXOOy/WvRN28bUpp7G6bDWnPHnyh5zp39opu3XhIRx9nDQ016g41Pd3Qza2K3n7lst783or2Lszpn/5XT+sHP7iob339Nbsl8Ln/7AE9+/x+vfu69O0X39D7b1/XV77wRb3+/bP62r97Vx/71CH9o3/6MSXTC7q7hv5CIkwpbK1Ja7f7gsuBAYIQckOru1nV6Veu6siDh9XrDHTz2nVd2rij18+M1dgz0qkn9unLXz2lPQdQZENb3w3ecGiIHfzZvWP1D0h7FtjxDDUYYPhcxuRR/vFH9ysb11RtSq0FaW4Rv+Y9PfLYw+JWWh/miit0+UjjWq6jx2dVSasa1QeqJzXtOyo15gc69shBfeyFGSPeF96/Ljgn85jHdbmRlPcT3Tq3rNvLbdMBmVmUkh6MIKf+3Nf2nSOMDbv3fj403+ory2vaXJ/W4p4FYyK3Vnu6eLatmYdbpjNSTVE4dJv3zPHADaynWGMftg5jXZbzlvOV4yffI12E84xyJuPiO56RJ+CNfBEe6SI+wief0bbJ/KSLON6jvPJ7lB1x8Syn2S0s8pXTxUaTMH7lfHxPxnuqHckD6fkLmCM/31FfpInyy+FB6KNcn00FIOXCIkEUXH5GXDwjX3zHsxwe+SNu8jvCee6WL8QPkY788Yuy4kl4+X0yXcTvFk7d8VeOj/fyM+qYfJbTTLalHMd7Oe9kXDl+Mi7ygRriz68MMTl2/iIunhEX38AXZfEs/ya/y3HxXm7f/cKi/Ii/98kU5BzQRexWXnFlEW1lfLND3AcYIhsmSiqZsgpGUmqqYShkXFGd61l1NIdH6o7WVW30NTWDy86u3S2u5O6LHmusvT4LRbpxhV3yQPserujL/+Sjmj+S6G5bevgj0mc+/4iml1oat8davpTo5kXp7m03yNOqSaNBqj4+yRv4/BwIy6LdHu5jc41xX8tNBCPYOP7IhSdZPHX2cfOGWDjl/Jz2sAPO7Zn32qpWcqXNqnrqqtKQzlwc6o33NrRwMNMTnzgiPJgiRs7bNVWGQw36q+KKdSNrKh3Wpa1Ewy6OacwCrDpDNMLb0rCjeirV0AY2BgkChvb3UBfObOnt16T16zKG4MDStFpTiHNBRrnSGoRDmpluqJXOanMl0bg/pQP7pempugYbM9q6M6X52QNGms7/TDrz055WV6qCITl2/Kiy6pSuvU24tLUuJdmMKklmPrPzDWncbilJp2xaMPQoR+bdivJ2otsrPTWmavroLx7Q4ZOZusOBli/n+unf3NHXfu+Srp/FlSxugrn2xdXJzFx3YrN9q7epPsF2X9rF1dgjQAiEJn5/MDbG6NL5FV28dF4Hj83q1MNzgvZznQ9inNanNRiP1c23TJu+3+2p15ZOn95Qc66qEx9paf+DUl6VNre2TIs7q1TsiKOHGgh+4zHOY37emX9uHrXarMo8GOMCdSBT1nvs6eM6fKqpvLahsxeWdfOmtA6vOmyoPtXSwv4W3l7V7QNLbm6Kmcwftk7vt/bK4eU1fL/we9fs7l/lciZThGh6NzwedfKc/EWZkSbiPyw84uIZecvPKCfq3C1tpOEZeXmfTDsZH/nIE+0t548yopxIP1lOxEfeyfIoO36k5W/bUhwf5YwkJGwyUxQQz+AQyvkjL88osxxG2ogrv1tg8U+ER4dEXNTHN3FRb8RHvqi3zCGV40hPmvvlj/JIM/n7sLCoI55RTzwjb8Tfr3/L8bzzF3nLZUW6SRg/7LtcDgSG7wiL8ia/71depOMZeSdhJW/ERfooj10gt245AbVpwZVTxtbuKeNneaAmKsYg4hH2291cLr68OU8ccM7EVSbu89qd3bFdX9KwrwrOGbgbzVmjWdZL7R4+ovI//rdva3NtpM/86qN64QtTqs45or8IHe26AAAgAElEQVR7V7q1fENHT8zo6CeO6eUXr+u9t66qujjUvlMf0fxB/D7XlCRN9TgbT7jWBOJ2t5zcN2fnxbSBsBrhrkgcqbMbd0spWLoiHv/wUlZLVM3MJpZpVzenWpqakb5/7n29f2VFn/3SM3ru0/OuSY0v9VrdjHXgU5qVNOj3zUS63dVO8ZHt9dGRRj5S7g7jGTNXLeFmgfTF3zyutbVVXb58RRsruYabUxr1xnriscM6eKBmV6HGeWGNDveTidRsNlVLpzXVXLA20w+zrX0abqwpS5uyq1YXulq+1NPC4TnVM+nBB+u6cO6oLp5d1qvfv6tPHd+j1oGWRp2O7YQpF1/qdu+7uBI5NDgz66/p2bqWDktf+upDGnallVvSy9/t6M2Xr+i1H5zV0SekX3ngmNRo2s6+vYUbWzcrW6tnpppBH7nPc5gWrgk21O72NdOo6tZF6dzpS+oP1vTV//RzeuhRaSN31620z5wfMYc48htXNZVNae2mdPHC2/oHv/UZPfnZmhoz0mANAzaIsCXE4dzHY+zN5zz36ge5zetmPdGANChC2i19nyvdjnT4eEUvfOGQZmabeu3ld/TdHw70znsr6m1uKW3N6oGHOLYAb3FUwXXQkWqsu2IxldfW/dYbScvpyvgxcFGsZZ78RThlTq7tqCfW8+Qz8pbrjDzxLMdN5o/6Ik3kiXRRPuGTcaQhvpw3you0ERflxXc5nrD4I3y3uMhPfxIf6XcrL/KTJ+LjnW/iJ8uJdkY98SRdOW+KwhCFmK5kIOWC4NoZit13KwhwUUoAtJ0vSidZEGuANdmiSRitjph4PCMOQx78KDPKtXOdAhbTmSrKJJ3rdBYVWn1efhHiF5yt/KJeCEFRPk9g5r+oj7rcxaKnC3iiQ4ej3CaFwRTlFESeMuhoK2vbKMMObIRzRYcf79E3fAebYApbwWnt0tcoYQEzefnPBpZ0DKRNtKK+qCPaWMBotuJ3ktib9UMBgRlQKsET2CH6anus2P/E2G7PEzYJftcVeGLSuX36nb7x9hYtZjwK2ExKYPaS3ZwmdWGq0ccIv9hOSLrdvhbmm0bI6CpMhaIUxFk0u5xengub8vWkqYqwbFZRwp3wAX1X14A71dWhaZTP1qdx+azlK7d08MBhnXpkVvU5qQNT0JXee7erc2du6fhTi3rsKen0KyNdu9zWzQup7lyVFg5J9Qbi6apq6ZSGY9eCRnEq59B+SBuq+EjROE3V7w41l0n9TaDyu/T0MTtRRKY17mGzHcYkJWfdEJysJe6gdzfHmpod6Znn5rWwT4JWJRkVcAeee8PcDDDyZQpcaaOqWnOgatYUm0+T3WB2M0lccayaq9fDcIq0/1SmB59p6vbZjtrLa+osV9RvD3T8+LRm5vq2o2S1uWETtL4xdDQ0ZgnRuJmprXIffVP1rCqIf2cT6YULjLhEiCIe67ff6SutNLW51tegx04ZOwXFuucKftrViPvqjDdzYFxVrZqr2Rip2hxp7jDmXcxSgw72pa0809r1TGfPjpRvDszDdjVL7Lpes1EzsXWSNOwePObth5XcbMvBeNmmvNNTPa2ZUdvz53OleaKHH53WUx/3+TTqVFVPOQcfmhlR5lFtmCkZN8xk/Z0rXc1O9fXxZ2ua28MxhglZTJoxHnFljWuIMJO0HwlMT7Xa0CRKOebDsQmAhvoYgznO48GcbvX6OvRQps6goVt3GbNVrSHSqORqLPSNmeyht9EbqKKWXetExEBPgl8Cpxh+IywWd7G+Y90FvmNdgk/5L/Be4KmgB+SJ9Nt4o4SnwItlokKZVgbjyGJlURssJcLjQdt4eBvXgOOAuYTDtvEPUqehG34BzxhcZZxatN9wR4GfgMPo2zZ+3bnFZe3d7rAdemB4tYDPcH7RVjM+U9QXNIiyDb8XbSQbcYH/tvOU8au9R8U+RtvjQvkwtaVyWD98A5eNcYnBot9t/hR4GRphluLuKbBoDI8oIIIi3f2+I7z8jMEljPzl70g3GRb1TtYX6ctP0nxYuvvFl/PwPglDxMfkoc6Aq1x/5Iv090tXji/nD8aB+HIa3ifLLn/He7mscv5yfJQdYVE235ynln+RthwW71H+5JP4cr6Ij/DIv9sz8rliHCwLFrDQM3J/0xDJ+blpE/tOz1d04ESiy+dv6NLljjTaZxrIU409djZcr2UmkobgdCsbyhqp8nG/cG050lxrQY2x9OYrXR2Ye1wfe2xJB+el9h3p4sodDTZbunHlti2nw0fn9ehT0jPPH1ZvcEcbG3e0ttxTZ7Wuzp2x6klmTEOl4Xbi4UumalNCYA5RR8SNAQuz5jbEhjiEnkDjw2wnN13fo25XunuNnXOqqelUi9N1rS9LL/3FRWXj/Xr+iYc0V5NWLkt317uank30wKm9ev17N8zoSp1jh0pd+eiKslpdM3MHjJCYIZcECUFqBlpaDTT+MYwyVr/XVzXN9NlfeVjtx6X3X5f+9A9fVTY11GNPzWl6Ubq5tqk0w6pdz/yVs9PEVGkNUUM1MWW20TBRo97Sxuaa7V7RDs/HXVUzzKgmwjAbDIeZK611NDNXNckE/rzpB86qUepLZ0Zml8Ru7+VSq9ZUdbylY8fntXcRhpHzZZkeBef9H302Ubp+XFeuv6lmIzMtccTWW+1MCboK+IuB303YXSIBQIdiJDbegD/TmBZ329Gi/95fndGJg4/q+U/VxdCdOdPV4sGGas1U3bYdiatabZjxFwwSnXldeumvzujxB5/W3inprddQzOzr6LFMR0/u0+u163ZkkKCdX0OUnmv/qTnNzCVG+EHOdZZc4ZMbK+foh0AT8ryrtJbq6INN/aPDz+naWem1n1zWwZP79fDTTVXqMiZpbFaCBqrVGxoO3GZ6rLnyM9b75LqLNBHO925pJ9NFGsIjjrBg5CM+vik/0kVd5bBIT1i8T+aN/ODJqHcyDXkjXbke3stpeY96Ik+53HLeqIuwMo6mjKgLBoNyosyIizojHWVEmgiL74ApvgMG0kU5hPFdzhvfZgo7MmHeJy2UjzxsR3zDN5WAGJxH4F/nLIIh4dvmZanAeI3Kg6uyUrZ3ZpGKBb/DWRqDUqQxvnGXibZbwwMuSgU20lj9AXvxjLy0gvhoB+HB5EQc2wXIi5VdJNxOU8BIcLnuaNV2uQWnFeGTT4MT7thKubdvAY76guD6/hyRnk9KnrSBndKH/3bEP947npomhJW96BdiKNP6pjRRo3zC4xdp3IWp5wnYok94WhtL+SI/T3ZplUrm21Xk5oVY0yg6euRVkHtdW+228kpTn/7Cgo7OL+gP/vcLOn9hWVfe/7geeUqqVxOlrURrq9If/m/f0pHjB/SxXzyk6Wl8xuNkYqRGkiobuPb1t/74mi6+09Wr3xkqqeVK52/r+S/N6mMfXdB0s6o065n2LwTq8aekm7emlGcDPXiqrpVz0u/+3jfVqE/rY598UF/+hwc105Iuo9fVy81Aybg/tp1q3RBIzYi7KUJhXGVQNQ17RL8oh7/68kB/8Ht/pqW9C3rh00/rS1/Zq3ff6Omb/+odaXxES3v3qFK7q9rcLf2z//pzOvERdrAL+vG3atpcX1b37ryqw7rm9g505KEF7dvX8qtNfo3fr7DlaHlxfl5R3uNwIxPXxfYsSd/+ifStH70mzd/Vb/+Tz2tun7S8Qb9kwnpZmozVrKUcz5vinUmMzLod7eWePZbkRrbjPXZEWjrY0qja0drdgd2rRumtP9jSkYdTfeZLS9p7kHPkjp3rj4dN1ZoVPfLYQb37wxvGJHQ3pJXrK1rcV9EXvpip25Be/PpZ/filC3r+2Y/rN766R/sXpWuHpKWjiY4e3aOX/vKyfvi317W+2dUTn1jUr/zG41ra60co7F67W22lwxnNIg1IpGrdiflf/tF1vfadVZ1r3dIPv1tVXr2m5p4V/bf/w5f1sx9Kf/ynf62NwUi//lu/ot/4Sk3f+Not/dUfX9DqtbEuvnpb3/z6DfUqN3X8iUz/7J8/rxc+95C+8/WLag9yba3XVYexm97UF3/zaT3waNP8ljUyqYfZAbT/RmP120OTGIFnq+NM4OOF/VJvVfqPZ25q6VhHv/nbz+jJZ6VuPtDWxrodfzQaKBFuGWPiWKhYm4F8bKF9+FpmDWOvz9eiZySsvM4tsvjnw8KJg/DxC0IUxPJ+OIA8Rl+MyXX4CdvGR4b/Cmt3lqYgptttBMP4OU3k2c5f4O/ASQaDQbeDw5xYOHUragcBOs6i3ICrqM/SGG0JPFlImUq0kvqjjMjvsBX1lmAnHCkGkjos4ZG3BJ1Z+rO8BRzRNg8r8g4LCW4xRmH4bhvxWqHlTi2ALdLfd7AdaG9opC0/raHlgNJ7OW85HeH8RVgZtshDMZEm0k+G3S9flFsuqwTWdr3lcqOscrrIH3E8Y3ITF/XwjLTxjDy7lRdhkT++eUa+oJVR3mSaCI/n/eLL4ZG2DG8ZhoiPPMSxiCNN5ItnpCs/owx25iwpY+a2zdeyvfKZP2RXxVnosKtqs6lTH5F+67/4hL778tv65jdf16uvVZRlI79O1hvp+OHDOv7AYU3PZHYHnF0fSJKz7huXV/Xtl67r6s1b6lXrpj093pIawzUt7Tmhkw9Il5+Y12r/qt6+8FMNvnVCqze2VF/a0qOPHdDhh6S1VyFkfY0bEmfd9P+tZents6e1snVD6UxFG/mmLl2R9p08ZI4fLl7c1J1rFW30b6gy39bFm5d04Pw+HTjKbje1HW+t1TBvU7dvI/Y/q+pUqiSXNjbvqDu4rrmkrT17pWpL2nuspk//2iM69+Z1ff0b13T95nWdeLqhF37lIc0uSZ3OQFdvrers+xtq7NnUIN3UT14/p5Pjae1dWlCaJDp/fkVvvHZZNy6NdODUlL74my/oyY9Lq10U6jB6gYhzpAZnAhrp9p3bunn3uob1a+rT5rtPaVC5o9rCqtKtdV26/rbWN5/Uc5/FmtmT+tmP39LLr9/VZvu25g+N9cjHlrTvuCvrIY7P6k1tddqq5lP6yDPH9dq3z+jMpTO62890+c77OvbUYc0c4hYDYviKVu9u6Cc/+plyLanZHGuqPq8v/vZzOv7QtK7euGlTK6vV7Nyd3fqFC9Lb757R+esbqs3dVTvf0jtnpcUTmNjt6v23ezr3/lvC5mw/+X/Ze7Nmza7zPOzZ0zeeseduNIDGRAIcxUmgSFOyJMuOlThUBiWVSnyT/5HrJDeuSq5zkUolcSqVwYpVVmxFMmWJJGiThgiOIECAQAPo+czftMfU8679nPOeje90N4YGQZG7+ztrrXda75rntfYx28+RDmY4vT7GxkbY+8AZjaTObQPkD3+Y4ac//Snm1QzJ6ioOFnuIyhwbZ4a4cOGsrd9vngd+7W89gr3pW/jjf76HrFejv97gE18YYv08r9Vd4M7NOV7/0QIYXUNvs8QCEb73o8u4+HjfNkS+8spVvPXGLg5us4PR4A//4RfxyBWg5JJQMcF4ZYgir1Dmc5sVsakeuyc81C0qV4wQlUeVO+E8XGV0GY58qsdIpx9p9ZMsumUnn+SpURdOfNKJDZjkCiZ+0moEKxqa95TZVoqklR6UKT7JJE5yiaddn/hEo04KN0vyU30nHpniI423S66He7+7eOLoB3WmHC+LdvkneXJH/813po2I5YGQhEugcF0B4vUKeVqO0BV48coknfygnXT88ZO/xEseTfESLr+F9zjBxL8MRxjp5Jfc8kc8MiVL4ZH/NLs4ylTYJZcmP88nPQUXTjrQzXUamsIFKVxfDtPlhPswEC9+0Uo+Ta8/+UQr0/MT792k8XoQL3nCeR5PKzzlCc6Glvcb8RUybuDi61ecbued19wYFyUZeI0oH+HIkh5WspGNLlmHX79+B4uDcEUp72zPRjEefuKiVYxRv8KiyBE3AxTzBcY9rnHXuPbaBFG8htmMU/opkihDlMzw8CMpNs9n2OIxqkmO3e1b4Zx5AaytrWD17Lod7dq7Drz11i00aR+j9SE2zyR2ccybP72BqBggbQZ2XWm2GeHCI6fthuudrX3MJjUW09I2dqX9GMONFKfPr6KcA2+9uY046mFzY4z1Fd5nvo/97QwxH6DhW9/NBFF/hktPnLEOA5Odj5/demMfu7cm9qLX6sYIDz02wrSqMSumKKaFXb6T745DPlyZYuVUio3TG3al6/bWBDt3drHaX8fmxrpthOPu7q3Jrl1ny7jhLvc4mmFltIrb1/ftStM4H3G+GI9/7BRu3dnGneuhvI7XFzh/YcOmwDlVffVVnv+PMF/s4fxD61hZz5DYNb4l+MY3op6tcXN2am2Q4LWX5jjYn2FeTzFe7WH99ApOnR1iWuSYTyrsvFVguj9HE82toTx3/hTOX1wDl1X3dwtMtyLMixwrZ2MMVgfY259iup+j3OMJ9whFOQl6nEkxX0yxfWMfk10+XnPBLgXiYmTdzDDeqPH4E2Ns3aixtbOHaV3hwkOnMd+bYG/7ADFWgapnGzQZ8l5WY7QRYfUidw5WmGw12Nue4s72bdvrcfH8BVy8vIYiKZE3OaYHM+S7NartoT3EUjTbOH1xDek4tr0e+/sTFLMK+bzGhQsXcIqH1pMGRTlDUS1slM/NeSmP3MWJPe7CRl1ll+VKZYuwu8FVHllexaOybIX+Php01kEq7+TlJzflswEkjeoqTVOTTv7T9LzShXDReHriCadM2vnzfoqPPPJfduK42ZE8wtEu+cTzk0y5u/oRThrBjcnVa3LTlAzau3oyDNRDbYXk0lT4FGfyS/rSHR56OfIt+q+/PTmaBHAZQEpIGN2CSWDX7eGiZwBkp7ek8XTezQAEJfkow9H6hPh9gDyf8JJLswuT3zQ9jvaurKPoOW6TfPLoo90nEnUUTGEnrefx/nmcl096/pTQpBNefjO+SEM4/eJPNPJPJuH80S0dKYfyCROdZAvGzKZPfN6PZfzeL/F2Tclgg86PG8L43jEvmuGmsqR9LSvJhpbhS7twhlPWDfq8wnSVL2UBe9sMQ5A+XOHMcoFFOcM8r5DEfKqVlS83i5QYDjMMBqldMsJRXH/IHeJhrXP7do55uUCVpRiMeSkJMNmfWwPFCpMblrhTeRilWF/v20Ut07zBZH8Xo8EQ/V4Po4z32dkpO9zZ5ya23Dom/X5mr7qOeea5B/B008E8bFrjE6Grq4lN0fNoW7kAxuNwNlwnk7iZ66AAbu4c2NvOrDdHCRujPia7tY24e2NgOp+g4FvdNXdy97Ey4uMqzHvA1l6oTHicq8hLoxmNhra2zyto+WDJbDFFlbGSyKwjVOUV+r3w/GvCG/uQYHMlsatRtw52MBiOMBxzNzow2wf2d3aQpBFWV9aRUGfOfgzCWvl0VmAy2bd1fO7Cb3j8kBv7isJeUesPw0ZC7qkbjGCb+GbzA8uzg2yMlUGMuuQoNaR1Yfm9RFG3+WEQltDyBpgtCrvQZjTKsLLCjUq8v50zF8D+Yg9xGmGlP8RwGB4xYhZUiZ7xgp493uwX2Rn+eBBmCbgfgPsiFB4umVAm+Q6mPAs/QYkS6+urtl5vT3LytEEK7O/PwDfhuOOPeYHr/qvtvUmclt3ez5HXYcMhryrm7YYZ60Ju+MxnmM9nNiWb9MOxPT4G1Kt6tlGqsI0ax+uXEEPhL8uxyppMlW3Rqd4QnKb/xCeYx9POOoAf6yN+3m0P9bQNOuWoniIf6xPSql4hL2n483ja+ROeMsjDn4fRLjqZarSJU11lp02cWzLII118nIhP/pGOOlK26AUj3OuhsCzDyz/Kp39086ePsslPnJcpfIAF/+Tv4ZS7BAnhFfECuoI9n+xderolt4sTD03+SOcD4PFdGR4nvaS390d0gnXd4vUm5UiW6GkKRlpPI17C9JFevIKJTm4vTzDPp0IiuV15iivyKgN4P7x88coUj/z1JvnEK5N42v0nWSfBPa23H/LZdmlOsfNWEY7K+d42440Xb1TgjWINn4BtErBRYePK3e3TRY1+FiNdDWvXLKSTuggVRplg1Ovbca6mmSJO+VpViZK73nsrNlrm/e6LnG9v15jOY8x5gXeS2tWri2kOVp6kqfLQU+bm8sWC738D033uLQ5PrnL0x53jjPs8SjHPCzQ1R4RMD1b6fNKUBTLCokpQzyPMc14+0y5RNDVm+0XY2LYoUNmZ5z6inI+oFKjLBr1BH7tz+pGCjSxfyGPDP0srxEPeN84LaRosFgWyeGBT1EWRY2+WIS5YSQFpUqMoc5R8JS5iQx/O7TdRjIPZ3I4HZuzhxBUm07nd+04+TrvzWFyfx/NiYGuft9ql4KH4KkoxnYeZqJqJkvZtJ/xkuo/+aADe+FZWfRzMOQLhLvkMOTtXCY/RVSgXnDbmYH2AWbVAk8Q2Zc545q75esZb1zK7KnaRc62xtF3nls8XlZ104Mh6zkdjkr6VNdvFX1UYME7yEgcznpaIkJS8cbBAD/1wmmARmS7csNdPEzvSxxZ0ks9NV75UxotekjoxvrQeWGeKL/lxd/PqKEY+58t0jV3by/jnq3r8Kq5MFwu7H4Bh4VO4g4h7CQpUaWV5rUgSa7j5oAtv8auyChFvomE8VSWiXoL9yQKLgs8H92yzHI9DFnwEJ+GsDXsUbPj8zpijBo16qEyqrMn05VBlmzjhZXp+2T2v7KQnvktDN9OKn8eTnnBvShZNwvXzbskXr5dLetGapfVT/hOmulSNp3CUK/6unstkSr54ZIpW7q5c4uWnZKj+Fpy8/EkP6SqZ4iOeOL3mJryN0OUgsQQRph9h/ETXdXs+0YlWCpkAl8k8HeV5v9hj4edHoPJTtOL3bsLoFq10MGHtH++PdFtGT5jwjGzJIlx2igzP+hHWxpEpETIx6fj2SDsWs8qL/PaWMze92ca0kOnt3feauofeWOCzsx82raLKopsp1XukLwqb18/rS7unM11amHDCC0f/PI54ueWf3DS93+bZXf6QNhwrYZzwrWcec+GlMRwy8WgOR5LsjafI68ga9KoOZ32bPLepeY7ck4TPXYYjJDWfu+S536qwtfOG6/JMgzi18+GE24U1mo4bcGqZG5I4JsvsxS6qXCwmGHCXt7WVjZ1/51hv0BtgwQdVIp57Z+XNIz+pvZXOXV39JDV3wWNZMS/C4Whzbh0HPsKSRFxCoX6hAuKUmb2jblk+Rtzr29JDMd9Fn+fTweNYDeJ+33b6c7qV8cMRIhuzMirtghyuH9vO8ryyRpHieVyP8RpzyzUbyLLCqD8MHQ4ea7OeP4+mUSLjv7KzYcwSGZcOeKMM4zuNMVns2zn0cs4pVL7nnSGvcjRNYWnOC3+YFwcpR2ml7Xan/Bp8Pzw1HuIZ3ihuEFeN7Xuwc9pcHwan4hu7J4Dxz8uDeOcAd/9z6aSKa6R9Nq65+TPMVuyMN2d1eBe+vWPOs968dY8NeFXYLndeKsslHZuibuPMyh+XchoeleOMxcz05hIBUo58mYcS66ghDRuWsmhom/ayQWZH0Zg+VhZTbh5M0ItDOSl4/4FdNxCOMPaSgS0nMarTfs8ee1kUc0Sc4i8jpFHP8lEZz9Fj3M1qJOzsWZ4OzymrXPGy1zoL07NZGdlsB3VlCPWp/JFHfMQJLjqZIQ8c1R2Cy6SMZZ/gkiu3pyWOP+FkCs56VTCa+glPWcwzlj/d0qgaP9J7/X09TTjxhIlGfKozu3Wb/Ke/Xge6RcsZB9JJJx9ewsVLk/4q/MTRLh3ll+CSI38JJz915WBF/pNOvCFuQhwf8nMNXQ5vtu2TKSE4BXW/pn0UnnAqo0/2ZTyieT9M+eNleT+J77pJK9jbQ3SEI90y+Ud+sQHi3BlHmNzewotCQiXMayNZPxQRRxWhkIYTA7xAJOzutB3qFMHErjO7O9smntvGjfysyNhZiCs2fqZR6OWJr92leqRTa9M536MkOUZiOrQVAauEd/stiz/KUrwpnu9ffugMWScoapcQFBZ7G5B4nvNtJTLu/cd1d++Wvc0HFtdteKVjIGlHEi19kEHZ0qelamJrnIMrNBYtizWKLZUZbEgUt3oaVuWKci0Irf5sqPkpWOF2s+A/8wHPLDO/KNykN7hLu264j8sKmoW/x8PkMUd6MoO1dEyHlkh+hHedQvrwOBv1UlqzwWYahbjmCfLln2QRK39FqfigKCsnHRrhpRf5vDx22vjZg2TKEwqPySK2zTs+Dzkak8kOIRubmhVnmFI2vlAYreG1eHJ1o71P0CpmPE5mN5zKX3VcWhwyXD7Mh2nQhp91CT82+g/iO14mjtL0QfhlMl259H5QD/6UpzzO232ae/gHZb8fHd+NLgq3laG2IyA5lh/bDlDcLnMIdzjlLsBJpjwQXtnJ2hhXgQv/QZldvZQR5H8X33WLzps+kUhP94mfVQYsvYyRcLeyTb8xwsnEs1e+1jFBDWrJtIohxKZV2FbJcKzKTTqspFgxslJLTBRn5dgo2MyAr4hOVHA5om1ODhuc5VTvHno/8bxcelvJEsmK0MV/aAwdntHrKsvl8loo5RzmU1XMb+c4ntLK5Ud0nKI/+rqdh+P0asxJv0xP+nV4wcqR0GCzm/JaeW3+sXaypVPDcFzf40IOcfcbR109XVgPZbVeHIaNFW+r32E5sZ5GN26O60YX2SR3WfyQRo057ctoxN+VXrcXVkk3wy8Jj6l+l/hhQ04tQ3F1aW+X4/BYb5tGrvHhHEpb+oNaS/w90jfI9A20D7MNFlpiauLpjmS8e9thmr17Ee+JU/XEMj2Ee08ePGDmB6Uj44OyNatAu2AKUtdN+LHHWURIsy2jtqHIw2VXQ64S2Q1Y1y2+99uUP8oQct+vPwrnSfSUx5/kH6djLIQCXfOZBd7KxSla263dhDP6HB3wFjAbD/CvYi6M3tjh5qicU6Q1L1OJQqcgqcOd3GkZzppzidJadhZqqy64s4gjp5P6ZK0/9wjgPYgsYMkAACAASURBVNDHg7vERf5lcb48vpYIuA/QMvn3wWYkyvRKQ+lFt2D3K+tB0L3X+H8QOr0Tmb8s+isfdeNG07lduNzvJe9Kxgdlel1lV3l5UDr42ye9Hx+U/97PD6tdcSHT69nNf4cN+rtNOM+3zMOTCoJX6r3YfQ/Gy5Eu0k+m4KSVbsKJv0sj+N1MNuZhBMHNP3z8K0zHJm13myMFwsOUGRv22F7YUm+cjTpHYGzYVUlqdGH3hLPfwKlNPioFdh+4Znd8BHM3/R4kTvEoP3x8yu7jlHQnwSXjbqZ4jcZNdd43T0t4TM7dmO+Ck4z3M3x38e5DierGQdf981T6JF26cLmlq09P4Wi+De7yn+iWyRDsw2r6cHn7vfT1YX4nfJLr+WWnHNlF96BM78+70f+96uX9l6yuHqTpwkhLeHeGKtUuOQk7yewyis42c8lxl9HaMsUd2/tm9QGn3QKt6W2nn/RpJ8ze5r+XI9q3E5E7rB/yoQ1e0swztiWfhrQI43oYHwTh9aA1am4GinnWmq17jIY7QDmV3tTo20tcNQo+KBJxb1J4pcQaeK7B2wlUJiK3TqdI63DupY4Lt6b7Ng3vA3BSDNwHq4vPZdQ+3nx8ktbjlvEK5vmW8Xi8eLqmOn2Ei56ylsnr8oq+C5dbMrp0J8HFJ1N0cnfNrtwu/r267+X//ciXjtx9z8+7ZT9Jznv1/37ld+nkrz3ZuyQ/enrR+rDRTvhJdCeF953Cvfx3yisd78Yn+T6Mnv4kuGjEL7/uRS+++zW9/GU89/LvXvxeJmXdS56np12Dry78ft3Ur+tnmIwNkoXrtr8Kl92X7zyzu9yd+0RrV+BJhFLgJPz7De9GiPff2+XvMphw3rxfOo6qLW64cSiq7WhLWBWjtNh29LLS4M92b3P3om2fC+Ns2nn5K3cGW/fAroAMFSNX0rnhiElLP7g5zi7laHh8ipvvCCXtkY8+DB+E3ceTMpmHSYdlMOHuZt6L7154r5PyikzyCn+SDveSL76T6E6Ci+9e5nvlv5f89wPf1dG7vf398Ksr437ln0T3fsBPktHV9d24H6Rs6vNe5b9f/N1y+F7lKq7fLzmS936bJ+l3Elz+C0/Tx93bFmA9Usw0uz2R+23gvYwHYT9J3wfhV1dmzA1t7bQ3d6PbVjabemcjzRjj1hgerAm7eNn4Zxxy2x34XBtv19lJRTvpGnJG4bUuTr/XPANDC+faa9v1bvi45Kp9gNsmpKBdN52k89vTK3QCjm3eEfE7ML1cpkU3g70DUQ+MlHp188ky2ANT4FeC/0bHQDdv/Y0O7AMI3LL4I+zDWJd0g39Sfdule2But+RDP46N0BWJ8nxZRAv3YTHVU+nqI92F77pJ3w2vaIXryuy6OTXOQ2g0+WPiWnvNs9NtQ89LIGxHMs/Y8pUpPhFpDTDPqLM5DFnCzmC3Hhyunbe73GuewTZ5gYedB3uwKm7svm/fqHZ1PNn98x3Zn6zX+4vpVgrvNI3fX23+5knz8au49WVN9l/UkPvwMQzdMP6ihuvDovfd8sfdcB8W/R+0HiflN8G1UVp68Blea9gUeYeELQXdgnVp5JawD6Mp3WV6HZfBhL8bTjQ0y/aN8tRWuUsUUYG0n9prSrwkZs4rngcZqnJqRxCauI9q3m5q45C84tGXGoMos4s/wlnXGmVR2DWRdh0qp+tt2T2216KKusRokNqlLGHpnlP7epUoXF4Q5gWOKiB1EoLumqLnDvzQoVB4fZoS5t0+3MvskrEM9/OEnaTXSfCfp66/iH5349G7vf0XMWzUeVkYlsF+UcP389Rb9csvany+u8HUO4/xE+PH7Q+j1MMpdzHIJJJ2RfhJKnj6k2h+HvAPSq8s6YeRflUibXiNZI1RMcE5vo/NafgkwWTvwG7z4pp3wpu+emPM0xXczHPM4p7dYtbUld03nkW5NfxFHKOoeNNXjF4/s+NwvIJzjAYbaYTeIrdHS2bohe1yh5srQhazu79OzG1Ho/NuPN3NLdy98oTyDs37oX0v+UM6neSXxy/z50Hrt8zPX8F++WKgmw9/le9CHujGyy9fznh/Q5z698gpWndCKaJpyi6vu27BfxnNquKKdo0sidArG4zzBaKffA/jHz+P1TtvYT4/wChL0fTHqBcVevM5Jr0xyic/jsef/Qqur13ENi/drCbIogVGFV+pilFn65ixv8VOVV0hQ41RXGFzvgC276Da3kJvcxM7Fy7jDl8s43l3662Fi2h4XSp33nPTXfi6qz1h451ttHPrMD5tPwyVjtdnWf66l473wi+T+UHC3mv4Pkhdfxn9ulf63CtOHnT+u5d+D9r/e4X/V/gPNgaOjdCZ+MoANJlZlGEEp3re/sGq+yHzjcfR2JzX3NTGSe7KGvXF1TdQ/NWfYfHy9+3u7vXLV9BcfhKTvQlGb17F9s4udp98GWfOX8LgI5sYra8ha2pMXn0R2y99H73BEOVTn8Hw8lPIESHnkbaowjA/QPnTV3HrW99AdPMtPPbFL2H17Hns8j7p9tUirupTEzsZ1+6BPynWAs3xhv5uaXs3XNePd0Lb5fXu90uOl/lhsv9ND9+HKa7fjS7vV/q8X3K6YXhQcrv+PCg39Vcb86D8+GWQq3xwbFMcI9bWatWYc3TH+p4NvQZ6rkHvJoTcEv5OI/K98r9T/94Pej4EkvOFLBMWo04G6McDbJQ1xnmBKO5hvH4Ju8/8OibbOxjsz9G7vYOVmzcwvP4msoefwWB1hNPNArde+iHW/vJrOHvhIbw5Oo3F5nlUo9P2CEeTRcimFU7P9lC+8Qriqy/i3FMXcXNxgN5oFUVtq+1WOBpuyuO5d95nraspFVh/DSXX5e3FpqPEVdopLWSKvWtyM+D9fJIj+ffD82Ggod4n6Xw33P3o/k75FYde9km6eZq72SXzvcq5mx+/wt1fDNwrLe6Fvz9fjlNR5klpfzfccSnv3qUwvXsJ745T/p4U9vuVys3Pd/veq/y7ySaOx5r9d3hTnAcysAqwMbFBX7I55CRlT4J7P5bZySd/JUPuZfT3A5Oc+6F9xzR8E7dY2OtOfOGJr1/xiZbRYGAvIQ0re40b47LCbDbHqKpxatBHmUbgq0wrCV/C4mtVBXrVAvFbb6L313+N1bPXcPbsI1j/6Kewk09wu65R1hFORxXOrCTYLw+Qbl3H8MZ1VDvbiDfPIYlqexuaatihubq0K2cjNuxMczbsbWPuM6Hih/Esu0wPe6fp4GUwXuWWeb9xfS9/7yXvvfJ73ZfpfC//l/EQ5uP2JBrCvXxvvxvPu8W9G/nvR/y+W30/CL57he9eOihOu3IEX8a/DNfNL6Lpyl0m724wypGsZXR3wy2j/yBh3Ti5X78933sNn1utXOr9e5W/VKgDdv1Pj+9+PtrRqY6HMgyfs9BFc7x/l42EjxjnxzGr+I8BncMH+F60ju3DYbXXwNiOc/2c7xZXmPLd6LUxMFxDhD7SyS7m3/0WDl59FVVZICpzpNN91GtDLPpAtRKhGXG7fIZh3MfZGjh14zaq776AtfE6FmWJVXYQHr+CCw+dx+mHT+PV0yP0igjR1gH2t+6gebRkXwJlWSHh2858OpBH6iKuq9tJufCiS3tEzpba2xiM3Gs9y+Lfp8+HI9LfmRa/6PrfLbT3U/7uxn8/uGV54n74fkXzqxh4UDHg86S3L/Pv513+/S2Vy/R7rzCdZpKcVO+sKuCHEcTZdjdiJgNxgrGB5zlq7aaWaeevbTAYGv1j8Pb5R3YGNEr0F5voGUY/jSu9pLBM80ezDZpWbkegh2HojHDIq2cVJcdOkkuO3bgWNotJP+kiPr3iFGTFfPIacVKjKGt717jppUjXVtEMVng7u62xH+QLLEYpFv01XJ8cYBY1qBdzvPn8dzC//CiGayuIkwwVr4Fd5IjzHPmbr+PGv/3XmEQ1dqYTDL63iY2PP4PqmSeRxTFGNVDd2QJ2ttCvFyizEfj2NzMQp9utQxaH++VpD3HOY2rt/XJ22xwjJEJ4IEGb5BgZevrSVlvaqFIXjxkhvFZma/Ut1scXKW3Gwh6SOYzcMFPANFGkktctAbSi3rXh0/1dC+kwSmY3H3bhyo/3Y/p8zk2pIW2URsdNX348n/y5F7/oTjK9fL7I2ZV3DN8pv9S7S9/15178nej+G+dUPukGrAs/Fk+ddFiW7oxnlr9ufL9Tt/nb8Y/pKn3ulb7dcL2fbrU1XmY33oQ7Kdxd/RUu0Xfxgt+PaX4fVW9S5Zh5kr7HiN6Low4zsNSX+STl28Uc0XHUpt6EPczOypjDPrvtLFTmPFfNijo2OEJD0EQBFiZ6bU81aezVUGsb2mcrbYTfVvR8Jayq7dF2vh3MjwFnAhqvC2BVV4ajbqShbpbQditOipL7xSI+WMib1/goKOUFGgYyiVPjIR+vmqbqflaC+80SW2Jo73BVu2WbBnifOh+aL20nO3UgbW3HuOkn72pvUFL2qI95NcM4SrB56hyS4QhF1kNe9TF/4nFM/9N/iDfH6xi8/jqyF57Hhe8/j8Vzz2H1yWew8vAVYLiCZjxGNhyiKBY4GCe4+PHHsZnEuPEv/hn6P/o3GLz1U/STP8DavMKgXKA52Eayew1rzRw78RqqJLPjcdZJSljga6R85pGJwXfZ6whZkyCzF94au1s+b0rYm7q8W56vwkWlxZ812VxfZ9rYK6ZVG++puSsCK8Iqq9TjOLP8s0BhFQ3Tg/fRJxXjPWzUi6MElfnRIGFaMb2Zb9oEobv7KV/QlF10lEv/5dYlPZJh8t394uTXd8QT8h7hlu/bt4eJtzzDcLalQLwBEHSVTCs/1oHkHQO8C4C3DbXlxXRnvmOHK0yZkN7uAOCFQ5b/w0yKqch4aOOGdzVTA8KZrsbn6HmOIdVMjHXAQxk7lM/3+ByeUuimHuzI8SVAln/2AEN5D3rYHdEWBuoXdLROGqdoWV/wCKbVBUBlBSJcbSz9GSaWPwtbHTqaJpPxWpYWoCxJw82InYGDxXc7Faw0V9zTrTgPaVSGTmx7D4PSkAMV2k/6lP7MQ6KTbOKE14BHNN4t+pP8IFybVUkrGfSTn9wmp22cVf8x2/l0Z3rJzXyjfMBtMoSzPPH1RRallPJdXcpkZJpZepGxpcsSqzUtn0oe/bF82s7sUSz5KE/+mo5t/lU8KQ4YFn4yFX7CRMs45EccP9Gaw7s7y4AhngKV0ugwnVlm7L1pxlPbJjHO7SGrUB4t/tq8zAzP/Kl4tQLA+z7i2OKP8cV8GurGBmnCNy6BijBE5j6Wfq2ugjGNFS6FW+GT7gp7Fy+4TMnsyqMfMU84kZB5dtnbm94zCqKQroeCW9KxgFmxDQ0laW3QxYRlBLNgW5UQdl4baQsnreFYyJnJ6FeboIHTJXZb2YfsYmJDI2uB4R9qweQLmYQ3uNEvwviLI3YWAp1adFZTKlxMUPrJ9675xnGIPIYl/OxBFZOjhiXcyEp+FoucGYDdCTYyvRRVP0WTRijrBr3xGrJHHkGycQr1okDd/wmGeY0smqGZLNArKsxWEmTrazjIC2xGwGqW4dI6R/kRhrx4piyQcfNdAdya11jtD5DFNWazCTaKEtEwQpTyCVeW1yLMNTAtbJagvcGOnbeG18eGAm8NTspOEOlqlnM0cWUF2J5p55E88nAmxq6mbTOPjbBrq5B6vQxNGRr2ouS5+dAwWLyqPrXCRvlMC3aKlC6hUiOtz6y0yx1S+qgykNubXVqPk/0kmm7eptvDVJgkR6bkMUuRnhf7mL2trI3OClkobKFFDnksZMNQaiyfi46klpOtEMirtnRZdjaY8bd0np/xSzfjkybd/FgRi87c0rk1VRHSVNnmbA/LsYXNpLBwmJT2BEWLJ12rNysVhlP6WQeg9Z9yrWFg46M4srgOws2ftjGQd948Ca90IF4fYXTrRzhhopVbPKInXDzCyZRsmV15gp9kSi7xtEsXi6s2faTHMZzSuQ0fQ6n4pWmzawTyraY2CmhaZ43J39bDFo6qCQ9C1W1+YHpbuecG2tDpIj3Tx3RUYFq/6Z90M5SLc5F2zWP0Lb/p0iVc4ibd3WgNZ3XcUbkhTPmO+VH5uW476vTG8L5dU16xOjx0kCiH4ZUf7HwwLPoZvpPPjPYeYfT1ieKGpni70UC4cKL3NAZjOjCdm/YxbRGKkQzL7N5j4q3SZqlvCyIbC8ZCyFes/Nsc1jboQS7xrHjCP/KSirutKZN++Ar+MHGs99VmZtM/dBgSa7hLa8iq9gEUdhOoRwgjR9dMHMuO4WpWs1MbNi5hNKQHTjia5fWtUVOGHm0ZCkfJxIy5Ks7Kmxe8hUQgP6vPOK+sZ8dpsGqQYj4gvMAZZoQb15E+/x2MRiOs/uwNDK69iT4b5/4K5oNVLJBZhyAaD9GM+kgWB4hffQVv/cmfolpZRz0Hbp6/jPnlx3D+8hUc7Mxx+9rryDm6SMdYaXjmvEZT1igsMkOSc2zHjgzjlLqzfFdphZLpxPlVhp9xzs5UzbvhOapi9yQxHj71WrXPutod85yNYA8+hr321otiFHPuHaAf9qoMeGNe1CRoSt5H36DkTXjWSWJBYp5hh6tCVZeoYxvLtvcbWfFhTmjbBeqnL+SjkG9ZqAL8+Og8VDbKy6SQ3edlSZR5NxxpVCFQVpdW8kknHE3Bafdu0XVldenEL1O6LjO9/K4c4Wj6T3DCwlsDVvMzxqxsBlPp8PZwH7UcoUx1ZXv5whHGny/b5r/1HEXlG13Go8ow9WMY5F/IAAEfGh9J6JpMP6unHEL6+fiVXXo6crOKx8PJQ/jdPk8jWpmGU6erlSU9lskUH3GHdO2SFbVgvcrP6l0+5GSuUA/XnEmzupaVZ0gLa/Rbfynbyyerz/t0H/pJP0Svwmh+Lf8juZ5f8oRbzhn8ER9N2ckne5dXMomXnTTi8TDxEqYfYeRVvqFdDTFnBCSXpuRKpngElyy5RSdewpd9ovM4wrp8hImW5uGxNREL6QXJroAooQWnKb6uKRrC+fMKdd2i9aZG8JZhO4XHLkWx0R4bJb4nzkaE16BaithUlHUy2gRqbO03ZPrQD7OmxQpAbKOP2O5dDxvKOG0fugFWCbWdAI52QuXCjWcxirpAxvvaq9iWENigL7IIxXCAcjDAcFBg+84ufvLcN3E7zXDmYIZTszmm6xvYPXMee2kfgwIYZ6vA5iXcfOgx1EkP5fpZlKNTSDbPYf3sQ3izKXBjbQM36x7qJ57B3vYtJL0Mk/UzOJ+NLF4jFEDSA9jA87IbLvBz1Mwee9v7VFoxbIwD2zjHZZOaK/5t4WeHi+mFBoldDlwj4Ts0TYOqKYA6R1JGYaqdnQGuY3Dq3jpaCaKaBS+xAhGnoWD02HmII4urvAZ2iwXqukISj6zWVt6SfipAKiDL8orp2MkT5FceW8bj89Yyu3i9HMFoSi8Poz+E0+Rn+aWtfASTX+Kj2+Nk93jx3A0nmq48yZF5Ep2H380uHWR6ubITp59kCSeTeNlJs0we4aQRTrK6vIJ7eZIpmEzBvUymk9xd/+j2vLKLXn7fzezSSoZkEy8Y5cjehcsPL0+0wnXNZTI8v+ili9yi8fmZOE8nGvF0TekmHk9PmNzCk58wwb1/kiUaj6Pdf56WcMqTH8LJD5ma/ide5VYyCZMML8/jBacpP2SKV37JFL/n9bC72SVDfmjZgjyEpWFkyoATYF7YWnPoDQd3aMBoDz3lsObJBCDsaCRFz7yH3k7K7kcFbIrc/A69HTYqHOwF19sLvPywRtfeDg/TjBmnxttGike02EBxis82YMURKnC9jjNTQV9uDmMPNU/DqCRrIiQ2CxAadRt1JowXcqTIOFnM0SYbTQs1Ax/W67mZrYoHqG1dcoFZlqI4+xAmVz6K+fA2ssEQp556GmsbG0ibFNNFjtf3d3G7P0K8soFTeYRonqLZfBQ//tiz6F3exuZDD+PilceBXg8vXbuGm/Mczfomzo1PY3RqgJ9dehP70wk2109jk2snZQ5w1Ms74RO2rxGqitP6nFSrwXkKhjmtQ9zwOFsTNchLhp/3D3B+lXEZOjKcemcLzVF/GEen6CdA2mejDAwIZ3ymfdvFlVRhDT3LMouftAbSNMGC+y7iGH1thIyBnSLFbr6wETw7DOq0Kc2VWS3/sFAq47QNpvAEK4+JxJvG5/kdkjLIy1kD5m/JVDkgzsoDJ3vaWQ5WcqQ3HPOA9RwZX34dX57Qd4adDQNhobH39gA7Kj/iDH4fhlrgQ5N4ftRZP8IYzx6uCkr0hmz/eNgyuqP4CHqQ3ndm5K9k0u1lCk6YZAnmTYWSpn5dvGgIfztN6KCb/9YFDev7pLMZIa7v2Nfqfxh3zHX8ljTcIZGOxa2kyLSwWt7SACH4or8WbnO48LfMqj/pjcbRgc/RtvlF8oIZOo0hnY/769NDdsW73JLVhVOeTyels+hperzcNMO8X6AMcjUbajHb4tv8avOkjASFk2ZymG8sTimT+TqItOlxwoVrwSEfWDqF/V8qX0d6Bj8Tl/6eRvJ4w6Y+xRNN4YkTnHbBZbKM+/T05ZtlPwwog/7iCfJMmu3/kv/eFK2HLbOHUAYdaX/bOXR61v0EkyfebZmyLSTiE75rkp8w/mTXtM8h7WFSBmmio0t8bLelpRVfjsw5+rbKNqwPh/EluegmLmRaNlhhhdElZNsZ4PQ+//ElM3pg60pJ2CSS1pxK5op2SCTbSU49OIJleGwJo0FcR6iSAWYPPYm9T+xieu4WhoMMK1ceQTEa4mBRYXte4Np4BZP+EJcvXcTwzCkg6WM6XMXPzlwA1jcxHq3h1QVHezX2VjYxfPgMVjbPYe3hR1HMF4if+Bg24gb9U6dRZ32UZYmkalBggbrJbNGcwSgrnoy3nX82lZ7Via2RxTacBkZZYhtqBlGMzDZshSmlOOXu/bCngPsIEm6mS4Cs12CQAStthVk3MbixMJ8BddVOEJjHbOzJH+KZfzm7SC8WJVMvtudjmb52AY4rLMoLTD2f/iFHHP/raWn3bvF7ji7eu71dPKHyDC6Pl5368VtGRxzhpOVPtN5OXro9f/Dt3n+7crsyvFt+d6VSBj9vduWexEM4K3/xSk6X3+Oph9yi68qnW/p6etEtg8lvzyt/PMzT0b7sW8YnGE01eEGPZRKWwyTDY5fBPL4b1nvRe17ZycO8QFn6CONPsGV5RTDpIFqZQYYkvt0UnTByk89/0kNmF0c3efkTr0wFSbyCS0bXLRmCSyfSE8afh0nOsvgTj0zxLvNDMuWH5IpXpujolp08/vNupZHw1qCLoCvAu2mXW4ELbt9TZIRb+yb5Zh71YJih1KMOdLYEb5EZMhsHivrkj7mtsbFWJHS02ojnYydsNPieuB3bstF92LVrojhipQCKZ+on4Yx2Zbu+gZ69Qxp681xnNjI0KDgyi4GMvcm2IQ9rzBRGZIOSknkEjdPOtq4cIysSVOhj+/RjuPZEienmTVtD7q/0bVfnfFGgqGOU2Rri0QqSYR/ZILXNeLMmx2KcIcqBQX+AKSJbEx+eO2uN+crqKayMVzGNejhz+VGkWYK0l8BmxQtqFXHLMeqmQFT3kEUA17lT6hlXtsGNu/7TmDvV2ZDXSOOScxfoc7omSaxRZxqmCRujsFeApxo47h4AGJfcxDdDYhvvasyrCMnoFKZphimjY2EDdpS8Cpej8oqjihp1yp3uzJhpGLFyFqXdYcwOVsiDIQ+ou0Y9QoPBRlGFmvEfCl6AWe448Y/yrHGRofMdy2Mtzud1XzYkSzCSd2FyE7eMzvOQliqRTrSE6edhXXl08yON6BkWfmpwJJd40dI87laBY9zQb661Uo7cxmqjEO1lCzMWlEPe43Ha9TNwBz2X6RXqBvlh2rUsR/VNkBnA9JNu5QEGjeEJsONx3go6NKSbTCJUN7XSW9rjYTqOCzxHYV9G24ox+SF96OfxeD+iuZuNccZ0VfhIK/1D2VCZYVooLUkV0ibEDfkZn29PL6s12nIhHeWX3JS2TPdAJ/+PQuHTw9uV/sqnxDG/8QsqhPJA3ZWugZZw+aNwHfknm/T1ugpGGsGDfyHd5I/wIUxBouwhno8ae8Ilt426Y7Llj0zRy1/JDX4Gv7p/PW+gU/iPU3pZxBwboQspYRLk4bTL7QPqvRHe83uZntbbjabV+5g/1qi2qU7/mV0tPXhUhgnMpozNLadQyzbjUjKnzw0cYMLZUSB6xB9bCk63swGP0PCFtLYC5AR7mNDnEYc8bCW1KVhmOWZETuNx41dl6+esBjl1n5cNJukQu+MNTEynCuPxwKa143GNM4MRVlbWsHl6A6P1MaJijnkxx+rKEL/x5S8hKiusJSMbdS9SIBuuIEYfKysbQL3Aaq/EqYfO2m52NubDlKNuoJ+FI2XhAFHPCkkc9ZFGObfdoacjHBafbG1TlFFpT8Byf2QchelyTr3HBW+wCyPPflNjLc8x3NtC7/ob2Lv+Oq5u3cTOZBdr4zVceuJjOHP5I5iPN7DXH2KaxLa7v8obDCw9GVthy04vSW2XOzsRKSdP2KGyaelQwFToffr7PNK1k87nLdq7MM8jPGGkC3nAUxwVfNHS5E9f4JMrmMJTf1XAXo8uj+jJ7XEeftyH5S7y+jgjFWXwp/VBz+n9Em0XJrhM4j2N7PQjNP7BB8GDK+jR5RVOJvFBTkh/wWUKJ9l0CyYamoKJTjBP43URHflEKxniUf0mt3hOcgu+zLyXrC6P/JJ+xAsmkzCP78pYhr8XvWSIjn7JLnneLV08THTCdWUQTxjjhHxq4EUvfuK8XI8XjWTJ7emX2QmTPjQlU7TCSy7dgolPuJCmR+VNeC+LtPwYRsFbUBsHIf+JlzjRyV/ChKepz+g66RP99y9MGxIpckmkCkmCiONPbi+0u52fNF4hBYQ84pNfBrONVF7J1h7OmBkPG0wenyK9yWaDHMcoZ8hmmgAAIABJREFUqwJxmqBclBgmQ9ukVdQLpGk4e86NX7xrvaoKGzFyTVe62Sa4NMVBPsewP8Awb5AXCzSDxA7oFwXnj2Pb8NVUpa0Xc0oZKV9A4ya4mcmqOeKsG2tUqyK3NSFGVZOkYbRblTZC51ox4yqOUvTSnm0c4wiaHRA0hVW+DN9wPMIgTZEUpR1LY4OTxD1EVWwb0+eYI04rrGY9cJ2aG9CGHFlXOaJ8hgE3tzUxpnWERZTgIOa0eoT1xQyrxQKzt67h9tW3cOr0RSTr6yjObGA6GmM772ERpUg5ki4LDG3poUSZRDjblHj49jX84H/+n7Dz539mI/TdYYZFnWMlz5GkPVz81BfQf/Y30Pw7fw931s+h5EPwZTgVgKZCnYZ8wV3wk6bBKwdTbJVMV47YwwiEaePzmfKO0kz5h27LO64x8zDRMS8qr9FOeT5/kq7rH2GUJT9lGmOnUhV/l0e05GWj6uVRB9HLbw8TLWkkXzoIJvk0maf8zlvCxEf5atQ9r/wgrXQQnqY+0tEt/2UKT1P0kik5xBHGsHX9EI60xHk/PD3tkuv9Er1wpNMnnOR6HOn9R1p+pJWudItOeJkKB2kI0096iM/juzAvX3bJkT9e3kk4+cH0Z31HHuqn8MqusFGOcNKJMB8myuQnP2kXbcCEv4KJX/Q0xSMamoTLb+Flildu8YmH+tFOuMcJJlM4yvGf4KTjR9PbffjlF3Uln3CkJ4wm4R4nWskWXjzSRXC5aRLGT/rI7v2RfNHKFE/Xba+tCSiB5kv7Rzh5QrBgNAnXz/PR7nmW4bow8XBUrGqFl1bwaA0vJZE8HrMKZ2ZLpFzojSrEdWENWdk0KIoCfD6UG7Tqkg1OZEe1eAEML1fppRyJ1igWOXp9TiTHmBcTexy+rnLw3otB1EfNNen5AmkSYZilWFQLa1Q53hw0kW36KuvE2viUlw30+7YRL+VO87YzMOgnqKoFOEGfZv2wC58XvDCD5Q3iskSWDm2DHZ9g7fMih4NdbC5mWLNwNyiTPmbDs5hGDUbYx3i+wOq1PUQ7B3bWeLG3j2h2gMn2LUynB9iZTnG7SfGxv/WbePTyJbz+/I+w/+OXsLhxHfMyR5XnuFPEyDm9evY0Hv7Nv421pz+LO+kYBS+LKdkWcy44rJsnOzvY+9bXUXzr61i7fhWfevbXgc9+xjbs5T94AS9+k7i/QJpU2PjSr2O2uoldLgEkqa2v22ZFHpOzDMy0DZebcHaFsyF+YxDTWPmgmz+U77rwLv1JdMvgylOUITxN2aWP3DI9/TJ9BPP0nsfDafdu0RHm9ZMukk1TMMmQWzRduV62aMSzjFY0NEnXpaGb8K4MuT2/7MtkSI5wMsVDswvr6iMZpJVOqpS9HOG7sHu55Z/CJn1kdvkF93qJxsNE53GEiUZ24uU37eLzYRSsq6unlzwvS37LJI3He7mS7WmE75qS53UUTPLFI7hMwWUKTlMwyqUcyfI40ni47OL18mjv4uX2MsVDHOUsk0WcfsKLXvxdU3jRCy838cu+Lvzw+dRlxBJGHBnlqacVvAsTjxKSsuS55BivNadhxYc8TcRtbsYd9nmaWzvfuZ7NXg0bdK7GNqjzWdihHaeo7Ca7sD7MjVqzeY4oLlHVuTVUUcLRdGKbt9i4cLTc8E50riVnKXoZp+5r9MsKg4Qby3iB24qtUVflAtG4B/RS2yzGXd4UlPT6dqlDhRJDjqwnJTj6L9IY6TgB+kA86CNKeuCOy2LBneMRBhEw2aqQ0Z8aKJsYG70Evf07mLzwb7F44Tu4+cZVW5sff/xTyD/3JYwffwTR4gAv//EfI/nTb+LRssYiPwCKuc0w1DtbKJop8n4fi3MP4fzjj6G6+grKv/hLLJ57HrOyxvn/+Ku4+OkruP3nX8ON578NzGfYefNnePi/egK7a2PMD2r0hxmKRbh9ahBXKG6+iTf/9E/QvPYTpGdWkX7p11F+9T/DIu1h/InvYv+lVzB+6UX0f/gi9r/1Anq/cQrDjYuYcDUjKWxGI2161p6zo8Bb5hLGh+2wtykaS3FL9bs06CJSvlR+EpxmFycawUVreW9JISGdpyUd3TLFL5ounHjC9IlXdHSLlzTMcf4OBtKFjZdthW43hLUlop3NEj9pw7yZfDsypYP3V1jP327yF4oReEx/cx9hD3VzICuvpgvLpu1hsYQIF3jYhtNAbaGgfDG3IxQ5u6bXU3aZCt9JPIRzdMMR7EmfZBG/TJ7i7iR+wrsy5Ja5TK6XRzrRiMfjZV+GE68aNekjeYQzDvgJJnlyHy5NC0FTOlkd2Y7iW9hR2oWw25HVNh5U13v/6I90l0mYfl538YlOpleta6f+hzq1SJUf5sXDe0yIcxM0lM1/1F/+KE6WuQVb5r9g1EN+m048NdXGG/kV14f+UKUT9tAc0igt2jQknLK6+oj+WIMuoIW9LWymSJsAhEug7Mt4luEI8x/5GEBNlskf0hBncYEwncjt0YwgXp5iF6iwISWEx4nsQukYSV3afep2Bpuz4lGN0m49KxDXtY2mWc9GSY26qtGLM7sTnbdpJWmMfsrLWfjqWY3eILPGt59mKOcNxjxz1SQ4tZoiKng1aoNomCHnBrimAneI96MaGSos4giLmi+f5cgmJdbmBfKbe5iUEwvXasMNZj077rWajLDb8Da4DJtJhM29PeQ/fB6T73wDt7/7bRRXryJZ5Di7vYX19THOnslQJQ1+tL2Lxe4+tvf3MSr2EG1vId6f48xoiNm5DTTnzgCPXkFSlph/76+x/qPvo3f9OpqN07i0eRa9s5eQ9Hl3fIPp3j6qGzdRzA7s2tis18N0UqLPbe52EQyvb62w2NqyDYSsIPaqCvPeANNsgPGpM4gHQ6Sc+pvMUO3t2o12TE8e47MjhNwgZ8cAIlRx2OrOmRXGF4/G8SIffj6TervynDcDR/hLuD7PR5hwMkUnt8wun+i8jC6N3JLhed6p3cuQfZn8Lky0MumvaFSZSxfB5abp+Tz8bnbySBbtkiGzK9fDl8nt4rtuyaOfHke7ftKHtJ7O0y/zW7JPwnXhXp789DDZhevyd92iv194l853WmhXo+rlejv55abJK7i7n/CCd91ehg+n6Lom6X2aeH7haPIjL3+SK1kt+m0GwyxamV6O+D3O271A7y/hXdnkkzyZPLrq5clOU3bvh3STyUGoZJ1Ed79w0tlra/T4qErssLc9IOIVYPZCDj/X6/E9IKPXCKSNCPVQREd5pOsG3Day2ZWtEeqSN5rUtmnNbmRjI0M/m3CHNTNkxitPuVlt0AePUZX0oNfYenBS8YrUDEmU2tR3NCwNnlZ9lLMKWdZHP7NJdyRFg3Gdcq8YDpIFSuQYZkNkeYVxVGB8/RbOzvcRpzFurW2gSfsYIkF/ZxdrdzidXWB67mHE6xvIygmy61ex+7W/wPytq9iKSrsre2U+RbFYYPXhx/CRf/ffR3HxChb9EU5Pc8yf+zpu/9H/gmrrTZRnNnHm2c+h99pN7Pz4RSy2rqP88fM49w/+AI9+6cs4eOrTOFsWSL7/bbz2//4xposJPvL5TyH+rd9F9eRT6J8+Y0sN1/7x/4jkxR/gdJ2in57B/refR/Hiy7jz059hP+ZI/gq2sg2cTVeRpgOU0xwrvZ7FZ55XmNu12z1klx5B/sqr6O3PsbY3wXj7Fk6vrQPzHIO9qZ3Rb0Y9zEcp6qRCyct1SiDjGjliOwrIzdOcea+jCv24QVLnKCPiQ35S7/YwbzkLcUbnC7t1CFt4S2tZo83Pll85QnSV2KHINt8aDbMTERoBt3nS8mdLR7SdIjgUEHhMJ8ly4WjFHSusEmV+qsC3PXSJJU4fK5Rln6exTrGVo/aEhhv1hnPybdiWCKLufrnDk8gPXzY9THaZVoe0lTHliE94D6NdcO4/4SiKcUMes7cj/UO76F3aW1q1aWL1igloR2uqs9r84cMlvTzsbfY2H0juYYoonaVHS6d8IzkWF21eCHqyY+tGkmYXrJUuWa2QQxmCOz/lj10KxTnFdiQa8mcoDyFtw6BJ9DIV99Sp3V4u1NtMxdchj6Mg7DBulEYOb/IJt3x2hDBZisvWFPZQnvBCtHLM6Xna8mPx1cbRMl2dmMO8R5jS2OytH9oULZzXn7Npkq/yRbePJ9m9n7KLVzxMM/pj7lAFBVIfRjEfK9shpuSX5C4doYuIcnyl4uHeLmFS8sj/oJXwgntTcoyXeZx6toozoNzIlnCdOmlsHXvUy2wKnI06lSdNr2dL6nYEwkZ+PEKGqU23Fb0ByipBXEVYHw4xju4gK3l0rETU72NezpDx6rL5NordHUxvbSNfzLB5dgOr589hnq1ZZ2ClnuNr//h/wPgHL2Aw6qP35d/GE1/521gdjPD8n/wRtv70jxGNV3D+v/gvcfFLX8G0KLB77RpuPPdNPALgc089gc3xCNM723j+W9/EtebrGORzzP+9f4CNpz6G/s5t/Ohf/n9InvsmfvN3/xbw+38XOH0WeOMOvvXf/SNs/fiHuLZ9C68M1/Dw7/8HOPfJZ7GSFxitDvDj555DdP0WplkP5eOPofe5X8e8N8TBnZu4M5nhbF3aQyrlbAcHb11Fce48zj3xOJ559ouIzzyE6vxDeI2PWbCDEAOz6dT2H1R1gbxMsXn+Mh79g/8QL80meO0v/hyLv/orzJDg8kc+ip2v/Stc293BmUsXkT71JC584XO4sbmB+aKyY3U8lWKX47YZNEwD8lUgrlRUttzQ2Ma4w6J8mD18fqLdu0VEWPfzMOYv7/a0ynsyRefNZfzCS5bckiP4MlO0Mknj7eIRzPsv+YLJFI/Mk+BepmhPMuWXx0su5Xi8twsn0/Mvs5OuS0u3/7xbdvrp/RW98HQvoxF+Ge8yGaIXTqbgMgWnKZj3gzDBSSOch92PDPF5WtbRkiOTdLTLLT89v2i8rGX2rgzSCOZleJj3RzKFp1t4DxOdl098l9a7vd3zCS7Ty76bnfTSyfMKJl66+eOSThenkb1kdfGSKzxlCka76E/CS4dl5rEG3RN0hclDeSbaLpx4wjxcdvEsM41PXbqWgLAqL6x3y1fN2Jvs9zO7sSyq+KoQjz3ZrK3dktaLSoyLAsODbWzMdtAkEW6unkc+2ERZ1djY2sH0z/4P7N98HZPVs3jk1z6P02fP47m//BrKa69jkC9QFzX6ixLT/X1UpzdR/tpn8Pizn8MqHyf5ybcx+u5zWBsNEZ/ewLnHH0W2sYaLr/8Y/Zf+GvnKGpI3XkV/8QWU2RgrFy9j4+/+Fi5OJlhtBsBkjtV0gEdGY+y99Tryf/0N9H/tkxidOYP01lsYHWwjygvMXruOrb/6Nibra0jmc9xZGyOJL2DeH6HYm6Je1DiYViiqBsnKKQzPPYz+y2/g5mtvIL19E/0yx6IZYbsaYPSJzyHf3sKdl17Ear6Ph595BPFnv8AzbqH3dG0bb7z0fRSfvAI0Y5RljN5gaOmXJgM0dYyD4Qayj38S0d/7PTT7t7E9m2HywndRXr+B3etXgaefRPyJZ4Bf+6xdZzsLN7qjmNV2Dp4jc97rrpt3ma5pEk4qsMfb/ZhfSMNPpvIQTeGJk1syRE+3p5PbyxSMdF245EiGEbR/5K+HnWQPHZijkbb3i3JsT4gLr/CUR7xdbtTGBbU81Ic8dN8lDrysZfp5vA/vMlrB5L+nF4w0kimYTPF7kzjRU57sovG83k78MnrC9GO8S16XV/KDnPDyl2glm6bnoz1UQYx1dTgsRUyc55cMr6PHe7sxt3+WwSnDf12Z5PEw0hLGnx+MeRn3a5cMmvq8PoLT9Dp04eJdbh51RogXr/fnaI5JcSF96D55j8Ry/wJU8uUfocwzhHdxXbfkkpclW1oJbm5XdslPWmltdG35ZfkWnnD5RTt5PE7yhZPb85zYoItYpgJOZv0IYyTw80Lp7tLLLXkytYLDSOD0g+16djHEIxlRVaIsuEO95IZ2m3LnUizt1lgsSp6ox0qWYfbay3jpa/8Cq6/8EP2VEca//fs49eln7X3y0c1t/Oyf/t84eO0lJJ/5Is5/5rPo9yNsvfE6nhwm+MjlKxj2R4jeuoaf/O9fx63FApP5FJ/6wqeQ9BqcGyZ4OCkwPsix9ZMXcbDxV0ibyqa0Lx/sYz+KMd3ewqApbTc7d8ffvnYVxRtXMbs+QW9RhJ3rdYOzaPDW668hvnUTp9IISZbYTn1Upb1eNh6sonfxYTRZgi8/9VGMFjNUgwHeWtlEk/WxXzXIBiPsJQOsXn4U8fgF7O3sYqPI7f52vqg2H4zx6N//KraLGcpigdv7+7j96suIqwr7fE99kWN+9Rre7PXxG3/4VfSyIRbce1DXKJsKvYSnBGosen3cXFnD6d/+HYzGGVYmMyTZCNO8QpM+i/jUKRTnLyF9+FHcbDIwObgxkMfpWBdYtcc0NUcT3pDnZi+OLNrKgvlHeUQm84h6u7Qrrynv0BQtzW4eJN7nVc8nWi/zJBmer+vnvSpNyvRyaddHHdjR4cdmhWWBFYRM6wQ5N+GMRuHNbOOtWxlRZtcv+etx0l/x4XFeb8/r7d4PwaWL3N6UTPFxRs7uerB44Hok65c2jmja9ZmWg8KNgu0RxyOS0LHh9cYWhva4q+TbA0VtnAU96MfRVb1qL3n1cZgdDHdX0G63Sh6ukfL5TGZm+qM0pOnyrbYoslLij2nAf5Y3yce6S8sLtR2PVYeM1yizfDBN6bd5wT1C0FFbNnyhAeHLYZSpOzL4dCpnLO11vZhH2ErwMRa+msa0sP1G7bQ3eRlP/FGG4klppPxnsqmvhaHtkLeRRRjzpudX/pFJed4fyZcp/0Uvt/Dip/70R3TCS2/B5Rb+JLjw3vR+e79k97K9XMJ5vbiHSS5x4pMpnOhV9j0taXydJ17xEC8YTZVfybYGncRdoRKgwuk98fS0S6g8Ei+nI4QTv2ikgGjtKJplgpCD7GxywxtMmZjczBZh52AfG70B0kGKxqY62KHgAyIxeGwcZYNVNoivvYTy23+JbNhH/5ErWHviMUxWc8TzWzi1fwf9/R3kSYJ4bR27wzEGH/koxqMexqdPoUfPEt5wNsMqz04P11DEGdJeBKyvAP0hkv19rN7cQvKDF7GYT5G+fhO9gwZxP0Y9nyMrZ1hJC+xc/Qmib38DB6+8guzi46h7qyiyEYar64hupujF4Q71hre2rW5glvUxilM7i947dwbp0x9DubKGg719ZGWJRT63e9rrXmJnvw/yClE/Q7k2svXyel6imMywwjfHmwIHaYLNpz+Jg1dfxu71N5DeeBPY3kWz92MU8QCVrWmXyE6fRxWNUVZZaGA4gu6nyPM5sqiHWZ7bEbTtlU2Mf/v3MCk5Fd+zo4BxUiDOuKwxQNH0wAN6Tc377/kedYOaD9fwLn1OsPAG2rbjxporsXucw41yqkC4XuXPbiv/MZ/wRzrLQ7wUz041hN4fcSflLcrofifRdumUP7twuoXr+u3dopF/HkcZVj7YaHGmwm7G43O1bAiY6fk/XG5U8TVCwkMbYnhr3F2FR9neP/qp8uf193SiJ570+sktPs8jmEyFje4uHd3Cd3EMj500YePERra9/99mcjj1FlU8XBoufLIbEIOOXLu0HMayyseYQpfR6oqaeZ/xGPOK5xpxzVcYCLObo6zrxLV5vqZoerWNZEa/+PhQlNlrDaxO7J7/iMdhExRWppg3qRc357bLfGHhz25dpDyWKTbivL0yPJXRjjxiXq3ETbxZuNOCLxlGfMuQbX+MrAodhpw3T3KkYikcHoBiBcgXDO1Fbj6CFPFYKTedsoPAOrBErwr+2duS9DtmeOZ2K6RFiMUT81uIn8guywjvfx/2MXmveTvqLFkHspPU7kHhspilFzs01pAxjsNbGd30ZTrzE9znE+VH4vjj5uVAbz0aq+sDH/MNZQR8EHmUP494gl++fZG/Pr8Jpjwq0+oT5h+Kkd5BpN1xoroj6BrKpIWHaWKdOabUUVjpZwhJmD07VvNIfhshRst4aP2mH6ED2HIxoTs88tvC0+JacWYcvrYWIuhIMREJTrfsMpfREOYjVzSKUCWo4IxQ9kbZy7TPCsRRl5r07H1XfBq0LLAoCjQDbqTSF2YJOBW/4Aat1TV88Xd+B7vXXsObP/weiue/jXJ9BZe/+Fu48crLyG/fwvr6JnbPX8DBaIRJf4Arn/8Cbn/3O3j9W89hcfsOLu5sY6OY41MffRr1Jz6BYZyBe9tXzl5COtpAFU1wsLWFanwdw4sXMB+NMF5ZsfiZbt9CfbCDO/MZbv/0Jyhe+RkuFSUe//QngTMXeZE5Jj/5Mbav/cwuWBlWLJwZypVN9D/6CRz84Ht44fYNTL7zb9Db30W9tomXX3sDdV4gXltF/9HLuLh5Dr11ZpsY5foGDs6eQ/HoFcxmM2Tr57GIOWWeYVY1uBb30f/8l/HRRx7B4M5NLG5tIZ/MkQ1WMFhfQbo+xJ2VdUyyNUyn4ZgHz6JH7doQb87j0bp5zriPcScdIerH6K+uIM/DscCoipDGAxQz7qBjRRpGXXbzXltp8REEZlxWBszy3ODIxp2jDuanw3zRmYIXXPmHtMfyH6Oh/QSXKXjXFJ4yZSeNt4uHsC7cu5fhvSxPu0ymFWYieFseTT4mYQU7UFucEcM3BVhxtKNDBZuNG8OxLCyMu65+Ph7pg3d3abv4oNHRX/Kq80Uo+SVPvNLBw48kkIkP3oT3BazyZMfFHkHibQ+8UpmjTIaWx0XbWR2mCfdmlCEWmM8YOWH029YjbT1kdyBYfW1bakPlSW+NlRVnuGuSToWfG2jZ0LBjQDg7pHYjHluYtpK1zmnCuil89LvmXRmkp1RDcBROPKEqFS0Drz7mSJfPcZo+4SQPlxHNLz6eRGartEOeYKeO3qtzQpRtzLKRPF9OjEInmQL5taeFrNG08seSFzRkmBgce7eiJef7FOxAtqxGSz9YZq3jYXEWZhBIaTmyLb+tiLeVFcGDTCkWoIxvfswbinvZRa/yHziO0khumcpflCMe2tUgS77oZRLuv5PcJ8Kd/neT43HezmNz0kBh8Hjau34LZvRtmogmVTsqIW21IudhhAhARpsYMi2YEJYbW7Sk0wzvhku+EsrHX1Co7R0d1mytqLbiYuZmpVE1uW1A4KjfpFtPkv0ZXl9eIV5kWEQxdjdO48KX/w7ON3288Y/+W+x+/et4eDFHsn4O87/+HhZlgouf/Tyqz34BN1fXsYgynH/0Ucxf+h4W+RS9LMMo66NZFLj10k9x8PV/hSsXLyL+yONYv/QE+qcv4uDNm5itjfHxr/594EtfxOzP/xz5//NPsffWm9i7eRXDJg8VXTZCf/0M8tdfw+IHL2AS/QBvTQvkxdweJlmcOouyTHB1N0e6eR4PffU/wt4wwxtf/zPc+Mn3kP70+/bCSbOyjsHjz2D94Yew+enPoHf+IRxUNeIkwU7Sx9rf+T2sf+U3MZ/nmKycwbVqZJvZOI0/5Q7zC1eQXnwSBaufcmG93jyJkds8XYUyHWJnEaPMGx6zR8LuS1HbdBILBI+aZUkfTcznYmuUeYl0XiAuuRY+QFGWqHtMF07zcSQRLpQJ61vhWVUeJwx37jN9WR3w8p95W9G5hkXJ32YUy2+HQwhWiyH7M7tY/mnzSctmRsgVDqISc1g4QgNIUd387rjMqoJCh9fF/G6JvX0Zv8d7eUZr92sfcRHPoJMn8AXlxafyI3yU8Gm9EA75c0h7VFUceWAlhiyhEtUISHEm3iMGdXrast1WYIZng2LneJV+odyHJq2VcFiORXMkmSHjEVJr1GM+r8tpY950GO6YSBve2tgLI2bzvj3Ly+lxTl2n7RIdR5N8gImpyWGrXbcc3lW0I5EJG6+2G2kNvyrJJIx0qUccGtak5qwZRaU2mi34TqG9E8G9PHbFlY2WLRpt1B/ixXY/W27iXYiwY5xNk6POkvaBorC6yQ5yxeeFScVRN/XiTYo2U8AxfWhy+aZj0Ck0/Jy+4B0dJRt6LlfxumqmrzX6NUrOHNiwgz0JwjMg6qFqpuZmp4mlx+pu6zCys8cxP19YIE9otJkW/HjbJMVwxoF2Ps7E/FXzFUbLoHzlglZ24kMckC/cF9+mcVvulGeDKdq27Wjz4VGeCXiVA3qifE2pPn8STvfb8UEG8zTDe8jT6nOMvpV5SNOqfkSj/B8Qh3D5TQVZj3T0CLqGqGpFnmAoPo5o6Yf0Mf+c+7gQ8raBahHH7nL3xBIo0+NkJ+4kvHDsLUnBw8jwlYKE3cWkDP1IZvnJmgW+z83GgQ1+aTQHUYpXZjM8/tTHUD7yOM7u30T94g+Bf/ZPcPDjl4E4w/CJj2Dl6Wewxac+ZxNMrt3Co3GNTzx2BevjVeD6Tdz6xtdw+/Zt3Hn9Zxi98TrSi5eQnnoI+epp7A5WsVhbw/TMacSPPIIbT3wEwyuPY6ducDBcwUEToXf6Ai585ovAjS3c/PrX8I2dbQxObWL40afw+NNPY7q3g+3eGPlHPo15fw0HFbC6fgqrX/ldPPPEY/jE7beQzQ/CE2Zr65ieeQSLc5dQX7iMA77mdlCi108QZSvYS0bY3+D96SzTGfiSasbCWvEyugbzKMVOEy7ASQcDJD02pyXqRWEvtMVljCblUTXu2gy375VlqOKztIecswO8uKeorDLpJX27bY6PuZR8xSbJkEclol5i0+12tJWNsJ0/Z6YLa6OsmhpWDO30MnuTri5YmgOUZ5TPZKoBEpPgcotP7i6ebuVL0cjs8gpOU3weJvsy3DJ/RS//5d9JtIJ35cu9DC+YZMtPwekmTqMZ4WWKz9ML503SiZZw0p/EswzOESk7jWxw2UCx08gmmQ0dR+hlxSlJln9r/tFUBbg8Z6Nm3kRoU/Ox3UdhI3SO0Jj1Qo/PKgtrrsJQ2WoNXiPNyw+sHuEozjqHt3pAAAAgAElEQVQS9JMj3jD2DGvarKn58FNY/7aq1zqXoRvIp5nZQLOhpd6hcQ04ygmZO0y1h8WmMMPS8FlmloN21M4yQB1tJG3TuGE6nUGgHsQzv1v82YDKYtqeQ6afjP+Kjy/ZdDhjz22N4mxD24CHdLPYMFkc6bfzA9apIt6em6Yu1MiKbnhm2uYiuCxhjRcb+dBQWjFvW2zlA5o+rWnnT3ifTwQT3vMFfUOekr1renrKkjzRCS+TcNlJS7vc4vHm3XDySzJoSgfxyRStZHfh0kV47xatcN7s4lzKe7KjXpEYZIpKHgruFRbMN+aeT3aapGFRbTuGVsgIlwzRko4j9VD4A5R3q8c9PjkSqvf5fIqRvfpV48bmGj7xn/8naP7XXWx/41+i/uf/BMM6wmz1DOr1TWBjDQ1ynJ1t44f/5/+GSz97GRk33/FY3N4eDrauo84y9E+PMb54DrO1TcTnC1SXrqC8et2OlE0HpzDPNhF/7PMYVQOcv7OF9Nwp3Fy9iGJ0DvWjGxj/4Wms/OZvItq/hvHmOqKNs5icuYTZtEKaDLFIhygGI9RNiW36f+4RjM5dRq/moyl8Da2yNeuyP8YCfUxKGwcjHg6w4E12FRvVQGvTtiWvbq1t/Sev5sh6LLJhFMfyWReVjaj50CoxvSpFWVSIho09BsPnX22UHfE+fIBn0XmrG+tDDiZj3p8f1ah6wJxPrmTAcJXra5nh890GMR9l4YCgie2iHbsZDjx+GEZSMa+v5619nOCLOQJieoc0lWl5oK3cmBd8w8O8xjo5MAXGbn7x+dFkOcHCdXlIR5xIzR8OG91n+FYvgsObx1bVG1WozgMD7ZRFM8g90pVuqzAtDoIfBmv9Ung9jCjpLFN4uVt2MwjjjzT8yS0aweSmKXmCSQ+5xePpun57f1heu3jKCrDwMiD9iPiuIWdxwA2lVTsVHKNAbukcXgdkU8UNbZVNVde2vh0aF2vY2NrYLHUYwfLSKe7h4Dy7bQZjg22XU4W8Y+QcvSv/WTKGkwecpWKdlKVhA1jV2EXF9qZEysaMsm12JbwiaFPYlMPLrFgfxe2G0LjkHJnpEMSzg1Lb5lPqnHEGki8W2gwD18/D3pCGHWSmX8VGl50KVtXh6WcGqbICGWNgU+m8MYNLBBWSOmyeq1Pe0MgZAN7QyPQP6/LW0WA6szvR8Apm5sngL0fi7DxRL47EQ66mPKZYfthxYQ2UxexYMVgs+yzsIU2DX0cNuvKLx8vO8Fk5Ji/LSCf/taXlbflHec+WYyztAqX8lnyZoqdbn/KkcDKFp2nx31YGwouPeMI8jXhFQ3MZn+hoMu935Xge4TwPYYJb/dLqSJrDNXTP4O1eKcHl4TK3AiMczSPPQ8QLZ7ItMY1KYDO9HDYsTDw26LynnXetpzbaq1CVrABqOzfd54Y1bp5J+rjWzPH4x57G7OlnMH3xBxj+7KfoZWNUp85if/Mspmk/FJIqwtaNOyiuXsdeMce0KjBKEqw99hRmoxUsrjwJPHIF+Xgdu/0J6ocfw+2tHQxOncfk1CXsVCnmmxcxe6aHXlNjddTHdjLGIudNdQPsn7+CwaWHkTT7KDLY9PbtRYNqkIEvobEqz2cLu3qWlQDPkm9zqM0w9RJU9dyehU3jvjWwi5I330V2+Q3rE/7Y22cNyE09KTe/UGhW2y7XRcWpQu4A4FQgN/WEKcUKMThCTvmAzWCAOaf9Gl66M0KeN+C98rZex9EDOxfFHGu9BGvgdbMFpoMMC96S16QY7OdIqplNpB/UY1Q8V85RA0dSnETkOi+rI9a3PHpOB2cFrTKgbuFTvmLaW96w0ZCwx2k81OcVwQVT3hPcm8v8EJ+n83bxeDoPUxjI06WRHNF4vOiFk7vLI7d4FT65aXoZovfm3WiEkzzP5+0eL7t0EZ3Xw9MIT1jEo5d8jsFySJhlY9vDqVuW97A2HdbTmQ/Z+FgnwzI57dykFdaPreVh35UVrdUZoePHMWncHomxCjC0VKaGGhT6ExooNnVhdGr6W14NpzFCB63dDc/NZewgmOZho1lo+UI5pDBuqgsjYHoVNsrZBjvmDY7s2fhz+t2UIk3Y9MmoYJjY5WUnmM0lN/mxQLK8cuPfYdFoN5VRBmVzGp0bDW2znJVIjrDN+8MHrhg53AnPWQz+Cx87DWFqnSB2SlheDzdnWuMVGrDgT+iIW5+mlWAhaBsXpbdQy9wBdtT4i0b5iG7lIW/3/oh2GUw8Xq6nE146epM4/aSD5/Uwr4OX4eGe3svxunm7p/Eyl9klm/zp0RGMZaShYBFzfGpFve6QsSRQdF6SlGTW4Oc6E5bLONUWECx27EGHij+shXHuLRy9YCHOegOb9i1Z2Fs2NlAVj0/lvHyGm7dgI8p4mGASpyi+/Fvoz2eo/q8/wnS6wOgLX8Hs0adxgB7mTQ+7vXM4+9t/gPijn0S9mCCuK6QbmxiefwjpaBX9s+fw+tp52xCG0+cR/c7v4uyzz2Klt4btwRj7BVDxGNmZi+izZgJQVIVlRFZIrIKmNRvTDM38/6fuTZ8sO647sd/d71trX3rf0Y0GwAaIhQAICpRIioukGVKMGU2MZYfnw8xEjD/5g/3XOEIRCo/tGc94GUmUBO6iRIIgAWJfG713V1fX+va7X8fv5M2qrNevuhsE5LBfR3XmzeVk3psn85w8efIcnoyRQOawxWsbEMfUWnVEySePMhROCs9XZlmTKBbunKLtNM5Eq9wPAkE0XifzyNTITpiKRTzbTlHQJapdguS19HgmTpE4redBXJoGmQWk6qSOnuqEq6dwM0/gez5shwQ7gp3zLJwMgLAcmPZiBP0tTG33YTs+bjZaaIR1TA86uP3KL9HYuoVwfg61p7+E7tQSRgkXJ7JdHGaew3Psld964oRYjNODWIk5NY4Ita92t2J/gMhXmajUyw9DwhGBprFA7+KbfOoK33YLmLiq2tnNm1yXi5/GXd36bh0hRbura4XTurzivlVPJv+vCYrO1e8lE44Le5Wh+6DLyaLPySQfWAS2kmWWM+NKksB3UXNZw9npevU9ma7nKOub+bqO+Z1UG6qXrLdzJi/tqJ2EHk+zP4RL/CKj6pQl4nRTiGM9aMk3TPNRRdR85DzKcQrkFL/HSkeD22rZdXJXSgXLnfYo1yI112JyEgz2izhXiGY2RdMeGQmKzHPF1NqFC4rCMydWYnz4snOn/gjPt91cCTOF/aSVQ1J/IXjqyhg3EiR+GXfmJKRl5X649OWzcYR4jGAXdGvM+RpDduEFReXCQgijIgSe2v6FPmZkTbXeVftzeR+XY2PliKp5AvDMnGfe8jWEEbDIGVXa9czkmsp1glfl+E6iGyDvZSF1lZifbqsoxeCyIpIAriOWjaJyrUyGgr/K+Lb0Qc72KuQgbij80XOgyhhb/3fL7OKuKqnGazdf46CeCSyl04isu7RJ45cab1Hj25m7uhcqVLCIg7K+GJm7uF1NFGMOSrFqQui2OOr86Xmi6+t86aAqIf/v/qf6IAxrZdqcNwr4030SWjhBwkXYGv4uQyYjfPcOXRfUDesO8lnHx0Nd1gw1HC1SMPMY153iIs9X02b05JUoRiF7yJ8aWeHWLc+DJQfFVV/kzFfZCQ98D/EoF0Uxcu3FsIvST3D08CFYZ8/jsv99DL1pPPKtP8Kds+exBiBKLQz8Ng5/8fcQJE/BpwjPdRDBxagMkLg+RjyDLnilhhyyg+DQcbljHRUW0iRHRiKVWRjYDhIRcZGlplY8bctTOc5HllIUYsO3A2TJSLyyjUSykIh2v5hGpfi7XkORUO09E41ebl1o4c7JSwRWDpdn0oliFgrRvKeSmmJ6yBR4ZY665YAGdjw6bHEBN41I9kWEmckWuYZB4aDLHXqSY2rYRdrZAoWd1swUOo0GwO9MESN9uyNH07PQKFO88l/+A9Kf/B1OnzwD+6kv4sIXnkdzfRVv/uV/gvPRe5g5/zAOnDgLrzWPLqUIgQ/eq5fzN04M7tSF6yahU+PLRcWmQpLCZRly2YGp0d8Rae/iyy7nLOhRlZsUaDy9V57G00llmGbCMOPjefs9Ez7r8U+/g1mWX0GXMdMZv1c68/nTfTJhV1lSn9/SbJ8icF1P90mX17DMZ8Id/+lyDLVIXcPSebrOeH39rMuJ/suoh3TzNsK4j4WgIWaEb6cxUsvClN9Go1WH0/Ixsl1sWTUk/J5ynapabWm4iNrfjtIA14peQoiI/dRYJ2Hj4s8dLAkSP7zsVKkZTmmUwsecIcWgJGJkgnneTe1xIYjctSpReya3EpRcQfTn+ZnkyhnHhOSQMrBSFOAowhaOvfooateuiDiJstzp5kVP6hHYPFknXIotiDM8EpB7PkLYhXAzxibsUuxEUCTHK6D86aMFcsy8mpbZmZKMURpGGsW3F2ZKTgHEOYloDQjDzXcgISQg4RQrKR0ZJMVuU3JQFZD3HV/f+a34p8dZh1UlCfTYm2mT4uOwWGY8jRsOtsG//eDqdB0Sjtkvna5Dsy/jcHU9lpXyCm122tcwWE6XNeHdK27W1eV0Gp8nxc00lnFlYlTIzEzipe4MQ+4yd356blfcMHdeHFB1rWS3QU5yuetZTbwd9mUHkOJbKtSRVP3y0j47X3E+5MoV0lAMViLhOXOeIxff5pbsFnm+I+tU1X8SvjDZxsrf/QjJu++gce0WIhLn5aPozy2g6wewUht2XmBkcRdtI/SaYl6Wu/+0tJEULixexuRumqIwjwpjJdK+I4ZRorILx6NoK4SX0zkMLbWQjLNvJXJ+NodKaVTtIaNMd6W8qx5gUKbIfbVzpki8HvgYxgXiNMdc3UE6SnhyKEwOCZ5fJpjN+3BHHTRtG4MsR9SYwcANMPJ9xGQuMhcN3mHvbiK4cwO1a5fR7K0j7a3AHg2Q9SIM0hK3p6fw+L/4U6zNHcJobQODH/4tRh+8izhNcPyrX4H74hexQuYo4vd2kNsBbLdAbZBienMd7uW3sdhfhzs9hakD88Cwh6W1y3A3VtHaOIBiZR32wQxu2JJreT4Vb0q6nynlG/CjkK9IixIBrcVxpEXTefecXOMfEUO0hw38lDSDyHB3M/7TSM65pgmYLlPNP80n7pzhSf7YoiDzobqHy3wydRpPmVd1SxhSla40lHUblCrI8idwFc7r/0UxkDDHFindX/0Ouj3dfzOU/hmSC02UdusoMbKaf6pviphUDbNfxLPKZjzbZl3z+W6Y8iWqxUWpdRGGMLzVWKhvw0V9l1Hni6rsaiFknWqX2XIdLNse8vfeh/PmazKX2uceRV5rwL59C8VoKNriC089CzzxLG77LqjQSVmy7dfEhwLnJ3dL9LPAdNIl8d8gcnEeXY3gO654OiSR5PyL45i8txJt57m4U+Z42FSWtelyuTpH5lGWXSLlbRkST99FlKdyVJXRFoRdIqZEgYTfobXFVHbwPNdOHdUvXxiJEmk5ElE8GeicCn6eJfoktlPHaBTDdwpYTomEDqhsXxhdudLLNSNLRQrI23qyHqGAR0JbFIi53Hg0wlXIs+wcCYe2LgIXUZrLe1Je4GQOrLSA7bkY2bnc33dLF07KfmfyjqJhI5JDund2kKQjuL4nDAPHjY6fZIdvk/HfnYOivMhnnVbNKcHVKo395bPCJIUHjO/izV4CresKvmi4msDlZEf0rNqFJcB1+k6dXaK/g9eyw1f9J/xJfWD6pJ+Ul42KwnWZA3pR4DzScams3le/t4an2+TzpLnPfHM+jj/rPA3PNYGYjekXm5Svy+ky5jMBjz/rxsZDXW48fb9ndp7cLDWu+bFS7lhpMc0NID5cmJaXaLo26raF1956C5333sNCVmL26S9g+ZkXMJyexmaUIC9oLMZFnJKA50grbdA4z+SqmLTBzbZWMilSJbpOeIXLRUbtby7YGc2bEqmVJbuSBmhEDY0+z9VZmR94KDjjsgyhY8MPfBReibRI4YhL1wRWw0PZT+Bsd9WVl3pddiELno/+Rxex8t6vMLjyIaxoBCuswVo+igNPP4vayTNYLakNTPevFga3rmLz5Z+i/eqv0Ll9BZ1oDVYUoTko0HN9rB9dQv0PvobmkaNIeD5/+yZGr/4KeTzE1LnjmMPTcGsNxdjZNjbTHDYlDXmJZXpVGw7RvHwRm/gxPrp8GVNZH+7KVSzkKYpuF6PV28g7PeReHRkZnoxEgyJzjiqZBC5wagJyQZCvtQfxdyelwi+FDZ8EV/QkYTjptx8sM13Hif86bsLSsCflmeV0nOV1HabpejrU5cxnxvX80/lmXROemW/GP0kZXdYMzQVDpz8IfJbV5c13MusyTp2Y0HdwYGYKt9dXkb/8E7iej+bxU1g6cxbR6nWsvPMbxKtrGAyHcB4+i6JZg0ct9cxGmmbwHEdcHzuubK5FjI6sUrgKXNkgc35w89IIAqR5hggFGnUPIQ0zxRl43GWHDmLq4OQ5AqdEu+bBc0pEUYQ0GcpxlGu5yOIIc/VQjqvskHOczGko60Ga5uLJMPBsjEYD2AGtQPLmSSLWLkdWqqRUKNCku+SAd/BdJKmNsMbrpiPE8Qi1Wij6LjUeIw5Hsu55ni/XTptBoIxYcfJElL7laND9c2DL0Rz3FjE3H2yjXkeaxZgKlKRmMKTkkM6mAlhFjkbdluOw4YjSSVuUZnmQNd+siZLscETrnLkwKMRF/iNjBLlMSKVGjuKuYhfHXI+3Hn8TF/T46zyW1XGdp+vz2cwbL8u8cfzcr66GzToajg7NNsxyk9J1/njIsiZsHdf90bD0fNbP3DDruNkfXW+8nfs933VtbRyQ7gA/nM5jB/SfmaYb0x1kXfOD63wzVNqXu1ruPOfiOixGFbjwGR6n2Jbuj0iOeAbGtMpIPjlJKpHwPnXpNOEuHcUozrHlBvA+9wT8x5/Ceq7EvlQAi6NUce08kyks6rXCo/1yIhKVzLIcvqeuxrBdx7eRhTlinoU5dZYSz24ed++WL8htexbobdXNbQTcPaXkyIdIElqnzdEqRnCSgRLvO+SjXdWOXapd9M0OSr8O69BhtKdbmF67jezNV4Cf/xjlxx+I8l8/SdA6chRzNRdps4bW/EFsOTXZUaS92yhWPoD38WvwttcRLi8g96dRK2IMRxEwGCAUK1MZUt9GY7qNrmvD6w7hr96E+8HbmJ6bQZnZKGotFI0pBGEdjuMhCKbglAFagz6iK1eRra8jqjkIef0NlhiaQbeDJjL0qAAoHvF4F7YS2UnI76/0dSXC5aDickUpiZO0osNk2viFNI6ZePNp4ho/HwSGLqv7wFCnMTSfJ8HT+Syr62lYLK/TdGjCmJSm65gwdJ39yut8M9T1WUfX06FZbr84y5owWO6T1udEJ95QOhTXLQy9CLWkA9tuI5qZh3v6NJzVK2hebKJ26X1kl95DUEawvBxJP0FQugioCJQnqPV6CGmVkASZZ9AIZAfK65n9UR+1Ro3KLQjyLdRtGy0/4B4ZzvYIth+gAx/9SnrU8EO0ybhvbcAvuggA9Btz6BMf0xG8NMaUl3KhQZr0xacE0hKeFSCFDz8IgVGGJulev4s0T5TFxKABN2wgynjmXyCky+XtDty8RIgmUreOgeMLPGvQRytwEJZAg7dzvJrs2nle7UZdhJHSgh9lNkLXhT8aio8LMtGx6yNzqFtvoxz2MGMVmEtydIdDpEEbqePCcTLU8hTB9kDO00sa5hKDOg54bygcrsrNdCeoY1TaiJISBaWlvP0iLHoG6vYIdz6GJJPwQKdpnNH4Yj6PgZFHrru6DEP+aVgMzbhZX6frumaejusy+lmHZrqOj8O5XzphsYxZT9dhqOO6TV1eP5v5Znw838xjW64WqesMhmYnNEHWabqcCdhMM+PjndR1dDheVqfrkG0Kca12WnzmVTW98WJ9apLm9NPJs2yeDdlAkudy3vbw73wdjXgEy/EwatbRmZmTyRT6Cg7nm11GcjY+zApxTALbFwM2nA61wIYXDdCwc7jFEO6I3LUHqqqNeHec51ueL5r2QTFCo4hQ73SB/gDpMAXiBG6vg1GWIFw+iPpMG/2Va3jrFz9D3ltHi8o5fZpXBRI3g9OeQcdqI505gEYeY6E8gvUf/g1Wf/DXmB32cWJmVozgdDbWceP9d3Gjs4V07Q6mf/+fIDvyCGy7xMx0C9ZMG8GoJ9dlnv6T/wpoTAG/eQev/fJl1B0XNp3PDIewg1AcwzSnZzC8dRVX334TK7xSMzsFd/UOoizH8he+hMYjn4M1vQi3OUP1ebHa5wUhTlx4AnYjxDsvv4xodQNlMkJy+wba3XW4C0soqajDRaWgXzWOZLVrqhQfKXqnipOcZ+pBr0KNb3ychCc6X4e6nH7W4aS6Y03tPLLseD2N/zuFjN21mXavuIY5Xobpun86ZJpOZ9qk9sfh6Gfdjoal03Wo8/XzeKjzdajz94On88fL62fW03V1mq7DkBhhOx7SIkLOWxke0PBdOZ4BTbdSslSkSO0CUS1EGrAs3SL7yCgqpri1TFFurWL08ZvAsEvrz3CDJobwRYROM8y5Z8M+ewbdjS2Ud9Yw5QfiSCkaDLB+8X0cOH4MU2fOY3phEVkYIL59B+WVa9i4fQOdeAPBTBtHzl3A3PwBbJYlBht3sP3L92FnEUZTDYxo7S2jdrmHmbkl9DfWEKyvYLbdxCgI8MGlD7HYrGPh+Gm0jj6M+UYLte1V9FZvoNPbxvbKHdRjC0fOPwH/+HlEYYBouIX1N99F/dZtHDl6HN7xhxCFNbSsHGvvvoVy/bYoxG0fPI6ZhXkMP3wbyfYWmvUGagsLSE+dQTg9h/zqNRQ3rmNzfQVJWMP0C1+B3WwhXLmB+NY1rN24hiRPsHDqOKaXD6OcP47B6h1c/dlfoRn6sB96FOGJh5DSz4Nc2Fca/byRI1bm5CrMrrjcHF895sQBHdehTtP4YdbT8fE8XUfnE9Z4GZ23X6jbZ74ZN8truGa+GTfLjsd1XQ1f90+HzDfL6PRxOPs9m3UnlRGCroGOh6xA5yg6nc8aINPGO6fzdUNmWTONcbM+n0VrlOmVaTku9FKO3KBuiwk828pzZAXJMfUyeI5HLWobkWhqOyicAt04R3PpOOLCR+FY6GVdEcvVKBLPenJOFNoWanaGQRzDDWYR+S5GGWEnoD6XVwxwwB3Bv3kN0etvYuWN11EPa2gcP4n2k89j/tRDuFbQZzowzUXl1y9j7Sd/i3zlFiL6USfnvb6JblGg9ZWvoPncc3CTGPHmBlppgsXhEFPvfYhoewNb8w2c+pf/AtGLX8NWcxbOyIF/7QZGP/ohpi5fxqmvfxXtZ54B6g0srNzE9ttvI3r/ffT6EazGHJwvz6KYW0Q4swRv+QTioI0orCN59gV4ywdFErD66qvIeI1sSMU7G44boLV4CHdqbeG2DyweQOOJZ1Gbm8X2f/z3uPzyy9h8/wM0v/YteN/8NsLlJcSNBrrDAUYPnYP3p/8tMDeH/iCD1/t7uP0u+lfewdzWCtrFeWySXNNRCwk4lYjEwpfCm9LJUYgm796JJTgjA6sQn8/3+pn5k+JmmoZjppm4PSlflzXL6TSzvJlvpptxs4yGQYI9Kd1M0zDuFWp4LMP4eH0zX8PR5XTe/erocroNHWo4JlydZkrpxuuTyUs5f0MfnpXAokOGNIefDYBrHyOKh4j/7vuIVm+h+cSTWP76H+Hi9DKiAW94+HD9Aq4T45QbIv3+B7j80t8ArRa+9IffQdqew1tvvAq8/Ramjx5EuNBCOByi9vO/x8a7HyI9dBRPPvUMPvj5r7D5/R/Afe5pPP2dPwamZ/B//W9/Dvvtt3Ho8BIeevFZvPrWG7jyN3+FR778ezj0B9+BvdhC/3/9CW5+8B78b/8xzv7+t9DrJHjt5ZfxyMEldK++C/uv/w/Rn5h+8Rs4zWupv/g5suYraP/Rd7G8sID1//xniPmOJ07gxaefwfpf/w1u/8NL8L/7r7D0O1+CP+3hV2/9At5f/wDp3By6X/0qHvvWH6HdT3D9//zfUXvvLcyfPonFf/3vUGs42Hz3DcS/+AWs9R6s46ew8N/9WyzWfdz+6V9j9e9/BrfXx9EXX0TrS89h9cZ1eD/+EfpvvIkLn38cr776Krov9TDz2BOY+u5/g/TmdZT/6T/D8m2kX9/E/NI8rNljIt3klpwSUUrq0iQVA1bVkq2H/67QHHdmEs80ozqOc8w3y5siaQ1Y1zXLabi6zIOEur4OzTqT0vbLZ1m+B/8Y1886ZD2dztD86ffXdXVZXcZM12karoap0xkKVRxvxHzWcQ1YhxqYfjaB6jo6bfyZ6ZJmvJuO8n0Z1+r41H4XcTe33jSYYttytlNQAaRy7qHhc/BZlodmllvDZmqjcKhpXcDlWnHtOoKNFTi9Dso4Q384wHZ/HWvDCPXzz6J59nOwm1Ooexba2RDxh2/h2lu/RHn1MsrtAXo3V5C7AQY3rqO4fBHe45/H3Ne/Ca9Wg/3hDdz52Y8w9dqreOb4MYRnzmKwvYXRzau4ubWJ4uYVNIbn0X7oHD4XfguLtoula9eQXb8jXDKaPg7NLeLWkSO4Y9VQ30qQbW1jge5Te128f/0GnJkZ3LFt1AZ9hIcOwOk00ZhbxHC7CzuN0fYczCQZLNERALYcByt+DW6ziem5WZTNOvxBgtHqOsphDLfeRGNpARnP8fICcyXQprLaYIhsfQNTUQTLpcGPEokbIJmex9r0IpzSRXboOE7ML6OYnce1wycwPHEL/qiLfiPEotjcdmHFlWJINbhislIdo8vOnXjA8STrxjb0xQamyX5+zKCMxicz5Niz7vhP44Se/OP5+lmX08/joYZvhiwzXm9SHybBmpQ2DsuEfz+4Zl0dZx0dH29PP+t8Her0SeF+Zcx0xnVfdboZTsrnjW+x98/FME3glRYCx4eVpXIbJB/2YNEanOWi2x/BHkTVvdfLnj8AACAASURBVHUbeU6DM/ShXCKwS7S66xhs3REx8RGrwNCzsJKlqI/6mMli5LUa+nmG9qiHetJH6rs4OtXE7LlzePeN15B+9BGsX/4c9aNH0Pr4fUxt38HJk4fQOnAQ6zdvoffjn2L++BVsd7bQtC20e5tIN1bhU6JAc9GzUzj/+acxP+PDjjto0a1wUaK5OItzi4cxunYVly9exJ0fvIQDzz+DYnsL0eYm2gcP4aznYjEeon/5MrzeGoK4j8KOcXRqGo1BF7NZjOzqx5hfW0V5p4MD3T4OUgJH6R/vpnseWo6L4+0Z1G5tYZ0E+9YtWq/FYmcbYTxC2u3gaBYD+QCX3n8DwSs/w+H1TRx9/DH0pqfRW9tAyGMLu0B9pokjjzyKtu+iu3wcnt+Q83+K22k4R5nf9kVSQiZ9/GeONfM0HjBu4uZ4OROOztN1NW6Z8HQZXU+X1c8MzXpmui6rQzPPrKfzx+GY6Vxj9NGAmc74fvXG29P1mG7GWV/DMdPNuAlLbXOrlEmFCNDslAaugZh1zHLj+bpjOp0hifekOnvLKGpAYsCzWBLtLMuQZVTUYB5FPwqpAmpcxuoKFM/FqKVKcW7LtuUM6fbf/R2il76Hhe6G8hQ26KFNz2GWC+8bORrNGVjn66K92bz4IZLvfw/48feQlRnCP/wOTn/9m6j3YwzfeQcbv/wRepffxcIzFxA0j6Mc9DG6eQNBdwCvOQ8ceRjh9Dait99A0MkwXLuFdDREdOAQyiPnMExcdMP3UDv1KkbXLyEtAsR9C8nARkyD/XYTfnMaI94tDV3ZNbuHDqO+MI1OlqD1wrNwBgmcIsQobMJq1lCuXsPoZ9+H9bMfwt66A2tuTqxF0WAE7/G6DhXX1tG79BGihx9B2G4hbQBFrYSfJdh85RWMrl5CEnjo3r6F2QuPwP69ryO/8Ayi9jySqETy/FfRorbBI4/hRm0KmVvH3Df/EO0vPgMrHSAPA2wcPSE6cHI7QAQtPCRXRDeniK604FL/QSQzZN64W6dGOE1pKg5X44DGrx1ifzft3pkA4zim62pYv22ocX4Sc6CuKBHyhI49UIN3L4jme3ySd/gkZSd17betr7+PCVOnmd9Mw98JhaFTyqKeeB4E8oQy8xpGB5Yx84VnkU9Nofbmm0hefV120s1nv4zp6XmMeKOEkh+eB9sUw7twHWBQZmIkKbNc5NwEhDZil6flHhC0MHIzRE0L8cFpbJ84gKLhAv1NWBc/Rv76W/DSBDPRELVaE1Z7Fkl7Ef7cQdS5Obi5juj6bcwfXFLzilrqvPrmOOjYdQSHTyAtNlG4NERjo6w1sDk3j5nHHkXx058Ab7yJ/IN3EH7xWYTf/Zc4MIoQ3l7D+z99A1O3upiiIapBF3mRovCb8JZPYuGpL8JbuYXGSgf2Wx9hkBSo1xuw29PI2tMoeLzgttGdPojDnwsw157G2sWPkXx0EVavD9+poXnoKLaGkay3zTyFu7oK++PLoGOo7tYQ9QMnEJc1JIeOY6seYHDgDIp/++/QKzzYswex6YUYkjkXB0GVjwckooxc6IlpDv4YUTKz9NjrtPFnpj9o2v1ox36wzLb3gzHeh/FnE4ZuR89bDXO/Orqurmc+m3Gzvhk3y+i2dNoegq4Tx0MNTIfM14DMtPF65vOkciKKFQtHAlGKs5y5Q1eKUjR04CLjTsy2RJuUV+VoVEYrTVF5Lq98pfPWCc2ikpDx2Me1UrTSGLevXIb37ttY8CxsNULQhIV/5zaC1izQ66Hs98CbankSIbh5HVOXLqN2ZxWjWg3+zBxaJ04gurUGd24aWTxCvLGKfDgUBqOst1BbPozarTu4s7aF4YcfI3AtJFGKuMiQ9zsokyE6Vol1P0C/9OBPzSFyPUTUGnV4FSeHW4YoeAee32VuAfHyAjavf4CHwjrmGw0sLCwiaTfRGQxQzLoY9XlNrib3RbdXb2Hjw/eQXrsEnnH3FhYxG9RRb0yjE9Sx7oVyba5vO6JL4PIKXL2B7cUFeMdOwY4jMT4xzEr0Fw5g7twF+OcvoDx6Gt3CgVOfhvX0C6IVmy0tYiOcQloGqD90AUUxkDP8duijOyiQJmS+uElRhjn0dSmSL17l4lBybL3K4QuV4Lk2yFWPCgc0jpl4NB4nvuhyk3BsvPxv80z4GrYOmabSd+fCJNhm/3Q/Wc6Ew7hZTsOZlKbzJoUmfJ2v2+HzpHxdbr/w09Y34Zrta7hkzqlt7fvqimiRlfAbTSRT0ygOH0YjtVBs9BD9wy+xefUqQhptoo6l7AYgimI0kkI9GirEEc9cP0BsOaK74mYRpsMQQ7ocohIYFwffRc9K0KexGrdEErhy992KeW6fwk2p2V0IHF4fTYoSITcI0QijXh8oF1FmudqhiuVDS2xW9EdDHG0GcrXWtnzEVCaj8Snak6CdCNtCSGuMeYyjJy7g9voW/K0RBhubqA1G4uq04fiowUG3KLFdAofPP4woSVDb6sG9dB3h0jJqtRp18NQ12oz6dwXWSwv96SnMnjiKzvXLsG/dwjRNXAd1JH4NKe09uJVZ2yRFI03hpQW6SSKbDLfZRnHoIDpFgVGaYXppGYFdQ68I0B8p88+8qlLw6lwjRJrz2l2+g8d6PPfDM469WUaXY5pON/FD482kerouQ11Xlx8Pdf44bJ0+Xn782Wxf19GwdMh0Hdch4Zjxcbj62ayr03T4oPV1eYZ3abmbmYybDY43IM8TxJ3jMO71LJeYqmuLXNCLXCldkKcmwadlI4fEmsZWaPygUUNvu4fQdRDU6sgpYpc7fCQJJBWWaGRmtEImf5TMJahzd5oNkLkW7DOnMP3ii5idncXaf/hfsPnxFYTDLbjdddBNacP2sH3xYzgrt+AlvK9p4fYrb+DqyjYGWYKstw3rxClsuB5a2yMEnRj+4RM4/c//OWrIcfuVXyMpbNTCBmpeHanXwnDYB6IB/KwQn+m8ZteYqiNresjdHG6eore5LrtUuAE6RY7ZxUX0HzqL0bXLuP362yhXNlDOtpE1AnR6PfSCOjrTy6ifOYfZVg037qwgJnIdOwnrlIcTX/kaOs0ZbNORy+xhZI9/EfbRDWwcOYGk1kYno8e1Bprf/C7sp34XtuvB8l1YSSqKQ/bcPAbTsxhlnpifhRsivPB5ocYlbea71Hh1YaW0+MU7+TbykTK+IRb+5LaaiGH22CrgZTUZa94GoKazdvTA2wpSnH6sqwVApDC7k8NEN42blUT/bjRjYbPC3SXuShnHcbYh8Cs4Zj7TSzFHeheYnQSz+T39NDb0hGnCZeVJaTtAjYj+BkbSHljM/8f4mf1l3GzHFD+a5XQ/9LvxtgN31tkwk12p6zngtbCEc4TKpo4LL6iJUisVW4sowmDUF4tuKdcJEm+nRBGNELgBeJeafstpkdGbdURPRtk5yMXqGa2vWbELjApMWTbqFG0Pu7CGfSS1FsrlIyinFzEqXTStCG7cA9K+KM72kj6W2gHChTZ43Gc7AZDY8MpArsmlFk1U8hoeiZ8nm4+ckig6YUmVi2fifBI4CIoUyQ9+iOjqZcQ+8MTnz6LfW8HKrS14qYsgc+E7CUZeATx+HsPtDRQf/RTrb7yG9le+Jh7XgjQS7f6spGVJG3E5hL00i3jKxeZMC9HaKp780osYpQlWr10SpVT6UB85HnJee3N4izYDFto48Ozj4M2Z27mN0K6j2YvRePd1NKhItHwCeWsOudvAiPf8A0c2KLR/5buB2N6QeWAiuh5oIxQsHCuj08ZxROPTDuaO1SPYe+UZze6ZC5PSOQ1N3J1YpsJvOc6t5qauIxsQ6gQY80z6T0AT+m3CZ9y8wz+e9yDPlY88Kco+PZAt93sB3vmw9yp0rzxjYWOHxGJcBVQIOi86csHjA7+RmDDNBRmp5cqh5Ufht+O9ZipssIwsGkWJNErgeQXCIkNQ5rAcX4hZefwkrIdOwf3pj2FfvY5icx3O2h3M8I5qmsnE82aaGNoWGjZwfm4OjXNnETdqcHk/tSgQ1du4unQUG7S/2qxh6thxrNsArVydfughnHnscaC7gV++9F+wvnkdB0QLn+ZQHbkLO3RsjFptrE3NIE5o6MaGG0UyeWh45A4cnPr2P0NtagbDX7+O969exdali3BadUwfPozW4RNYeuzzcI6eQjrVxuFHP4/5M2fR4tUV38Ow1sIthMiiEo2Zg/j8f/1vRLN+BAd9v4khRejcDxw7h/KEK9dyyBRR6sFP2692AWK7ipbjHIi7WRmHaofEHRWjYvFPOFU12Mru9q7Rkl2JNMsrJkwNnzJOIjCrcdQTnCEnCsdTcEPGWMHXYyy4oZLkfz3R+MC4+WwU24nqth60/E7F/w9E+G7s//g7jj9/mq7q76PDcVjjInXdH90HHY7X4zNNXGZZgemggVF/W+00fU+sl3E3bPd7eOe1X2PwzlsIuKM8fRp+rS6SHc514ddpQ6JIsW05uEMrZraHiNrwsDCkJk7gY0vcsao1wSMli1J0r13H4OZN9FdWsMobH4tLcJ5+BsnSHHqvvYLBxfdQbqxhZnsDt25eF2+L9iMX0D52GsM4RmTb6AQByrRAm2Zkax5NSsk84KaEu9eG48g5eb6+iaHtYH1mBtPPPY94dhFv/M1/xJ1Ll9A8fRQHZ2cQNVq4ZXUQdnoINrdhL9XQTWJszRxDcvQERlNvys7/9EwTd4octYJrWi5XUJ08QW/Qx8A9gPaBw/CeeApbV1aQLyxgcGcdW3mJke/gjlWiRQuTiwfQO3IcwxtXsXX5YzyRvYA3rl7GzSjH+UNn0Pn4Mn7z538mEsbyha/g9B/8MUADVjFv+RRi68PntT/eONAM76QB/gzS7oU/nwF4RScmMNS6XR2yLR1nqOeDJvJm/nj8s+jnfjC47po/934EmfnmC5iVP4v4zkeqiDXNMcrZuJhLZNvaOpeyJEZb0fyI3JkLQRBLRYoZUv4LuNQrC10sFwKokyT0unBHsWhnFqmLgmd1g6Hi4qMIjc11eNcuwbpxCc7Rg8iefRwb3RuwV64i29hAa0Bb0wlqFKWt9dC7fgsrvML2jSW47Sbc9Tu4/NqvsLW+hvLkKfQvPInNJ57G8MpHuHH8DLpNF+teA3a/ANqBOu+jzfWzn4NFmzWph/js5xHbvtiTp8GaoeXgUnsR7le+CfvhC5jqbSHMR2DXw6l5YG4e/dY07PYsBpkFK5zBmgtsCP/qoDMYIuGdXM/FwGshr7uguJ0itVHpiFEOmnv2XU90E/i9OEm5cxKFQyJuwa9Jpoq6hiSQtBWt/FgTqSk9Yaj/NE7ocdWIb1oF3OVcKw1IwTEqSLEZtVDTHK75E5F9VVzDNPMZ122Ox8fLmc9mHZ1upu3Xli57v1DD2g/O/ebffvA13PH88XTd7n7p4/XHn1lPwzDzNDxhuIydiE43y+4bF3PFjhhduX7xGkZZidqpY2ImObr6MTrf20B8awPObAv1f/YdOGfOYdhqI+lz10yELGDHCda3ukC9htHZM0CtjitphmhrG/1aHdHcHLYDG4t2ibZPSV+KWllgOi2xdvEqbmysA8eOwzr7JK587nNwp2oI/8kfIfn5NK50t7D66m9AoytL3/wu+k89h4E/h9HtDzGaaqNz/AhKz8NgYwMjv46QlujAs/wQoRvCHwyQfPAe3rp8CUWRoHzxReQvfhW3lw4ge+QDWHaIfqOF7cZhZOdcDGnBwfXQ7W7DbfD6rYuVARAePQf72y5GoyFuLi/jRrOO2SNHUJ+eQ3L9GmbCJlD6+HgzRvfAFKznvgrnyE1cn1vAaKODThiiPz+Lghb5HA/hE88i60fY+Pk/oLvdxZsv/QA4cRxHTp2CQ4bKt1Gn8R5auvSUQ6c0o8VHV/zEi1U8hzYE1IZq3/H9/0GGxl8TzzUOMzTT+To6T28oGI7/dJnx9EnPv+3834E11oEdS3EsYHZET2LNgevnHUCfUcSQVIglJzE6Igfnu2IVEhrxb8z7nmaF6oxW2QdXYlwyACKMo2vCkjehc2R31rD2+q9R3LyGWhohSDN0P/4I165+CG9jDT5NPK7fwvqvf4GOb+PAP/2naD/yOXnDRcvFR3/xF7j+m99gttNDP6yh2+nD2txGtHwYJ7/ydRG/0Qb71dU1zJ17FEceegSbJ8/jytQsnFNncODb38XRpANv4SC2nZocK+RZLpx2/aFHMHf4JGw0gNY0OnQ1wfPAkjblPQwsH7XZJsLmFAK7QMNz4BUUtAQYlZQeFkioMFD6YvShK04rShFZO15N/JtTccVxa2IFi1I2whZmxwmkDq8BEgRFheJripwSjedQy0jYI6bShzN3yxoFSXAVNnFMJuGHOVY6f09ahUMUi1Y6cztknAIZllV7ebW7YnFJZ58omh/D2QqcBLo9M21SfE9/KsL0oHVNeLqOCW9Svpn2aeJsb1JbTNd90fBZbjyNeZPSdB0dsu6kdphvpmtYurx+1uGksmTsxAUpFdtmF3DghRcx/fiToFXkUeijTydBxwp4rRm4y0fQr8+AZl64K6ZRE7Ho5taQeG20n34epx4+j8y2EU/NIUOII8uLcEePwW3UkS0uILt6C24Ywqs1MTu3CP/oCQRPfQHRwcPYmj+KK7U6FW4w9fRzaBxYRkmjTlaOwK2jefpxbAdt9OJCdG6WvvmHWIoHGCwcxqA9DccNxUkM5zXnFn+246DZrOPAQ2eQhAGShYPoHTiNVdfFwte+iaUnn0FEIjk7i5YLHLlwA2W9DWd5EVHdxeK58yhqc7CXAzROngHlDkmR4bBvYynqo7BsbMwfknvlJ599XkzI9hcOo6wHmD92Bn3HQhbnODLbhOtF6Ndr4gnSmWug/eVv4OhDj8DvbaFHq1cnTyKZXcQgA2aOncCBP/kTqhpg6+BJ2VjEfK/Skc2Gb1uyRlGHSfiqClkmjbU57lWxPYGusyfxM3y4H3xN3/ZrUtdnyHfRz7r8pPcbL6PL/uOEag3musg10TVN/RiM9k7bZufMuC5AQJ/mt/NBZHVWi4xEKzvKlLgLQac4XnaDJHZ0yEJRLXeTibIUZwfKHSDP3eX8tRDCV6c1qPUVFG++irn1m7DiDrB2FfW3UrEBvXnpEur0GT7chLMSwX69huZTz6F75ikMjj6BzUc76F6+jejWTeRdnrklcj5mz7bQOH0MbmsWg9xHZAUYLR/D4MQZJA9fQBrOiNUna86GuzAjTkb6uYWhXReFljK3ELkhsHAEPq3wFZ6IH2kzmbabS5pmpE5BSjvROWDVxI95ntPsLZV4lNY/3aSiSFGzKXUoxPCG4/HLZChpdc+1ESUpglx9P6HRQigd8aSWC7H3aMdDLGyxTeoNcQyo+MJvLjxUhRx6vHZC7t95lKHp/B5k2CU6u/kGwnDHTd6BrcnZucpTsJXFQAFMIlXB1zgqOFIReDY5CTf3dGWfB/0ezGYTvzUcDd98Pb509TwJNtuurIXr2neFZv/GM/ktmD/eZ/NZ5Y/X3H02y+6m7sZ0G7spKsZ6zFNzUjERu21N6tM4BPXBKXEbOkB47BiGzmExWUrYmUezrinaXh3DtERU1pAWjjg64lfj7twqXYxiWktchv3oAjxqs2cp+rw3kXtwabHJ7sHjaXvfQ5mtIil9dKkp26hj9uxpRI9cwC0vRGrRUyP1dqhF6yI+9hCsYydQEmZBL4GziJMSuRUjn5rGaO5JOQakpCtDgGECcZ/s+xYst8AgGyFpNJAfWQaefwZd20PfCpFmdTGvmh07huDMSSSlhY2sEH8OxfGjYm2x59iIuDhPzyPNPGyXDvqiMZDAsTOEi09hq6C6noM0C7BeAsGF8+JMaVg2kBSE5+FG1EP7/DnY5UnASkCHUsOMFvM8RI1Z1M/PoUhG8MSXBJkrepv3ZEefPP2sHGXk3iw6w1yUbrMshp3kCKjfkNMHA/WUiOCKgdlZAsbnwISh10k7dXTCfcL74et49fvB18yXWW9njanml87T6fqZ4Tj9+6T9IxH+NL+d9qWv1T10ArzXwqEbnFTmU/ZndzFSUl25l8qVlXDZWYpEZPvG605jP348m8Rd3PsRqZSYVvCJdsLtHKPtTRQ3rqF85z20ohjxsYPYbrel3dR2gTPn4AS+iMzzXg9Jb4CyHyHOHKzbLTQfew4np5ZQ62zBS6LKSlWBkZ0hP3AUa3YgduDtxjQWHv087FoN6+0ZxKmHAS3F1UO4PnfEdEhCY4yu2IcX1QDY6Ck5s/K0RHG2eB4rleco2mWj3+XMAYk0ifmIThVsF06lYcodN31ByXmWQ0UgLqZ0nQpklWW9ZliDn7HtHBSdUUPW5ZkYHTbwTJGfVhQS1QdWCzV37DxPVz+1WJOR2n0WfKgU2qpiE4NJSG7ikuzQ2QU9gYwFgTiwI67ncYDOqzgEE7YJc2JHJiSa9Zn928CYAFaSCMuEPwn2pDQT3jiM8T6a8HW9+8HU5cZhmek6Tvj82w+m2b4uZ6ZpOONtqTIFfHEcQleiIQZEgJAKZep4h57IOtRopxnTgr7Rbfg8OychsZQXsZKW5nwX636BnC5LHRue+A6kEyAq1zXgJxEOhQ3QGiQdGMdtXrf0xEbFptfAGk1D8wiPmu2lI5YgU7+O1E6ROoXMV/QzeEXlgbCw0XdqsH0XyYhzglrs9KZYYrTdk6ODdGoGeViD05gSKVsnaCKz6igTdaS0ZlMaRsEalWKBMivRCHkhdKCcy7B/3G+5PBrjLYCQE1r8ww/yErFN0b4v0j46BaF/CXpHTBOI+eoIylpmr+TxN81Uh/L9sriA5dKbJDCkbXiad6bCMW+c8BguStFPUnRbDTHIlfbZhZrYi6fNeiomc32h4xtKCGTjsMutm8P9qeP3w302sB+u6cb3w1udT457vzKEzT8zX7fHNEnfWZAURLPsbhv3iukFbXKZe8HjmO1QxYpmutpCm95K3AuAfhk2rcvJ7mpyXyRVl9u3SPVBxP+5FqNWC7t0ttoFkEUUWPpDcjDzAh69BFE8LBrSSiSsLBSm4m60HlAT20Ga+Agf+QKm//WfYuvIEYXgaYEgCOAPI7jvvo/RK7/ExpWLuD1KkEUREEzhZm0O7YcXhGPm9RqKmYj9w3yAxPYwREM0a3MuNjMLKFwPmwNOEBuhHyIZjVAmhRwnuDyjtnMZhIBEmBx/lokEwrF8WOKvmdazcuQF3Uco4zlOmSHnYTh5chrz531Qug2kX2UuaHmOYZIjpJELGsKja1YhfrQR7cOPaVc6EklAXLqICgc9iuqL3fvf4oyGRxj03ERTumSPxKWiIXLldlp5YyACqAVpDKGlovnfBEZMslmP41zS9aNqQ60Lynbz7hrBchT3K6ZDp2vRPxcZ/dN5+vmBwrv6r+DdF28nAB+f/GqxmFDQSNK+j42kPVHRsd+ZtTpr953H5994v/WcfdB03cJOuNP2bpuSV6VzcTef9TrCNLa5t30Dhq6fxvA5f0fUklB+PelHoRQfDq6cp5Mxt5DKVTGUgRAki/fMyxSFk4F+GfIB/YoXoqRFFpDQqIeSxgVCGoPa2sKttRVMzTTgBYdEV8Xr885XId4EuTTympZb0llLLDtXXocrOc9sG3aWweHO1K6jsDLYSYJ0QLuLNXl9nwbfh11c//Cy7OTb559ARiaiZ2NmWEdghYiooFvY4r2MejNEvSzN4NsuyqiEFedwCl++mZN5Mj/tGudcQscI4iDJzaipb6FOgk+xlecgLRMkQzp6shEUjqw1vKLH622DeCiSTIsWG9XSBZ+W3goXWZffL5FbBR7XqiwRRzc1L0TcG4lOC83Zyv3TNJO1h+tOwji/CVcymbua7Veo8Nn9T2J6H2h3zd+95e9XX93bVni5F1fVeqPS7sZbBZeSQ5U3Pr/0s4a5t1e7T86n6T8/P4mdwdjsXFvbrwM6nZXMuO7SpDSdZzZkpplxXV9CEaNX56OVSE+oxljbFFPIH9f6gkpZ6vycmvCi9Vfy/jl9hWewanU4C0u4s3wI6YEFLDz8OG7NLYKKceSsSZzrwxGm8ibc+jxO9DbgHTiIAUXaWYnYocMEivHZZsbLn+KesHTbIm601YVQsRYX0zFMxPvxdWEwSGjp0pAElpbqQteXs+qCO3WfBnGUe1oSZu5GMnKL1DspSbAtlFkKL0/RchwEXAz4MVwHVtKHnydwC9bIZacR+01kg20EUQdlkciVMrfWQp3Wnq5fhrX6EdbX76CcOYLpRx9H1Goh9h3Y3OHLt07lHj/HxnFJLrlzp9hbVOJkyEhciMhE0l1EvfeM2y1njvpunLVZRrhNsRZXab3rOaQZuQoHeJzCH/tCcbXGn719UvAFrhCG3fbGY7o+082+mvHxOvd6NuuZsPerc78yJrxJMCbVH68zqQzTWG687Hgbuu54OZ3O8oyPwzPTWIb1zTqqHTpFyhD4NdCIGT2Vc55ZJQmbcgZV0P0w73zT6xLb4dWwIlNlOR/yBJ5Fwk+MoLUKSrR4BEQRMlD3QxRRDMsLsfzoI5g5fgA+jUk5IbKZRUSFjTB3RIOcd7noTYzHCC530DRmRcZbbsSSGScTzG6InE2OxqycR1cWsmQIXgvzF5cx/8XfQ/2JPlLHx/rUEgonkOucoUc23kKe0rS0h5hXz7izTnPU3AByB5+7bh5DJYXcmR/FI4TclMSZ3GWnS2OHOjCZHDgKMXdcF7bryuaA84k56rpegcDnLp6unSGuWvmB0zSGYwfgfRvK4EicaeODFudoGz9LMtDLG6s5NiUEKXg7gAxXIdY6uXYq97Iiw9NzdRx5xtbtCdmfOulunNoLUuPtvcrpMjrUEDQO89nEX6aPl9XPuh39rEMNczzU5cfTH/R5HL71Z+8PZTh0J1mAf/dqyMwbB2h2ROeZ5c18M14xOoKKOp31BTFJ+OjpjKIhWBhsdTDt1dDwAnj0o0z/xgRQckGglTWe6iSy5DcsOkQKTgAAIABJREFUwB9swF55DzF9Gp94DHFzDkmfHsJUWe6ca4UN+l9yrUQMSYysOmKLd2HJMHCPn4DcFO9MU4c+48pCs4s2r9DxPIv+YXyU5LC5qFCfzKPYn/0ArFiOsUQclqQprLBEbpdyxl2QqZjx5Tgq70XCCacukI9ihL0h6r0IbncEt9cFBltwO+vwNldQrK8iG3aQN2fQeuZrMvGSd36BfucOtpptPPaVb8BfOIyPXvpbtH76txhtrOPOibN4/r//H3Ht8HFcS0vF0esDav3h+QaSZs5URbiNDbGUptjtXj8TwqRyhEqjFzE1am1eO+TZaLUj50SqEEN5Pa6O7CR9ErS70+6HexpH7665l8ATzv1gmTAmwZ1UX5cz83QaQzOd8Cc96/LM13FdTj+bfTPjuo1J5fX5+Hj5Se2YZcy4hm+mmXHlz56kgiJcEiP6PORum3OdOz/KeBlzxR9AWuGbx904dWWEDaZrAuUFjNjIXYtD8890pywShAIeXZzaKercXdMzYOkiLqlJzrWDNzcqL4CUQtEIC3e6lQSJjC0laynXFc57QDwpWpQkgB7GuXulX/RUdGWCskS98hK2VRZIyRwUPiBn1JwRBewyEYmCvJ/lICcnwwutOdul1JG4T8M3mSjmUZIliqpUotNKoewXzd9SGlG4StolugXyEWQvlDnKsJPMW7kuyvnFdjxRHuYBA08wMisQg1EOmalq0tq8Qy9xsghKvGuLoShxBSF6LfyWagylW/Ifv/skfNotsTd2PxxlaQ1vb837P02CbcKalH9/qKoE4Xya+oRi9mVSu/eDTybWLCPYoYEy1HHdmFlYN2iWmZSvy32ScBJBZ30i4s7l+8qFq0euk/bFsxSW74u/Y9m4kRgoaq5EZZSC0SXQ1ALC2VA4/ySvI+7Re5otxigyWnGjNrnryk4cVsA7WXAyGy61ullfvIKRmGcyyblYlNxKi0IXxU9UjCmFi8VohIbjIixTII1gExxF7akLmqPkuX3spHKe7iNHKy7Q5Bpxq4+CbiQ7ajdBRzHNVh3FYBubH1+Cvb6F2ShCbeMGvI1VpLdvYLi5hu6oB/fwSdROXYBFjv+915Ff+QDO/BIOnn8IZWcLa++/gdn33kYyHKAb2Ggm23DLWCQUPCpQYh9FsHfG7C5RkMofTx4X+e7UryLV2jCevPe5aloWB4oAiIdVRU3QZU8uTiEU0bqLB9kLcefJxNWdRCNyP/zV+ZPgMG2SUg3B6/I6NNOM5vdMRp1u1tHtT8oz03Q5sy7zSZQf9EcYrK9hmPFJMHSbk/IeNG2XoPN8hySNWECiItRUJPjKKDAlRraIjUlgKakhmVeooyxCEm9sSrcEhiK8tNDG++EpJWB2gIjOQS1686YXQHWtlYugaJjIEVNFuoiG3CAIYZUPWbUt9F7tzmlVklI7kjvLkvmdOB563ERU/aOWPBcoX9rj91XvaZEAy9aALqDpvEh9MfadtF23S50aOT5gtiizKuJaUrS2s/3ht+B34yfUDLGC64l+kVrD2A6JN/vDaSabH+7T+T1tdVGUYnmZeyXT1ZVUNq22VlQ0tpV0VPEX6rxfyZ/3DLnGjQfBP112D4DqQePivcpMqqfTdH39PB6a+ZPaMPMn1Z1UxyzH+vcqcy/4hHOvutIO8b36/iwrBH1SJd2R8TydbnZ6vIyZd6+42RFhAfkCwnEqpFN1VYdpr53l+ef7PrIoFs9MHhU+uCuHOvelH3WZsIKVytnDMM1RWC0h8kXKjbUt9p/jlBfAqXwimh6wKOti+5yMXFB4SVsEWCRbuXDKMmso8hIxsYMy9xDQL3mZIx4NcKLmw1+7hoOjLpzhNjqDvrhY9afm0W9M49ZUC7VmC1FuYb4oMXP1IrJ338DW679CmcTIG4sY+A1gfglz5x7C7eEGblz6APad28gGPczfuIZGtyuMik3zjA8/hvjwcSSHD6O2tQnfdlDv9RG4Ieq3V3HnjR8i/M0bqG1uwa55cPIYrpPBdihM9OTsjuIzrUZe0VY9HDL5zTHcIdDcMch48bjALPEJ4/zMMtxKq30HlyrOgXkcT+IsR0H6yvLjnMUnbNYsfi9YGt9ZRpfTeEsYZtyEqeO6jn7eL7wffObrtnSfCEvHdd44/E/SvobH0OzPOMzP6ln6XhEQ7vzIZCuJj9qtU5NdRN5y2OTCKixQD1suM5JAy1GVJusk5OrH2x1UflN4qc53KWUT2spHriMiR6NEKJP5z3VD/kSxljtoHjVlyHg9TtYCxWRSlE9ia1OEzRJeKXYaCs4HEulM9vpw9NU1Mv7cGEg3WDEVfCcrQsWyVKQQxH2ZBRLyrfkulNxRniAm6Hh8SBy0qQTM9kmkGVc7e7EYJsxHImlCnrnT55EAvxh34QTFK2fV+LJmalHCoN5HjtjYMgm+XPh15BtTauZYGVy+hPBZSoJB09pUKeLPxD8Tdz4p/iloe/9/UBh7az3Yk9lvM65r79e24K6xJujyk8L9YEwqO552/7o7KsPCEO9L0DUghuaL6vTxhvl8rzyzvIa3pzyRkR9oZ1aqGjJNqfBGrW46WxANbQ/piJroGVpSr5oAcqaqiDC3z3K2npXIkhxpWsJySmVohRrwFSaqNknEtSRATfaMRiuI+bJbJCxy1vTdrQgZS8lUsl30R4lolS+5Flo3P8Sv/vx/wuvXPhbDC3GtgSTNsRzW0Dx+DMXTT+Los89hmDuIP/wA2y/9BeJXX8bw9goWTz6EhRcu4GrmiOLa9noHyw+fxrHz58T7m/3h20j/6i+xtXINQdDEIy+8gOJ3v4FrzVmk9SmE1y7Bn5oSK1nF5haKn/8DOh98CLc7gF0L0aeIv8jkXJ4Ljywy/H5yPlCNEN9Zfuo99ZNgi7A1aoD4bbhIiHKaWq12i36SmCwQ3BWQYBo4VBFstcztpnNR50/jyR4cmtCuxrUJWXclTYJl1tf5DJnOUKfdBWxCgglrQvYOLA2fZfaTAOj6GuYn6Yeua4Yajtnmp4Vpwjfjui3qkGhRjMvJVIlzRSojUjBbfG4L0apEyXZBBpKEjS6TSWA8TlIBb4mYTiEwD8ZYTtqqdvTq3ViWVzgdIZjKsRMnP7Xi1Q6WLAJvz8g5PJVLufutcFMIOpst1Pzn+MjtLfafJeUYgAPHCtwJCxWV9YUEU1wIM5urgyA3K1ZMsbSh7NHLO8uaROIqEWEseLTIGlQpIGRldbEQBTmCk42N6L6QAWK6Ojrg+T/bkW4yxn7yOl4lwbFowlgYJFnyGOWJOVJOdH5v+f6ZunJLnaVc6dgIORHJqBoD+QrV3GVcjzXj9/s9CL59Eni6PRPueP17zS+WNetqeJPSx8vpdnS6DjUMhpPgmPk6Pqmurq/L6HDH9CsrsYHxRnTHdIV7hZ+krIZDBBPE1C+4ixeqSF6AjldEUUw+cAGLXDNJCR20iI9tS85hZa2Xc3cqoXFyWfBzThaer5WihKZM49G0KXlfCtoKmZwUu/MsTbaC7BGRmH3iVRgRvSlRHfNJTBSBL8EzqjLP5C77UZ6N/+h7aL38U5StNoKTpxA88SRGN6/Dfekv0L70ForuTSw5Cbzlo/j1S/83Fv7+h2itr2Fw8CSmnv8y8PVvoSg8+GmBuLSwubQIt+GjQwczmY32iYsor14X1680HdufXcKNxozcPT01Ow2n1YbnWJgeDjF8/z2UtouDTz6JZr2JS++9jSK3UW6PYEc2XI8atfzMu8RbE8odiqkHSsro0VLrk1pa9tbfKf6AEWVTgGsh+6CXm93KCif3PstThSe/Dc7tQtsbux+s8Xw9ZwhlPE9DNsvotP3CcRi6LtN1nl6AdBrL8KfzNez90nX+vUINS4f3Kvtp8jiEeYV6VHBUb6L+V7YelWa2Ivqx3BwRy17idMmvyDgJlhKNk+hWZFaMvJAkmZI9gexpoiasqDI1TcJLq7FcDTSBEwkcCbArU4G7Zd6moZdAaYVXOllJzpxpRY2Nq/N3+SaEI0yJo3Dbpm6AEo1LPyoxqejxsJx8C/beFVkjjWLxfWh7ju1xLHi7pag2IvxsSqdHi8DVh/Ry7ri52ql3UfIC4gf7pt5TvhclI7Ytt2LYDj3WUas/FdfFtEFPEQQlmWSe1buXlgPq9shd/UK2WgrvZD2Ut6pevRrUT4gck/BNz4FJoO6VZ5afBFfn3yuPZe6X/1nD0fDM8EH7wDpC0M1FwlSEISC9MJgN/GPEZTds7Lx0G4IaVD7jJDaQm/lyrUQWNCqFUMlDIR8JDdGNdfkOpNPcDbCoo62fkVHgmRx34hZ3ArzuwQrk/oXXrqaFOrcrSQg5SVxyvSIEky5SY7RZc2FHfdx681cIfvZjLMdDHPnmN9D+8u9i89Q5BLdvYO0XP4R35WNs/DzCapzi1Nd+H6N334B3/SpaXohgeQlzjzyGq/Pz2ICNNu262x66lo/hKIfnejhUn0dj9qDsxq0kEWkBLcttWh4y3oOZaovjhSRJYA+H2Ipi5I8+gdbvfAkIQ8RrKyi6EYYbQxS8j0pTlSJGq6ij/uh7wkmTk0xSlU4OgCvCb/nj4qCXWJqVVWeM6tSUoyAMhtE9dVK4u0P/LZt94Goa/8cnlV5MxtPHn825ZTaq4eq08XomfObxT6fpUKeNwxiHrfN1+nhbZr4uw3WA5SgZ40/X0aGu82lD7aNBX6lSvhgo3uYZM4kWd45KzExCZVnUxCaxUufnQpzk/JhMuGIIFboIdZddMyc0/5EwKeUzKt2pUpz7zCcczm9qfAtpFyaB59ncDHCtIYFjTFYVMYHKDopmPnevUoprhzr64xm5Yv7VPGFr0qasHcR5/rgb9+QKDbuj/zidOC+426+6Kf1j08pltNKNoFhfvhvV8ipGhGyKrJScloxV85TvT+ZAxo8ie+ZzF04izzWQ3eF6SLsUMt6KOdK2wdVaqTxYCisk+gqVYSGpsfc/jScan/bmfronE6ZuZz+IJj1jGV1Xh7q+DlnGjOty+8H/JOmEZcL+JHUftKyI3Fn4s+z4gza+Xzk9bZjPD8AzLHKTQpH1DpmZtiXnQlZuwU2VyIznRJlNBFVnsgkV2Yh8rloQqUjHievaPlyWzYeweH1thyYxl2o0XnWmpqRnbJ+Ti+dJLCzn7TI5eU4F1GjRobOOJgp0XBudhVkUp0/jYrOJw8UyBo0mZksb01R6u7oKq9eD77vIbF/8sUdZjtK3xPMaFzW5Z8K1NE3hWx48pwbfnYIzfQCR10CarSGPEoTsQ57LtRNONHLRcAJE9hDdRgt46hn0z55DbX0F26AzFh+jARDzrr2bwOYOpNrrqPFQS41eSKQfOwPFj2T+VRk7326n4IPR+IoRkCtyxu6c41Xx/yL224VqxGRHTwRR/TVy/l+J6omZVWel+rkSeezpA/PGP5F+FvJQ7dbMShoe56VmCsz88fkqbVS7dZbT+WK3wEg3YYzXYZ5WYmJ9/ul+6Hoarn4ez9fpDxIKERHiBYjIna5KKQonEeLuUM7VCclGKjtiEviKQFI8LVSSk4SUqdpJi9iYGE2xuSLkFKeLIitnlZUI0+jymEnKpioU0T3gVaJntskxEuKKojqvV8dM5mBalrKSaFFkXx1JsQ7Joq4rBm40Q1B6orgnOvl8AZl/hEtGgIwBpYa7PDK1ztkX2aIUNvwKcRQDoVgCPVc5E1KhwOrb8ctlwm9Tq52scOVfupprZKZYh+2JspyI8tX3FYUDtsq1kTs/mWYUY1Qti4KemPHc7ayUVP9pPPk0+EFIJo6Owxwn1kbzO1FdZyehiuh+6Xwd6nI6X4c6/dOEnyUs3Y9qCdWPaoc+qaHxF9yp8RlHKvTZA1WnsbMUmbEvNJpAYyl2JXKi5Is23KldrtyFVByn4J+CIIIn30eaJXA5ESg/ojlTMa1qYRQn8OmrWMRMFa2SntDzGRkJS4ngRPtWdXFHklD1mLvKLFdnS/WwhlFOrbsS+bCPaGsNQb0lNuVbjZrcay0sTyzLbfh1eGfPo3v9FkbdHkab65i9+AGWl+bl+lveGeDSyjqaD1+AO70kxwKDpEDcnsF2k5auQkSOJ57hIPd0HUSlj35zEZ1Dp9Fpb2M0P49Dz/4utk+cxjosbB45hWw7w1qjiZHjwPM85KkcCO7sBBTB5kqpR4EvyqsvDKlFrEmRDiWj+hr3DnZ29bJgKUKs4BJytS5woS7ImOiVizkqzm/PxUtn3bu1B8vVsPSiyFqqZ6o+Rbwswx6oOUEPcCUCOYohs0eFI3V4wxpU2uKPuhZ8X5rWJZFXC/XuERFvPPBHXwMEzme2y3NNah17vLYlxIILKPGciK13WVSB4rERd6xMpzUzbjR5BUtpJpO8yPeSc9SyutZljqoS6VLTW74pbxA4ctNS2FneS6aN/5pPxpY7RVud08qcZF01Jlw79PcyMUZe7r7/UcGM0rXda4rSZ6lX6bDswOB33HkQ7FQSO6YxQ/dCleE7yfcUrFVjx1Jaq34XUlWz2qkL6eS7yTk08ZC4T0meqJ0J4eN7yq5W+qN6oUaYm4aqn6JgW9nHkN0yW1RHeZRITbxZwhI7xwa7X5MMAVc5vibz9U9wtmIIqH9AXkfNJ7XjJt7qfnKUCJGvJvX4xaquig6AwSgRvi7D+G5P1Nzj7p7eIDkziaumcSepW03qvSOie7033J1/6sWI6+pHZkzpDpAd3h1rtkkfHYrY08wtt2D8kR7o3w5cwV2Vynwl0eB2gdKREpanrn0RxwmJwybx6gOo+aVwxPwOuh39jor9Y2rVB37Pnc2GYF7VCQVFzxrzO2uYnyZ0x0VqatHa5dQn7Q4+SYOTmAWzPtvTC6akmwhbDRoJLo1FODQyItdSKp12QWCeC5WI3aFaeHgXXBhHZbs8o+NxsZmtLMsRPdkmz265eyHmFjltNCvxltxfFZqsRPY0FsEJxQVUicE4yXlFRe3YGed+3m7PoHXuHMrDR9C/+hH6P/kxEEU48QffxnQS48rt2zKBRodmYT/zJFbOfQ6LTz6Lvu+h+/OfoVzbwpX/+d/D/su/FGK7NUqQHD4BZ2Ee1tyimHy1WlNIDy6gs7yAqL+JG7YryoFuk7bdPdwZFWg//3WIlao8xtTsHEaHzmDb95CdmcKZ/+ECvDzHFi3F1UJEaaTM0FLBJvQxSmKENB8L2swu4fJ4ggu4bIBsiEtUaslmGXzPQ0bfzwwrX/WiOMMFvijgOC5yWpwrLNRqPiiBEMtWIjrmwpSJ+JAMm0hgeLWH9gRkAqqFkYpP/HHRN3/qUU8lM2dvnLin8XlvjnqSSV/tsLVuBFdFXiHKuVDxKmJWynEH0YiORHIrRdsv0R51xJNfQstiZNJcLjGgvyz5TkPLRT8joQ+Vdb+kj4ZToEkjHgWwzQXRddDIY/FN3YUltrbpQpfXGacwhE/3PAHhlBiUDdTCFux+B75nYWjlSISoOnIOSusHHI8+DQ9ZFqZ5fJGlYoioXxTosO+2BzoRcmnli3wA7SvwymWRI7dzeI6NORp5KUtsRENZkHwrRb3GNFdMp0Z0l8vlkHbPOS+5K8yVFIw2vrMkUbdQklT6wTmm8EMdG1BCJlKD6hiNRky4CMpaLFK4TKyVxVkqVhDpx0AYTzGbzCMzC0kUiclYtksteJo0dKj4JgSvlP7wu8V5CtcNkPI7yvGS2lHatC3hQnwjEN/TjBKuXI7j5Kpqmsu9dfYpFS336l57TmtxFUeZJoLjXD94w4Vn7EmeI6Dkj2sKxeGuus5q8epZSk1x2q8gOaefBZp1oRZeKkwANdHTnHarMjRqNSR5osrzKECYrgKuq9ZBfnd+Myr7SpS7ZhIrzs2cjCDHiJsSmpklg6l8X0iMTCDXPRJ0nh1Wxzli1IqShZ2pxrnDtdUSxk5alLmdyfimvDJMPQO7QEi3bJwzPJ4RpzmlsvVOekxrnrJGqHHn2MdxIsccTC9pw4MT0eVtflrm88Q8tZXlqHm8GlxJUCy1XnMNIgO40GogT1IknoN+nArDyyt+SUabA7x9lCrrnL4r+JDTVzj7SWNddomaCzHVa7mWMMak9KM4lVsHJPVJznFSpndostvz6fee9rv5zpzDucxfYfgYJ8vFdNom4G2MwEOS0Donl1Ba/iSacq6VCD1friiTTRBcFHq0Kw3Ta9b91i8ZxIqJ0XV2RO7MVITOoKhS49P9pxvaD8r/Q9ybB1l2X+dh393fvvbrvXu6e7pnnwEGg8FOkOIGbqJESpHtKkcSnTjllLNVpZI/opRL/yRVTsV/pEqOVRXLimRHC2VIIk2CIgmQAAEOBrPv09PL9L5vb393fTf1nfse0IBAWrbjygN63nv33nfX3+8s3znnOx9S5j9jI+6DE0SUOUewmFm8hRzsHbspMhs7UHtUghLFziIPiLe1a73ydzxuNC2ig4YdbmjG0iSOK0ZVZCFGcT7xiSInQTw2GgE8FVUGoG/QO84h8dQzKK+uQmm0cHBnBsvBawhaTenGlCRv/PlnkHrxF7BXGoVimCh95hcR7x+F/3gBzeVlOI0G4okkciMltKdOws8VsU9I3fVRY51huoihz30F+tPPwSoNwE3m4dmBsNrphoVa/xi8nj7hoGaHtpYNcM44ShqpQq80qnAcB0GgwVQYLlCkjSr7Umukk2QmPDUOJ2/A0ho2jgkitizKnyCQLlIkx6EN7dpOJ5xB5qg2yBHgtUiw0Ulc1ELYftRAR8ImvN0UNOSwZpcnsWLp+VNhyj9iKfP2R4DgzxgU/x8spkASpS7H4viPRoQk7QvsT+GnCmEPPSROWJKZNHe2sD9/D631VRhND6dOnkW+VMLS2ip2DrahJRLw0nn0Hj8HJ54GyyNjoYuD6WmsTT/A6LETSJx5Cn7bQeXaJXiuA+XYGcQGj4hhSZrRpek7aKzNw2jWUCz0oWfitHhp1b0dVHa2JCw0evwY/Fwea4vLCNbWUcwX0HdiClv7u9jbq0gv7lp1H2NPX0By4hT2/BAxjbkmNIxD4QjnUzJj7OPl4adv/QgPfvouXn75JTzFVp8AdpYX8X/96Z9haOwEjhw7hckzZ0VRszkH0S1bmN6YpMLkUBfJhIVmvQFd1xEjAsTxIsLeh2qoiJuaeH+u6yAkSqQZIvDJRkbBR8pSXZjfqHE8YVoMQhohkZL0fQ+xuClkThKyomLj2BVDk7kmEZWwygFFVjm3Ls1HQhpOQlfK5+lIjD4R0+E6DRmCNEzboSuOQ0zXEFej3gtN+ELVKvOE10iWOjZzoiHYtqUfghmz4Cs+0uR/pQ1FwU2FQjIb0Z2hsNkRBFAVT/gzLEuH53rQ2E9CZG8bSYtNTzQxhKVBUweZpJdI+UdjifeV94DHSCXj8gwlp0dVQCUb13VRym6riZhJpeKIAUXGShpJpLqmoiD7nU4uj7YvSpeKNhG3ZD7zfPg9enaREcRSYc91EbPY7tYG75GuUQIEuHn9Mur1Kk6fPYNHsws4c/ZJmLGUKDfLMqXhjGlE16AEAWI0TCipfQem0FjrcHjjSMLjuUgmU6TqB1xflKhpqRJabTlNpDm36nX87u/8Hux6Ddm+fjz9wkso9g+LcrTYmCqIxgOFSpvorKmD7JyBb8PSgen793CwsYoaeTyqZWHsGx6dgKob6OkfwPFTZ5EyE3BE7vkwGcYIvKivCEO3gS/IFQ22pteCZeoIKVM9H6lEFjbzm8gGyGsOXJh6JAtZ2shcKDmXwIuMJz6Lj1QJHdaZhz//PJHX3U7nwIkGVKTIuyu673z4P+/1Eefpr23a3c9fW9FZEMVKf9Za6pWP97LoPVLheG4oyWNi5Uu8KYKVaJFJwQk9QSbWELiUxDrG2pgBH4EjhNKispgIuPdVelj0wmk4Ejahh8jkEtay80c0LLrJMFxtiiXolevYgY7SF7+G7LEzMOaWYW9so0ZOy2IRpf/u0wiyWfjpAir5QdSYxOdpCPrPIdl/CtZnm1CaVahegFAnLB9HaMZRpQpmRnpbhacqKCf6ET/bDxMuGq6PMj0mxYBlauJZ1XUVoREX48Vxgw69rAEEGpo1EtzQYo5Jdi45q2NKTGpOxUvWSZfrSQ2tpfEeBQj9KMJN740C3mZQTtqoApykChn5KPxCeh+CFyI0dIGaVa63qBQBIbhwPCgOm2CECHQDDqFl8VOiZywOZ3e4CeTZtVo/MDLfV8CdcUkv5982xn726PpgTQTb0ZxmvJUOQzdnIpCkPVEyYRsxJ8TBRhk5LY58ANTe/glGDraxZdfg7G4hNzSG/lNncH9uGonBYbTTeTCPI9dWUF+YQ/O730K+7cA+NwXbd9C49CMYrgujlIU2VITN49P/0jUc7+mHeW8HO+99D+OfauDe4hKSpSJ6NR2LP34Lhf1nkf/S57E0cxPq9YeYPH4KvXEd82++jqG+HpQSMdx+6wcIqrvIjYzCK/TBq9tkS4VpJMSAYgiLus+kkHUc/Pg730ZrbxvZYh5nnzyL69PT+P6rr+JTX/w6zj95AaVkDNvbO9hcWkJvby96Bgfh+gFanoulpSX0lUpIpVJYXJxD3IpFnqqqoqenR3qEz87O4NjJE2JYlMtlmFYCW9vbwjteKBRg+roYUDTabdtG27fff77pdBJNuyWscsyJWVpZhOu0MDo8IiWscbZGNQ0sz8+jt7cH6WwGaiImxuPt27cxOjqKLJumBKoYnStLs5gaH0Nb1aRtKNE8v1VH022hymPT648nkEinkE/mMLO2hIZXw/GTxwSqrVZaYnzrSoiUomLh8QyGxybh2k3xPH3Hh24aaDQaMBJpoVZNpSw8nJ7BkZExxA0LbEt6UK2J8qTHysodyjzysO/v7cm9SCaTkm/D5Z4XTRCHCt5pSDMVooRGwoTttmRAE0SwFBW5TA8er6+gUq9h+MgoMrksdnf3YDdbMFUDqXQapUJGSK5c18Xmyorc86GBQdgtB81WC5lMBolYDJV/uGLrAAAgAElEQVTKpjxDJuUd1Gq49eABThyfQjoVR6mQhl3bw9VL7yCWSMNu1WGQcjtmwPFdHJT3kEvGBEnaL5fh+Q4GBofxaG4GuUweff39SKZS2NrbwcbWDgqZLBKaKTKD+qlat6HEFKRzGbB169WbV1GtVnHs2CTGT0zhyNigOCN3799HJp1F38Cg3MNWK2LBS8YMxDULtTpxMMBz6ujrLyIdU3Dr8k8x8+gh/vH/9k+kJK/uushYGpYX5tE7OIRcbxHlShPLi0syDo+eOCbHrlf2wedS39vDwNAgjJSFSrmK3a0VaeBFGt1WwxPjL5vJo1KpYGtzRxrlJBIJMcwU4eOPkMaPk2Eft+wDifXhT109rdNq5Q8/qji737sbfvjnh751BfChRYc//tt+3xXQh3/z0c/cx+E/rufgp9XqNFtilRNmoXqVMihR5VFWO6+NvjUTbCR+RiiSMJboiAjupfKnQhMPXhR81C6Ql0YqC74E9u1ca6TsaVazA5ovVm9g+6grFpxMBrmnemFkxxEuLiJRrwHFFOzzZ+Hl8mi2Qulf3qZibCvY1ywcWAoUIw21OCCtG3m8tgOETRemS0KHCCLz2qoInj3GzAmxQYdJKMgPpEELhZxDwgmWt0gdbcSuRYpKcmOzh7QtdJj8ZQA9bgm6IO1YGeWVe8L2kYyftqC1aU0nROBbAQVrgAy7tIUBXMKRXkugWxpFOek2pUBxW9KXeZ/bE6qq16AFnkDXqp6Ax77s5IcO2iJU2NNaMu357KhZeM/5vAVL7MLq0Y2X5URH+PA6Cl28zZ9jdP78ScFfd47JY8uDjRBAGSscR5IEzWxvHwZzktmZTzcx3DsO1XPwuK0g5bPFZoBKs4GeehmDjo0yhWrgoULPw1BgBTqyrNGqN9Dn2diJtaET+mt7UFwbTuhLSRC5x0n5myoWMVwsIH9QQePaFWTKe8DaPNLZGMZ6ehE4dSTWV5GwG8iwZ3ergT7XRi7w0VxZRl9vDsfjJsq1KoK1VSTDAOs+YWIF2WwCoa9L2MSmtxWzQC9zfGgIfT1FOJUyVh5N4+K508hZMZi6gUIqgb5cBs2DXSzNPMDK4zlowTGYJtA/MIjl2cd4cPMa6qOj6O/vh13ZR5nIQ6giX8xhf4sd1dqo7m3i8QMH6XTU8fDx3LQYL1W2BPaGMTQ4ArpR9NhjbR3LG0vY3d1Ff38vNDeBR7MzODo5CSuVQKu8I/DrzO1rKJV6gHQGZceBfbCN1couJicnRDGuLWygtrOOueoeJiePIZ1M4fH9aSwvLyNs1DA4Ogo1mUVMU7C2s4at5UVYuoE4w1KhKwK7vbeD2uYy6k4F6wbQP3wE2WRC0C0laGN3cw17q4toNmroHxiC26hjZ30doyOD2NvYwKbXRk+pJPOydbCHhWoFR49OSV7Q4/v3RHHS+25UayJPjh8/jrB5gPLuLg7CUK5j9Mgw1tfX5f7WKxXs7OwgnysK8rA9u4tSX488q431NRwZGsLywSZ2NzfFM19rNzAxeRSzd25IH/mUlRADo2d4AMMjI9jZXMH8w/uo7B/AfPJJVCplNB1bjLbx8XHsrC4gnyAc7mP18Qzs6i5213QkjwwhaSgosKuk78u8re3twUykYKWyMAxNUJC5pXmkYwZyqYTkjawuPMLB9irqe9tQFR+j6Um0KgcI6gfYrx7A1UwMDQ5iZWVF6HvHj02glI6j1axhY3kRR4+OY3CoH/lcCn3FjCBSOyuPYedyUNoOSgODIAqix3TpYUF3jZ50s9JALpPA0bEjcOpVvPXad5A0DExNjEG3YljZ2MDa/Bz2NrbRdm1BnYhsrM4+EORw7Egf7PIuDrZ2sMOxZtvw9rfQOzwkoaz1+Wlks1m06i007AYKHLftFrY3twSpqDTWEI8nMTIxIQ5mtxqCsu3f53X4d5R12tf+6//5tw/vSITmIQVKhf/RZYe/M2noP+Tv8L4+7nP33D5YxyUdzy0MYDeqAtsQ/uE2LGeJ9F8nhk4ojrF3/ozwsbRvIC80PTCSS/A3dGAj5cfkOT58leUnKqM6LHFhligZnyIvXuCi0IiSoSTWSsfdgGnG0fTI/aTBVeJArgR1aARBbz8qqgmnrQrJDBPRIhiNytqHEngSkxQ6yEBF4ESwdCiNYOghUvezzzJrx3meXE/hrCFgswRNikOhGDpCxrU74QcqJWmqIBU3qpDpBKqHQHOirF0TcK0AHjvH8D5wX6w5lUQgB4ZFoyNEWm0jVd1B1qsi7hzACBvwdQW+rklsn3z5+fIuSvvbKG6sQqnuAcU0VNVD794GmpcvQ3kwjUHDgptOw40lELiRAhWVyuvhHwGRTic5xu5kMd+JqBAxkeSiznjs/CT6YXeUdIyBQ+P3g3HzYaOQyzka6HFw/HLncu189kxGE25uxoaZS0BjR0ObKIXO+JiOhKHCrjWwdVBD77HTKB49AafegD87i8ryMpSBIWTOnsV+Kg2P8Kjbhr+4DPf+A/QdHUfz/GkwbBFcui6JcP7Js/D7BuDoBmzfQy6dhdkOUF9fQXl/B8NHRzGzuITc4DDyyRRW79yBmc8h88xFLKysw368iN6hQQRTY3i4s4VizEIPVDTmF6Dme2B+8jM4SKYk/kKo0q5WJOQklExEzN0W9jdXYNg2agf7OKhUcWzyqNAY//j1NzB14hRGj4xia2sDVy+/jUe3b6C6vyMQNJGeH7/+Azy6fw92owZ2cMynU7h25TJiuo5U0sLi3BzeevN1ZFIJvHfpbVg02Ow63v6rb8HyGrjyzptQnCZ6MgmhMFY8B1lLxZW3foRb7/4EPUkTqtPA9ctvo5SNo5CKY+HBPWRNHT/+7neRiVko5VK4/OaPoHkO7rz7LgzfB4fwn//xH0td9fbqimSxl7c28MO/+EusLy7AsX0kUmkMDo2AqNT1d36EH3z7VSSIAHoNXH77Bxgb6MEb3/k2Emoox3vjtb9CPltCf98gDEPBysIcvv3//EsYYYDFjRUYloZWuYwf/9V3kDZVbCw/xtLCHOZnH2FxbgbFTBJvv/EDxDQgrob4zqt/gvLmCup7m3hw6wrq+1s4f3oK26uP8fjBHTy4+R4a+1t45twp3Lt2GVlLw+OHd3Hr6iXk82lRYH/xJ/8KA9kkkkobr7/2bfSXMpi+f1u48cO2g0s/fh292TQu/+RN3L36npzz7PQ9kT2FXBrXLr2Dm1cuY3d9FUlTx71b1/Dw9g006V2nE3h49xbiCsQLn31wFycnxjBz/w6OjAzi/u2bWHo0i5OTU7h78w5i8QRKA8PQLVNkUf3gAN/8/X+Bg7Vl9KQTGC4Vce3qJYGyF2cfYGXhMTKZFFrNKgpxEw+vv4ftpVmcnRrDu2//BItz0xjsLaBUSMJUfLzz5utIJeLYXF/DwsyMJMjdu3mdjecw9+ghZudmcer0SaQzSTTKFcw/fID1uXkkNQW3r72Hk8cn0TPQi1plH7cvvytIyJd++Svo6SthfmYGf/nqqygVC7h86Z1oTFfLWJiZxsbqErxWA/W9XSzcvY33Xv8h0kobd65cEuNcC1y88d3vQGnUcfXtN7Ay/0jmVW1vB++99SPE0cbS/fvYXlnC0xeeRJzhA/YKZuObv6HM+uh21IXdF8XY+8Qyou/+Pa2E7g7/Y77zQmiB8BTpmdOaZXY3M3F9gdQJsBMU5gVGMCK37y4lTk7onHF4LhOlzDrSTsjhg4zEKKM1sgAYjqCLRpg58pKZKhHdQq5jzFiH27RhtGMICSfrIWqOB0OPQU/F2TZJYswOz525IMyO4DTz2zB11oHb8jCZSOG0PBGQPFyEu4YwtahbGxM+wraH0PGj+BWNEM9BKEmArrRYtDwNCWZH+yoakgTFDkz05lWkFR+mXUfCDMhmLRAfPW4qq4bH5hNpNFUT9VCX9ogZU0EmYHOYPfhbG5i5cQ3N3U20gxb6joyiOHkKQ8fOYC9VlF7rW9d+ipmfvoPk9gaCngKO/Y//PVK9JZjbq5h9/d/A36xgiAM3k4WSzEhsmqaKAMziBnc8ZEmQ4v3ueOGdGDtvSfSKPnXHQ4S0RIqc67n8b/ySw3B7lkVGaACNoKgBBb9HWf2MrUuCU8iSIg+jPVkED+6ivb2LU0+eR35wEHubq9BzPYjlCpheWMB+8i5e+OSnUcrmUWtriGshWiaNAtIEKzDUGFyGgRhrdBryjCz2pK5VkdB1JFwXC1evIbWyhC/+4leQ6Cmi+tbbkqxDRMm2TOx5Loq2D9dlq8wYPMNA1UrgmS9/FdrsDK7euIGmH2JocBQtaLCsGOZmZ/E7//s/QWu/ht/8e38fp85fRDpXlJahTF77T3/j1/HNP/4jvPqd1wSx+ru/8nUkUnFJ8LFiBiYHJzD76C7e/P4c9ve2cFAp4+7tWwIp/rf/8B8IrEsoktne//qbf4LxkWGBtZmM9Pu/dwmZhCXQK8NgzcoBZm7fwItPnMa3bt+E22ihWq7gzbfehmFY+O3f/kciRN/+8RuYf3gPzz53Ef/gN7+BdCGHta1tJA0dfdkMFqYf4tTUUfTm83j+wlN4dP8B3vrh9zE20Ie0ZYgQv/j0k3jhpRdx9b0reOMHf4VHd+/jv/gv/yucufgS6iSookHf9uC5TaytLuH5C09L7sjs9F3sXTyH29cuiyLqGx3C3avX0NM7jmdf+CSagY21lVXcuvIeXn7uWXzpk59ApdnC4zsP8NYbr2Px3g381m/9FiZOnhZ4fX52Dotz87j01luYGh1GKZ9BZXsDe2tryOUzKB9UkTJUFJNJDBSyWDEN7G2uIWw1oLU9PH5wD26jiof37uPR4mNcfO5ZiWmvzM3ifjaPg4E+PLx+A1/63Kfx3LMXMDs3hzu3b+Dy22/i+aeeBJoN1Ha28GhzG8l0CufOnME3//APxPM/Oj6Br3/960in0/g/79/B/PQDTN+9jbnpB/hbv/ar2FxZxOvf+w56e0o4+itfw6W330Toudjd2sSDO7dxfHwK849mMDZ1Egn222C3Nk0VtKBZLuPm3EOUEiaev3BWrun8uVNo7u/hu9//gRBlnTpzGudefB6X6mXsra7JfdheXcDKxiZ0LUD1YBOTUxOo7u/h05/6DO7cvIUbt2/hYHsL169fx1d/6ZfEq+b8qFXLMAwTt29cx4++/0NsLS3i2MQRZAtZZFOfl2tc9tsih5krwKRdhbHwMMR7ly9hmFTalomr717C9Xcv4ZVXXkGtYeCf/7N/iuefuYiCmcDa3DReee4C3rp3E0Mjg5I/cv3dd+Ac7GDmwUPkeoo4d/4Mjo4M4cffew2G52FpdhZaPM6G3mDOHx2GrpLmsQ/LsO73nyfPJN/r0AYfSorrLj8sFP8mO+3+7j/Ge1c+f/AeCWxBDkiVIP2DycfO5A1fvGb2SqZGpC5g9yZmS/vcgZQ7RIqDiDcFuUoF222wQBUtZRB0zqOsZYLT0iWJCpTlaBJ8Z29iwvBt4ZSnp8dMT8bgGBPu8M/BEw+5S84RZXBLiQjRAVJHGgY89jqmYNd1aZ/IJDsmykipCnMxyOfMUxeB04bmh9ADHxnJVgaqCq8vQFzzYBDiaQOO24ZuZmHHE6hqJOz3kK7tQVueR2+lDPVgC05zDya5qhs1miVojZ1EYvIJuP2T8hj73DbcezfQvnMV7a016LU69GYTSd9BemUBsXcvwT9+AsYXvozC6Bjafg3YWUVp4SGMRhFHVueRDJvA5hxGqxtoNiqI7y3DatYQQwhbd+G0Wf7FeD4Tnjq2GAd1R5dz7HWf+0fHVjT26XV/dM2/2/eo5jlS5t38iGgPuoQaVGhwXMLhkTJPa23ENtfgXbqC9vwcspNHUXOauHv3OgqpJMaeehbDR46isb+Dyt3baK+sQo/FoYwMwW7XEcQVhCyVaYVQbQ1NP0JGdLuJYHkBu9dv4FzvICwHyN95iHBzEYueh8Txk1DyvdAMFXWniboVx8jkCSTT6SiD2msj8BV4Rhzx3gHYO/toFHux2lNFdnwSLcWA67SRSWXxhc99QcI040cnouRECTMB9ZaHZLEH6Z5eSTYqDAxCSyWhJ5NS8mk7DuZv38KDmUfIl3oQN8jloIm3tL25KVAxlQENA92MIZ5MwvV9eWcsllAk01xe+dwXkEtnMD87DY1NQGAgmytBs5IYGJ3CV351WGiWU6VB+GYcfUcm8MS506g7PjZ3y9jYreLh7Jz0EpcyJzYWMXTU63W88847yKTSiCWSUA0TqUxW2rM+ejSLz3zu8+jt7UexUJJHbCWSYMyARr7dDqQPApM19ZgV1cOzLalpwIhbSGdTkt3N2HLMiCFX6JVqBYarUqkM0ok0lhcXce4zvyDKgvcgn89jbGwMV69dAeIJpNJZ3L17T2BxGj1E6QKf1SM6+vr7UCoVUas9QhgaErd1HLoeDC2ypJHlg+wbkYFhsKd7CslUHq7XRiodgw4DA6VBjA+OIGWlJLfop+9cRSwZQz5fQiKeg44YdNWCpph46flPIJXLSjy4p1BEo1ZHtVJBsZCTHAjPdkRxN5tNLC8t4frVa/j85z+PsdEjIHJIqDmbTktMmNTRDENlMzmJK3NK+l6U0EiEj7jmS594EW9//zUJnxwcHEjVAUM5vE9Eo9LJBExVhcXGVoYpYYRWqwWWAp85fRLVRgPf//4PMT09IkaP23JE3pJ8q1TskXOlsXrhuefROzwCU7dgaCYmxyfxoHQbCQAXLjyNheUFeG4A1+V8UWG3fElYZrmnxvBlqCCTzkn48fOffwWtWhNz87NgIjHzi/oGepEvZIG6IyFFJj4Wi3mYcVMqUqyEKaGlbCGDTI73x0RPXy/6B3oljBNLWDATcUl+5X1hOLgT/5UxeVjfRvLv303A/TXInXvljrp/kXD7//Pf6Fy650VjgxYVLWrX8yUphP2UTZaiCDhNSJbec+RRc0rQ0xLIWjqLRTdIvlMQCNpKxRHVaXaAWIlPSzqYZNGzvpd6JpQ2iuLRCfVhKKUuiqojDBTJGA0I1WuhZJxSBzOTmVmNimqA2xE25+/jqoKkBqRMFTElREIqP0hVyd7E9KA9sOAm23aRhivWakrXEFMCOCsLaN28And1QQyC/nwCufImbv/FN7H05huob2/BKAzAtmJwDB15CzBXHmL5W38C+/UfwL9xFQfzd3Fw9wa8G7dQm51Bixmyg4NQRyakR3NhZxP3//D3oP70hxhqt/Dyl76MCxcv4sz4KKz1VTjX38PuygIaA33oHxtFulpFYmsdhaVZGNUK5g/2MXP1Xdi3ryFYfoyE68DIFGCPT6Hd24cmk854T9jXWZCULuROXgB5ZHK/hciO5tr7Y/Lnj09ud/j1we8+GNOHl7EdZjRCGFqJjAmpnpB6CdZFRvXkmmlC9V3EvRbWr11GcP8ugso+lg92kBkZxPDpE6jpOlZrDYSZPEZOnwHRtM2lFSmLTA30oVI+gL+3j57JE6gPjIhQ8RdX4GsKzIkxQZuWLr+Hfk1HeWEZjY0NqG4Lm80mrHNP4cjTz6DVbGJzdw+p0UkMP/U0tv02atUqlHoTyGbRnjiGx7t7qO7vwyoWcOQTn4J54iQqiawgMWnLxNnTZ3D8+EnEEyloHCOM4beauHXzJmJWDKXBQTzx7PP41Gc/i0rlALfu3kEiW0Cu0APFNPB4cRFHJybR29eHQrGEX/zqL2N7Zxd/8s1vQtFM9A0OSU7Kw5lHiFlJ9A8OoNQ7gEKxiJm5BSQTSUxMHkPl4ADvvPljyaco9A3ixc98Hs+//As4ef4pjE8dR6hrWFhYEEbD5557DrliDy5fvY679x9ir1KV77FYDHOLCzhyZFyojO89fCAQppVMotDbiyNHJzF16iQuXbmK9Y0tTE5OYXR8QhLRrty8JUZRrm9Ayq0459aWFlGvNzE4fBSqYaFc38eFpy9i6thpbO/sY2N9E6efeArnXngZZiYPP2gjn0mhJ5XA9Zs30VQ0aIaF7Y1tVA728cUvfA4zc7NY391HrWFjaXlNBnoqnZL7pJkJ7Fcb8rmnb0BKTcu1Bm7euYs6E9McF0ur69K29fipM9jY2cPUiRNoK6SIVSUpkeO1vFfG1NQUEsk0Nne3cWRqCjMLC1FmezwBOjmjY+NinOqmhUQqi1Q+i+GxMXz5F7+Kar2B+/ce4N33LiOZSqPRtKEZJp56+iI+94UvYmlpGU+cfwq9/QOoVOpYWFzGxLETKPYPYv7xkoQbp06dRrXVgq+p6B0aQSafE1k98/CRwPg9BSaHlVGzmzhx+jSu3byNnd0DjB45gqnjx/H48WPsbG9henoa9UZDjDIqci1uSVlhMpvBxWefw/lnnsG7l69gY2sL4xNH8au/9ms4c+YMXn31z+U6Sv2DODp1WrLW0+k8RkZGceLUSaSymWjMZHLw2wp298vYWlmT8s8nX3wBWiyORDyNXK6Ihw8fIZMr4PnnXsDx4yfw8OEDKev99W98Az3FItYeL+HBnXuSjPnUCy/gzMVnAcMSNIHPp1AqIZHNwUxmpb13vdbEMT43hvkSCZx66mloiQxaNpkQO7rqY2TXYVn28Z8/LNdEvdAr5avrmfM7P3cT5ro74rKuMOQyru8C0N1tPu69+7vuuu5xon1Fx/3wssgzi47f/VW0HX/TTYgjXEGqxVD14LM+XWV2NZ0JluVESsAXtig2F2ev8yg2HkrmuypZ8g7ZqAxmNUeGAvsba9DFsyAkTjeNVqTCEhyWZTGdjDFvUe6GeP0qS0/o6GsawjjPg2UNjEf7cL0QgafCCKL6dcVUoHo2ciQm2S3DFGvRhpqOw2QXNiUpSWWmFsAob6OwtwlUD+Cnskj09iJMxqDszEG/9ROwBKTqnsPURAGYn0bsnbeQ0E2pmVSCOtoxBaEewlQCZN0KdjYeI78yh5xh4GCgCDWZQtrZgO62Ua2XEfPrsDUXZhggu7eDwvoGStUKsqW0xOdbcQtmYMFPstbWR7LVRH15BTG/jUosDj9fgK8biDWasJZXoSYs6M0DZDhueA+bNSh2DQbb07oG1Fgc7bCTp6BqcFjqYRKH4uMiBBIpb7bAZPIknz1Xynii0dapOBBTqzMZZBwd+sxfRL/7GG6FTn4IN6eZR6SFhp7Uw8r3qA5XYVmUw5a7CiwmJoYBzKlhaM2MELaUh/pgnjwrZWmN9mO0DAvxsVOoNmoI1Tj0Qh51NQ07Mwz93Auo9o+hweYWDKMcPSptcGP5kgit1NRx+AMDqDKBLka8x4Fr6NgZHETf+FHY9QbKvobi2DFslvrh+jaC3kH4Z0LsJ1PItBXY7NybSsLLp2CdOovdUCPhIBJSnazDbbESms1BVOkOZug6Wn6IdL5HPPn+oRH0JlNIJONo72zi6KnTKJaGoMUTyBZ7cPLc0+jJ5cHYqGUaSOd6cWTiBK7cvAe/rUE1opKfwbFJJKyE1OknckWcOX8RD2aXJJekYQfSi7zlB2j6Lp49fw59I0OAZUiGOWvDib4U+vsR6iri2awor+XNTSiJOPr6h2RdYBkYP/ME0oPDSJb6MXH6fDQ+0nmkh0ehFXpxYngMQw8eocFk2FgKPX1ZTJx9Egc370A1LfGYmaTJEZAt9OHUE8+iNDgp8/zYuRdg5YdQGszioAnsb6xh8PhxZAf6UGO7YuhIJnI4eeEZPFxaFobJthJDtjCA42eeQv/4MUw6Pnx618kcpk6fl7yUeLaAntERQW8Gj0+BGf40TmKlItRsGo8ePMRgzEK+WMDA0QlZ5+oaeseOQEunUDoyiiAZl1AMS9Emzp9DcrAPihXD0MmTSJZ6cfT0KUkoI+pwxLRglAooaRrMnh7hryDR1tjx00j1DmBw8jgGl9exsbEB30hi8OhxGLkiRsfHcfbJJ7BTbUJN5lAajaN/t4qtrS2URidlWZzVGKkCyJORZu5IoQjb96Wkj3XZLd9FqqcHw4S0mfmu68iPjENd2UJOtwTFYBIvE9iYl1MYHYFRqWIv8JA/MiiGrlXMotDbh2MXLki4lWMtp5sYO30Oqb5haMkUho4eAzQTLHPX9Bgcn6XFCrJDI/B8G5vrqygUSgiNGJoO9W8G/ZMnkBgaQlMxsO8EooSPPnke92ceo+m2kesfQjLfg76Zx4KaHj91DnPT02g2PNSaHhw1huETT6A4cgw71QrGzl5A//AgvKYtKEY8nYfdjmF46oxUSwxOMu/IR7NtsvGeGKuRixnpvEgn8nMXffywg/KBNuzoa+qdKD4sq5R/9cgOP06hcy13Sk/4o+u5jgeOBOsHh+gKThGqHyyWT911/NJdHy2LLqe7jMeK9h1tJ8foCOjuLruGRuC4qB/UESfMqFM5UGlGCQasleR2ih6DT3IQ6aVNQ4V9wAOJY6qsydXJFBRIckjgebIvTTXhtUNRNmRCipqvRPCQG5JGhvzwJkjmkfRcGEFbiFjSKdZg70Bv1xFX2rBZsxzPoxbG4WtpiR2mYSNlH6C9NIvNB/fQ2K/J/SBslh6bROr8cygn0thzbRiVHYTvXUL57g0kVB1Do/0YOXYU7uM51P/i28LN7F18Gk++8CJ2r1zFg9t3UXjiCaSf/xSWj57FZroAx4hh0KthfPoSDv7oD1C6flPgztanXkKikIdy5RaW5uexP9CD7Nd/DeUv/op0sDp6+SpWf/d3MLByF0rSxO4nPoOdYlESqbzlx+hdnodjxbHxzCfw1K/8bTR391B/43Xk/uKPEXcc5L72nyAoFOUaVt57F8rKGsKjk6j9nW9A++RXsO1lsN8KELPoAbdFmbHsjdCVYhL+IkkESTfYqzniDeiOFxkTPBPGVA4Zo4fHWHeccVk0nj4wUN8fz5IISSgzgtPpqzM0w3FES5qQKBnYWHInbGaei7QeoLm7gkzAmKYDl4o5k0dQKAnkm6yWoxaapREp5dJaFYGDjUwJzVoTSqUqE7uZiEHV2jD39yXBMSjkJUHTJyQmx80AACAASURBVGMgkwYrDRgkwVBcVHUdlf4jUvpk7u3ArdeBVEGgcNV3EDRr0NyGqGst04Oa4wjJbxg3pR7ea2uwHJY+sqlYIGxygWJEHOYggQmjHm1s72wKLG7F4/AUDZahwKvuoHqwB0NPIBZPQ4/FBKZNmHG4dgsWOwym01KatbG5KR5mLp+X+nEKfcbtTdNAjNn7gY+tzU3kcjkJZ9y5dgWv/tG/wFd/6St48dOvIGDcVYtBjHBdg+e4CH0HLdYbE/o3VOxs70k+A3QLLP9hNUT54ADpWAKpZFJi+cyvIUmSwex9y0I2k8Lq4pIYbDw2M68rtToa9RZ6Sv0w4wl5ViRucWoV2E0biUSPlHP53j4SSRMxI41GvQ6N5EvpJGyWhuomNF+FxVBe2ML6+ipiDIvoJkLHg9uqolBMolavSHkrVFPkBI/vu60oacxgzor3PurIShRC0rx3g4OD8jz4mWO4VCrBcVqi/FlmVm82YKRS8tt2k22RNSQMC9VaWbLmm64TOVyqKsYys/tDP4TbsqU8jvuk8mUsvXJQxt7+jpDVDA0NyFgmeQqNBYYOtre35biEnp2WLRnbCT4TKyHPvu17SCRiYKkYEQDNSshv6Qy5dh2GEsIhWRHlZxAIsrOzsyfQO+97vXqAoO0hX+pFs9FCo9UUToBsKi6wtcvwXDKJXLZH7sXGynKU/6TpGBgYAAIfs48eQtMMZDNFZPK9YN4SSxIZJuX4bjbrAulLkEe1IPqjdoC21pZyUCbk0mjXgja2VzaQTadkrnLfrUoFQehjaHIcN65cwRuvfht3rt/E3/7Gr+OzX/4SHIXJrD4qtYo4Jb7jgo4edQlhfMoW8ibw/hG5i+UL4oCSME3k2yFn+aPyit+7y7p68v3v7zs6kXb8awqdP6DA4x8/U6H/rB12FezPeu8enOu7++BnXsAHy+TjISX/wbEPX2i0VfQvl3N/bdeHs0OFnpBJ6QRk8iLkHtVQW2TrETIIReJjTCIDk8ZYvsXaW9OESXYmkg/oGkx4SITR5GqalpRnKW0P6dBHj9aOyg70GBpshhKoyFarMO9cg3Gwg3ghh5MjfXj8xvewfO1dpFj9NXAEiU99Ber557GSSCOtAvl717DwrT+FsjQDzW/CSzOu2Eam2kKYziH32S+ifeFZ7LCeFSoKm6uY+7M/QvLWFRSrOxjuSaHIRMDpOakXb2ToieXRUBJ44tf/HrZeeBGzqSJ2/BTq5BzTdYwqDkZmr2PvT/9vJN9+C1ZPDuF/9hsYPHEKwWtvYO5HP8auV8PUb/wmNn7x19DwdZy5P417//h/wdTSA2R782h8+kvwnnwGbt8wVD1Ev9pAPQwwq6eRGxyDu76B5I2rsP7wd+G0fYz+r/8HlNNPoD47h7Xv/DkSb34fZfiw//4/hPG5r6Gsl+CEFpTAEQIOxlo58TTLAPm/TCZ50a1kWORDCv0DgzAaQ9E47Y6195V1J2uUwoMvruefjJv3EShNEiW5vk1zmamSQi7D8Rptz3PgOGEFAHMuWfZFMgzyAJBvIiQbnMoGOWzJC6SYVBcocMi2pxD98RGQ9YyeKzQZhzwHClvW1DL0ohgKDoj6aAqSqgG4Aay2LuvboYPA0LHf1kCW3kSnQ5YwVfGAPuljVVhqKAqoJVUeERMcY4UBY9QktJCSPDLC+VH4SInJ+cBrQWFJnmUi1FTQYA2ZiMnKCPLcKS2kYhYcOxASJ84vCirGwtnVj3iGxDoTCSEVatiOKCheI58h7S0SuRhqZDixVpwVglRa2xur2N1aFg9tcGyCly18BswB4fkwYZU11ULm0klv5TkqmgEyyMkzZSIhz9d2hKFN0DvGJllWyVCXpsJn0qBhSumqbdPQB0yL7HdtiaESbaPM4EXFTBIImQiZ5EpD33ClMyOfOJUhE0rp2dakC6QB34nY2GIGE2T5jEw4no8EK08UHz4c2bcWmsIXIVU17bYkRFEpc3zSM+dnyloyO3THa3es0kDhulqtJu+8bnG0VBL7ROOfybPs7UBUkdfCaxOiJlZmEIXUdTGQLN0Sw4YSmH0IOI6aThMpwvJqKHFn33dlnnDecT5xGx6Pc4HLyAjIl+typupiaMlQ9MlJEbVlbbO3vRcxCHLOEAWV0k+yw5F9ksx5qiU97mk++15LSic9AeHYjyIiADI4h1QVXkDlbMBzI/2QiTH3oS3jNTrfQBj22n4opDlERlnJxPFKuSLU/bxvNNSJ1rL/B80sWrM6cODYUZSWY09VkI6nhLyIMW7XtUHqbrIJtk0Nm2ur2F5YQej5GB45giNHj+KAxrqqSwUMnyWfB1+cJ5x/ZDgU5U0HUlFQt12RbXzGfBbv67RDDsrHLeOzl/0eRiEPObyS5d4VdDJBOoKPO/sPffFkuyfwcfvqHvfwOi7jsbvn8tF13Cf/+GL2Ntv9SQ05CeHapGSNaBuTagBlbxeDzO5WFDi6iZYRww7ZzzQVPUET5sEu1FpTrDg7k4LhN+DeuQan1UAweRKxoQG4bQ97q/Oo3L0O23aReOaTSB47B1tVEfMbsC/9AObmMg4SccwN92N/bRmWW0difw/B1hYcuw3LbqH3M59Ga2cHxt3LKNy9hkx9H0++9Dww0g+wn/rsMh4srGLrnTcQzySRGBmHZ8URFAfx9KdfwbDmo33lJ6jPTEvMPRX4Eh9TG21UPB++kcLm43kcjI8hnEgBSlwELj24WOhAr1ah1uuSa8CkE7vZhNKoShZw1jIQNGzkD/bR3t9HPVOCX8qjNjqEvcZmJBjXl5EZGkag6Nh2bSw1trHhtmAPn8BU7zisdB7Nnj5s5Epohhq2QybqJKGUjmBn9CTMwVk0/IZAWgkpA6Pgd4V+UZLiQk/ikaZmSOyO8pXCmfSe8rw7yFP32X/c2OGYOLy8u+1HxxC3+fCLIp0eP51+FVqHWIggLL0H8eDJfBeScY9jTkOZJVGaAZrbRsyMKi3CEDUqQukgF/UBcKlIOYntyBJ3mfxIRaObonQaiiKljIQhSXsbMGeDWfDiQdOGUKIESsk5UNHslteR+IcwsWrBI8xOw5XMVaErdK7sG09IXQ/0SElIOkDUu1sOIcZLpBiolil46O36ni883eJlSs9vDbWGI10+yKTFQ1JhUSm32zT2AcWMC2RfbdUFISNxUcuxxbChwmJaJpEz26FCoEBmCMvEwJFxDI+NyvNlmED46gVh86WvKsMfrAEmHEtiI0hILYTnOJLwRi57lhxS4DIURmXQdtsyXinMRVG3IbwPTGClpKcY51AioQvhYNY6MXeCzGe+b4tR57hNyXCPlKAtZa8U5ryn5OYnm2pkOCgwLTKqheLhs0Gq65ORLmL0d51A5JGMSd+VEjdy4tuuLV5cQEYzlhY22TCG7HJtSYwlba2u6sJgxlIDGlxkyiMqwWdKFjrwOZEJj2FA3ULT9iRriIgW7wtfLNcNqQjboZS3hqGGluOLcSXGMitgOReYMMlb3vYREhXiPRF2OipkDUKpSg9I06CHBuq2J8YN7wHHTLNF5dQxaBxG9hmaZMJklFhM5JMGMk3rltMSL5qEVYZGBkrqGXJS0KgBWp4HI0aGOx+WaUm403ai+0PEjuOSiYgtO2ImpK4IOMdUA02HzHAdnSP6S2J2wjxIOmPWN0VVP5yDDDtxrnI8eVLIFLPiMtfJyNdwXJmPXK8YMVRtT0qiOeBj6TzGjqclIZSGTleZ0+hwmkxy5s2nwUOXDIJUuI4vxpvC58ZbrhrSl0TosWm0foyC/rhlsutDCpzfD8s87Vf/m3/0290fyol0/uFG8rAPfT+8/m/6ubuPw+/dz9xH99w+KmO5Df94bvzr/qZ7rvxORU5uXEIY0ipAIFQVVugj45TRvvUOkm/8ORpvfBs7s/eQ7clLvDFpKSjO38Dav/59OJfewgAzxEsJxMtr8H7/n8L76ZsS38319SKetuDOTUP99p/Bv3cfqfGTSE8cR0vXkavtwv+zf47e1Rm45QPUyY701S9j5MtfgskY0soyjIVZePsbyF88g625+1B/8Bp6VpeQZv1rCOzvbqG6uwv3oIa67WDPbcLoG4DXP4G6yoYuGoYIHT68h+bMNELHRTGTQWDbqDLCevQEJl7+NMKGjfkbV1Gde4DgYA/ZE1NwTRVxtwVrYQbJ628huPIOsvsHyBDd2N1GcP8+2rduQt1YQTpo4mB9C9XNBlQjicpgEfmnTsOKW6jXDtBauI9g/j6ad26hduMq2ssLSMVSMAYn0TN5GmD5VSwFbXAS8Ysv42BwCpu+hoZqot03APXck3DPX8B2rhfrjQb29raxv7OG5cXHWN9Yw+LKApbXlhBLxJHNZ2XCUfBGTSAOW6UcCzJyPjQEu+Pk8MLD46Y7nri+O5Y4atiCl54x5QoVmxGwGxaFPrt+MbTCXAsKHA2kIGVXTFr89A44memwMSRDT5W11Qa/e/TamHdMmJuENBQlEfeBE1J4tGExfk5on1zg7VA8K7J7ccJTmXM8M02TmdqBTzZDcgpQK7ObqActpBflCcxO7cpuAxEvtOR9C32vpZtCXsSafoYnSNwjfx1BxslHj4VKkfdK1AAVp9TiC1ce4PtCyanrCYn5M9bM+8fsdv7+8Lxj3JvuL4W8eJDCetZJUhXFEVEH0zAyrVjk6ZPNiRTEekyyzYVfnLF9bs/+DeRgpxfKhFIxupjrQrZDU/IsyKxGGaJrRtRjgecgfPYRXwMBGrLHiT6nJ8RnJiqEOkAXT9YP6cGryGXjSGUT0LUQqYSFdNpEMm3B9lqSTR6ygU4nx4INmSKnhzk25K3nGGCiJ0ufaDsw2Yk3WpUMcHZjE8xDUBtSpnaMIZZy8l6S553XpQsGAJdKTBN/Up4LDS1+J12sLOfYlPusCw0tiabkInmNOstiqfxYoRNxjCMIZIxxG54WjUoaPHzp9CaDUCB7ZvyTnpTH40TjfeM94zWZNEJdcsWTvyE6NzpRBvn6aUSI0iT1Lmv4A9A4p8KSbHZ5ADyXqH8Gia44R3gyVK4MZIqBxmZZugoxAogU8z7SkxaUjIYNj8vzJt8Gq4XowUsrIslMVyXvKVLkMuyJTvBe03iioU2ud95X7kJ49SkDFGgx0u5yxnFs63DF6GZpU1sMC9JXCzU082h0A8kYiXlolCty7XwmPmmBVZJ9MbQSoROS78aunuSgZ3UL2UrplZOZUQxMeQQf+ufjnGku++jyrhzr6kR5loe/fGivvN7ORO/+kOsPC8nD2/+s/fys7bu//WDf0eDqLu/ur3sOXN7dlu/ypylSxuOywYFqSiMB3iwqAQ4CI/DhLj5Cc/o+rMEx9J9/GsGxUwJN9ZQ3sTZ3F7XNPWSfPAHFiCy+fHUfxeoulJ1V5HbXgISCYmBDd13sNltQSdPJ2C55qHWgXw2RKu8hMVSAM3gEe6efRLWnAP3OA8RLM0jtPkB1fQHpwEGC88tpInBshFoMFdvDDju0qYY0m9DHSuhJxaGmU6i7HtKahqLaRm1hHvbqElquDW34CPr7S2jULsM2gGauDzh6CqrtST1rbHkBjmEg+fRLyI9pSJkmGhvzUB9PI1WvoK4BTttDY31LBqPWdJAwE5K8ZJcr0B5NIzV5DNtnJmAcO47q3r7kEsRmUwjrNShhDEnVRJDJwBoaRWJoEBv7uwAnL2OHo+MiWJtKiGqrIQIzmUlhNz4Iz02jVm2ATFJOuSL3gVYtlUS12RQvZ2B4ABPmhGTj2hQeHbQmGheR8O6Oke6Y6I6V7vLumOmOEy7vbsNl3ZeMTVlJKUiGAVL8Rl4fYTEqOMKEFB4sb5PmNKTspfKXuU4ubnpoFHJtibOHYgxQaAQC2VHU0INT1HiUvS/JmswTIcsgFSL5zePwxbPr1t7zmFEXQAo5QpZk3SMjoHBBU9mLYqUvxAoKlkrSE6YhQZFE84ICiMxdjN7xPzbH4dyg9xV5q1EHscjDEQpkQsFs6UtvhOx+FKzttjDKRecadWYzdPKNs/EJSy0Jl5KEiS2KI2i4C83y1vJ8CNnyrCjYGUPsPguPjVc0CtJAGstwe5oTIogptGlo0XjhuApDoRFlTFeMCSp70SFhxHjn2KL8NcmJ4e98OT9S2xJhIdJjcMLS+BeNRtyXAlieOtzmAZbW96GYzEU0ha2PECm5zpnQl84Pou5QGZJASoPTrHY4IzRYMV0YFYng0T4hN37IuLg0cCGvRdRAigpS0UiF3ClV7IQOZXnHQOT5SvmrGSE2mk7+bx1CCMVeDkbUJZHXRC9WqmjFWKJBJuaVeOo0qFhexkuVpiHSiTlqmMMxQ+/albHNudFRxgxxCANn1MyFil4aVwXkqzAEcuf+us+dc4kKlyEQ0kBLUqtlCbTMCcKQR9czp75n9RF7PHAsscxN0BvaOQafkfo+5wZzM2KWJZzoPAbHBLflvQjarhgApMblOCMxlIx/zxPUh/OUytoLXOGy57gjvwC59wnxU27TKg5ZI8B5w14DYviQEtYROUYFLwqU8ywMJaRE5c17SqphljIzRMj8AJV5FAzrdMISZBQVgq5QAxu/kN/CYfIkQyGUZcxyJyEYOUWIMEko6gOntSuf+N6dJ/zc/RNx1fGCuawbYuRyvnS5ITIgPvDIeRF8ieg7JACjhR9sxwNS8H301T0R2cehk5HtO/vu/ob2lrwO7aar2rsXcfhdVHVnnxw0FvnHWfdKnhlCRuxaRRjLKqJ47Cm4c3eg7u8iuVuGcvsmis89jzKTNLa2EWu0UE/HkTx6BJVCPw72alBTRVibO0gvzqBwP4+cU0NtdQNNT0FLMeG3WlBaNSimJpA/s3qDwIJppBHGsvDCGEIliWTPOIzeCWgLy7DJEqZHzHHK8DiqW3sCPY099yK8oWOwMnnoaAlxjMoBOzyJPfJQe3X0Li1h4bVXoc/eg5IvQHvlS6j19aC5soLm6gYabR21TBHKK69gjx29lpZgOW2s/OAdTPyCjv4TI1isbiJYnIXiNLA7MoRavghPT6KtskwjC5bDZcI6/J1NqE4N4dY8tL3TKDNZaGgcfiwJ8/QZKGwyoyYkY7dFYykRR9OuY2VzDYYeF4XTah0ILzj3W661yPSOeCYOx67CDxxJruKEbtmueCPM4mYsOptOIKWkBIqU5hmcmIzHybPujpZocjNGKDS9kdoTT4JbHB53IiS7k6IzvrkN9yfbdv6hUpAJ3okt+7ScpTe24GByDhQ29OLZ4EL6cRPG7JRP+moIrcPeR05zwoGKocI3ycbHuC474dECYFmcAksaWjCASS+WCc+dycqETkLc9KLhiwCikpXsX12P2v8S5yZMqVBQMqmOYQAq2QChSljSEK9HhBjLJ1lBoJLEImruyLnGskhitSbnndKWemveAcLJgruzxxTPi96iakA3I2UqNrJGb8wg8i2eF+9lhApwD9H9F3kihElRVyrGP8UT4XkGTGLvJiFSkUb1ylTSfF5sc0ySKIFySeHDcAvDqQbFoALVidADxu5JsmQRUua5qxJylW5jorz4HEg7rOhSPsoDMbasMz7OVAhm1tdr8PwWevt7pInG4txj/PG//APh5P7Uy5/AwsNHmL7/CG3TwN/5xn+OfHEYlqlGcf62iwRp3phvIw2LXLRd3ht2JpPUZTH26RlS4NNMoYEh0ReDIQKGmmgYdow2KnPGeuUe0ePkfaLS8CTUwH2SvZAGCZUAgxPM+Ql5KEEvVZpvEVMkcweCNmJspuK4UbiFZGSMQ4vRwLFIVCbqDyEZkVqItkekk0EPGoCBNDShZSBNlnggGrBEoZjc2DEeqfD557FrI+VhJzzF6zDNKH+CywXKpzJnjgYZLnlWnS6WYuXSwAlC+Lylwh3CscTmT20pHeS8JvrD+6vp7OTG8BKjDjyTtoQRNSW6nzw2ESsaTVyrEb3q6Asa6xwx3B8/c/zz+nm9RNPY3U1hLgINGMoJRmQsSxIROZ5oCnD8cLzJ/TOZiE09ybnkQddM+LYrBgXDDXQsmUXBF5P1eI+JKEVGpypyg8U8XZkkG3ZkVFeWfXQdt+Eyrucfn2t3W66TGDoXdjfke3eDwzs7vKy7nMu6O+++d/fT3b77vfsbfu++5PeCjnQFd0fYdpQ+z+ujFkh3v9wf/ygMKgGt5cgT0mjZQkEt1FDoH0fPy1+Ar6qwv/d9bFx9D1Nf/QrUShn+9DSUWhPqxCjcUj9sM412YRTplz6HuhHH6tYqFt6+jPbth0jVahja2CFOCK1RFz5uLZOV5CHX1xCzMihv78F+NIv0+hayRgxhtQHbCbDT1uAW+9HUEshNjiL2iSoW9htoLszAqNYRjMbhWewg1MTs3AxqtovRdB9iJxOIhW3cu3oJWwszKKYzksFe+vIvoaWqWPjh62j5JuwMsz41JKaO4aX/4X+Cffkyyis7aCZ6JZ7EnIJm28davQHW+g5+/WsIT5yGr3IwxlFrBvAbTTQq61i9dQ3u2gKwsYLHb74Jb/IEykEgFqbJ2CylZ+jBddjBSZFuSErLRrlakeQwQk26FfXmrrVseK6POmNhjoVsLkIByKBnWkkU8iWBplLpyHNlpzg2K0ixljoy5yNIW0y0aHxG4607VijYCLkxOYpTLXodHh/dZR839mT8MCFNIOWo6xo9VwrdtkqFStg9mjC0pqlcmEWsSo5dJBA1k3Cb9OwUo5LKhDS8hOb5G8JqZAUiGQyFqFj0UjpJCJP7plGooNVqgMlixAio+Lmc45mIgMX4vMtOZIqgAQ7ZAUU4sowyuhcUmBSWnMYhjUfCrORlkDaa0V2QmLeInohFUTx5xqhZRUACFaL5Ppv3+OLpkv+f3jGNBgpsw0pGsVhCtV6UZMWSQ0W35Jh89rwmKisqZD4x8vRHXnikuGzblvgst+O9EDhdkHWiB1FXNioIep/CIqjTNOl0F9P1SKFJJLYrJyIPEJ6LeJyC15OKFnpDvF88DimhKeApS9jdj20t/ZaNjdVF7O9tY6j/ZaE2Dd2m0MqePHcGF598AnsLi3h07xZiJNVp1lFmY5ZQQc3zpZb69OQoioUMlle3sLG2iVioYuzoBAIvwP7mGtJWDP29fdjcXBVDsC5lTE0kYoaUM7EOvM2xJ15axETI+0PPkwZmNYj42x01MgBYSWBocSyvLMs9JpNZNp1FqxmgxYQ61mpLOim9yzDyXgktM37OyiFVgUnkgc+b3rNHAzAyQGgmU38RbeLz571iaIaGD43YLsJAWSvnLHHhyGPnttH9ju4xRxu/yw6prWi1Rraj7JfKnIYi0QV2QeOTZkiI2QTiLbOtLnN8GvUoWbDTPpdbcF6RfIbwPjuvkU2QyCodBM4ZeuW8JuYNmBYTN32ZI0Q9JBeAyp6GIecp21+LUmSRiSe5ENF3hhooD6I56rdd0TES6z7UQ4TXGc2vzv6IzDGsQRmoMDQinoJMPiY9UqVx/zwu5RvPM5qT0fzk9+6L2/H1ccu62/Bd9ncIweR3nVZZdwc8mGzII/ElTsoHSpuLpNWbIIOEj2ieMnYUvd5/58nx/66HxISSyI55f588Jren8JEB1LGc+BuJ+cm6KA5F6ILb89giJGXI06qlNclaa0JDKmJMfHObUbak62OLWZBDJxA/VUXzxk1oO1vAj95A0bahzM4iGYaoj05gJ5ZDuaXBjfdAe/HzcAYnoK2tI6D1lk6gYNeQ+u6fS0w8LJcRVqsIe/sQkt41XUAbK0jYdWD2Hry//CbauQISjxfQeLyAFjtcnbmIcqwHtUQJsbOfgNaOwXvnh7i1twt9+jZCwwCky5MH/cg4gkIvIv64Nqp9JVif+YL0Ra+WelFXYyIo3Vd+Bd5BGU48iblCAbXtMixmFfeMoKXn4dAzbNWQnl9C1QPSI5OYb7P2VxNIrNWqQdN9BEwk8VrC0tU4dgra2KSUD5FCtMkkOQpH4bs3WNwpUFkibUlTGE52unPZ3gGBQSnIDcuQLFjChHyuNGcJMVHB8F0GqfSvjiY9J4A8c5EoUWYoESJa7JwF3IdAxFTfYvxFMBN/w30GWgQoyxjuDkAOdprXnfHLz3LczjiVbcUcgNCvyoYsV2HeK8+DECkL1+T3NOIZv40mkExiQl2yIGpDyi+0yPkrKbOTAB07Z7GvOudBBOUz0zWyGCg9GZ5jO062ktUjdImeBT1oWu0CDTLmx3sQQcWSAyftNuVGyDlx/tETpeAWe0CoJHmuUYwzuiWdUlCB5OVqBXTkT6jvaDz49Ibo8dI44tyUFpdUBoHE8am8aUBJiF18p0hG8LcMi/ps4UZPhHOVHhwP3LGzKLS5H3LgC+xPTJ33k0qj012MFoCIQDFSGGMmYEBolAqI5/iBnBJPU5QQDSteGzuPUZhH8XoqLZ5/JGHIA+FID3lWAjy8wzLNOSzNzUl5V625h+cvPilKn8ZTKh5HX08PWJKVyiSRTcRhuVV8709/T2h6tXQaj5cWcXD6pLCT7WyXsbG8jpX5Bbz08idw6sKTuPXTn4qx+/nPfhYPrl/HvemHOH/xaTF0Xv/puzh14gSOHj+Bq+9dxs76Gk5MTWJtexOrq6v44he/iGI+h9de+ys88/xzsANPiHRoAA30DgiL240bN3D2/FO48OzzyPUOgzwNvP98dGYnhi/3lwlyDAVJ/DW6h5wZEiLig2QuWZujNpK5Mi+YMxKJ/khRc5BIsmYUExZZTcNNoHYa1B3lw+Q9TpjOi4Y21YNCr5/DXVAVIgCcv4Sqo2RTQZgo18Vr55lQQbdhxOJiuvE0Gf7hi/OAypzvLCWNtKQiaJbE1LvHp/cvlNeRMSFhFpkc3AsHEzOoI41EI4EoCsUNQweyBTfh6KFDKSFBhgjYXlekSsQfITKGnroEszpIXjRfxDA3otwAuV/iBNAzj+a/3DE6Djybjq7lvevKJb7ze3cZv0d/kU4V/fj+skhny4nTmIou4IMH0V3Rfe/u9PD37mce1HowSAAAIABJREFURBpbdBYc3rZ7Et0BwO+HX9xWXoeWv7/s8IY/53N0QwjD6GIZM15JC5AeDZmA6lREiTzGzjyFqV/+VZTfeA0L3/lL5GwbqeoBzGIP+o+fQd3KoNYCPC0Ov3cUidIACszMbHsw80kMVHcQ3LmG5sYmnIMK3LUN+BOT8NiRqb8fweIM0m6IbFxDuVkX/uRkpYrs4DBGPvEptM6ex7qRwh4JDzJFJM8/gyPDfUBlBw3PFwUYp3HRBtY1ExtBiMr0PbQaNeSZrFEqYZFJP7aH1sMHUveZZY1jvhhNrHoVOzsNArUwFcazWGPsISQ94tIO0rEkki9+UiC39SLrMy34VIR+W2pLLbNPBmxjfRVldlsyTZw8eVLaJZLUgwlJlOSSmEShSeUsCS2EtToTujMA+QwP/3URlo9/tlEv+WiAHx6DHNAfHtQcBt19dPcvY6rzs+667nDpjr/u8o+OP25HpaxahIAj0S/HiNRkpPU4aTvW9Pv7kcnePUrnvZP8JRaAKBjuL5poPEZ3qH/kVwL5vb+O902OHWnB7vkePm50fh0tKb0JoqY9kUjuGOPd50Ftyhv7kfsjkKOoyci2EBg+UqXvhzHkPGmNyM+jHUTnQ0Eoizv/RMlrPMfu+R5eK79//wKjNd3r6a5TI9hHjnR4H93tuu9c1/3Md7m0Q8uiC23LNdA0oykQeVBUAAzCch1Z3dJwe0uw6xWkMwmMDg+hkMujsr4qHiKft2Pb0byiTcIs8naAm5fexhPPPIcLF87j8aP7+OG/+db/y9qbBkl2XeeB38u35Z5Z+9bV+wagG42V4gKCJMB9EQWKlCXZMbascIQnQuMJjWN+zXjGEfNnbP1QeGIc4xlZok3ZGo4kUtRoobmIEACCIEjsaDQava/VVV3VlZWV+1syJ75z36l6lcgCQGqyo/q+e+855+77WfDPfuu/QW4qg9eefVYMdMxPVvDQwydx89JZPPmd7+HC6y/JAv1f/eqXMLVnHqdffx3PP/U32D8zgftPfAHPP/M9XHjtJcS0Dnd7GQ3e/n3kQ+hZIX7y1Hdx+a1X8Q9+8zfx6cceQalQlpux06+8jqe++9eIe20cOnIQE/OL0sRyc8RFSd7D2UxJXfBqnv04mWfZV2SHlIRpnWq8+tk+GmZa7p3/J972PZlJ39AweIzfSZsbMfMUYCC4aLHV3u1n+rnsmdlruKGQPjYw1+SS7+0+m07TUDb9WlPhIYM/sy/hwdOczCUfctNl/LwNk99Qf9ZrfDN2OR7N6Zt1x/5ntqYG1eCbzbUWlPkT2IR+up60/rmG6k/DtuCSbGk4+UG3Gi4Z+9uzwFbtGph05WgmCKLE1dVJXBNhuMIzY2k6co7YSsdkW/OhdchNg3nX54lIi8Ydfh8BryZt867CkZvJ+CIHy4okzlqni7FSFTMPPYLOm6dhv/w8xps1aXzPnoQ7Po0VKp+JeYrywGe62PXQKVD8pQ0nz/flHPqT0+jO74UzNgmqayRXbjduwxovwSn5cGsNYSiyDh1EvTqGO5tNFPfsB/bvR27PXqw0N0QxBd8way6wPDONaKKCvuNKfTiDUBiG1tfbIqPbadbQ7bbRLo+JLH1ncwPZXhedQRctigdVpkXtLd+HssjJ5oNifPl8EYUcrfhQ5Sw5L32gWsGVIBQDBNnpOUyPTyAT8KqLyhqoEawgm4BWFAinPetxbGYGE3OzwuwhW3/Z0ZtrKoqJ8M2VbWrLm55pU/rZ9vwzO3fTWKbtdw4khvHHtyUTb3ah2roaP7wh1D6mOOwP2p+0n5GG9p3hvkQ8pUE4noQlv8mOV8JGLFCKo7CapubXpJnqnEMT5m5wehnGPq75N2UzEypPze/0ExwCJGCag638JROQ+qX8ckrabg+OQf0xPv1L46XD9Vs39Io1jM/44TAmQbpsO+XBGYYhfYEZwh+VH4btyLZsRjgJmnJReVQUBsj7Hub2LCKb88Q0aL22JupSaaZz5dIFZBKRtJxLkUsb1GdONaZkRvQsG9ViGbNT01icmUPt5hL4Ot6Ke3AcTtI9RGEblXIeWd9Gxo6wvHQF/aiND33gQdF+95bNa3TqvndRpiKpgg+Hqpw7LRR8SjOQe9pFIZdFr9XCZq2GftDD3UcOYqwyjpdffhlRrw2bfTUOEHYpApaRpzD2S/5Yj1qXrBeOH43TOhXABFbnf+JofdNN93OtW9Ym/9J+zrGEH/VTmoxLfyssw8jfofFKl36lSRj9jUpFYzXvCpvG07BRLq1R8sZAZDzkSl57jYGWK3JuNJJ8pNORMPZlgrIeBMXs+AnOPx3fmjZx0uXgd6qIO+I0nDBaH2YdTI2NBEPrwdxxamrv4CrBYZB0QTVuGHYUjMKOchWeccO0huHJicvTHC8weH1CK2bsjMJVaJNjNY/1sI2lQgnW/kMo5bJwN2O0qSyjUkXo+GTLkl1rX0SK+GYcirKZjG8hE4e43gtQOnYEXTKxzC0grGSxXl9HHLcwlvMwKBdAe8m0zT6oVuEfOopufRPXHA93mJ+rl9Gob8i1DtwckPPQ6LfJqSPv7NyAGQuofWS61FbUh+d7Yl4xLuRB2WXb9+QKk1dNk2NlVIpVw2gRUw7al90gF/dctoSc54u0Ld8VafN8aW0Nl27cElGsPYuHsTg7j0G3YcRtqMDDdeU6fG7PXuQLxk417Rn3or4w2FDMqs8bV6rOZH8lAxc7ZtKL2GnZTgzTtlNX20vgUwNf2zU92QzjKK66wzSGw98Nn/CartLSiUtx065+p9NJfystDRt20/HDtBSW4YQbjle/ugq/mzsMN+xXvN3CNX7YfTf49xKvMKPqI7nEHE52y6+4GrDTz027Wcj0pkjhNC2pWz59iPx8DJ9KgbJ5lESfdyymUykfT2U2NhW89C3RR0459ZjGU7iwU9OXn0ej2cG1azewdHMZY+VxvPLKa6JXf6PZQr5Ulg3znY26qA5e3HcAj3zoQ6JP/a2Ll7Cwb69IUfCWiwqwKKpIpSftMEKXGtsmJ9EKQ6xTeYzvY3x2Bg+/73344Y+fFx6g+dkFfPvb/wVRL0J1bFzUOwdhnCy8ZonYWTemJkaFaR1JXGpM7ghXz5C7Gz2Ga52/Fxglq7DqKg3GS9vpqrbLpiBNR3GVVjpOv4dd8muYn1m09XlPuABTwKSp9DV4VJjG0R2GT8fp97vllfPTqBP6MH1Ny0kTTH8rgCZMNx1Pv+7+CDscpwmOCleajBtOZ5hWGmb4myICTsQFkPK6NtdH2MIQwfczwzWaJ4NRCDRzOdz1vvdh44/HRM1hY3ERufc/glquhDuNJpqtrrxXkQki6LVEXSErs833t6iLuVwB8dH96FJN4foV1FdvYrzZxKkowHipBKs0gZpfEBnrW+MR2lkXke2KHuPmzWvodDcTEQkfbi4vah+LxSKKVP7Bt6+sJ8wXTqaIrOOjQD31gxh2MSfWnvJFNTlKk6pktgoTHdSRGPfo801KLLW55qTRjUUZBd8p95XHsW//cRFZEttH5HAtFmVyI0csuau5z6TxjcmJaWkTvtmJSFlo3kPlyomPpdJRE93qSaclHwSvKk2cmVyG75n57sP1X/uDuuTkVjy2fbo/ECbd5oRTPEFK0lc4DUu7w/DDcXx24E9PmuJhv5SPpCzMIlcEqaXUDl5OGCkYgRjx3xa9t8eNqhNJZ8RE+3Zs82wwKnw7zNQvjwHputB61vrXNDVc8XXDpeF003QYr3GKo7TSfn6n8dS/fZkoWIIi15dywknyntS7RCZ0mKbJC2/WTJuQvuaFb7H8kdGPP71aJa9SoVzF8RP3ijRBZDlYWt9EFzbuf/8jmJiaxspmC8WpWTzwoY8gnwHyE7O4tV5HcO48GpaDgevhy098SRjPNsI3sHjYx/s/+BFRt7q80cD43B48MrMHn//c5/GDH/wA337yaTzw8EOAn8eRU/fDKVZQ6wSY2LMP93/kMTn1c+Odv3oVzvgUOo6PfSfuw/H3fQC312t468YylmpNzBw8ijura/jcr/46csUCogzVI5N3wtyY6bWvFJj/SfUZuXM5QbJPpRbI9M2M1lu6jTSMpNLfW/SHwtO4ikM8hmvbqKvxaZx0GoqTTovfaXiN0zDtq+rXtBVulEtGPDK7EFaGnDB/EDLpP8m8Zm692b+2bxQIpWkM513T0ryoX3HUPype4xR2NxiGi8hhCmHrDX0UEsPSGSWewpkKMFc6Sk/j0nD8VhrqpuEUNw2XDuP3MLz65cpO8jhArbYsYmQZMucMHLTFKEofNjkPe3U0G0so1pZhdyP0cmUsT86ilyvh+uoKrq/WhNGMjRbGPdPA8UC4Ufmq0xj00SllYVerCPtddNpU5+iglQGas/MI2i20vDLahSJaew4Acws0eijqJmdyVcm/7VBJBq+syWgB0X9Nrmn5UfTJp7gTVU56cp3t2YBD+Uwqosi5CAYUOxG2JGEadB2K7fRRJSMHOYtFaUKIftACJ63YL6NJGeEMdQj78CxfLIfRZGnYj9AOO8Kd7NjUjkRxjIFoLiITGzttJ+ggSyUOZDyUOpaG3GJeEQ5zmRxMx0+3WbqdtZ/Q1XYz9MxCqG/UxFc8paU4SoN4ijsMSxyln6al8MNhmsaoeI1TV+mmYTXu7+qOKgdparimvVs6hHsnmDQd/U7TT0/waToKO6rM6TRH4eyWV01XcZSOpjUKb7f0FZYMm8mWygTJNb5hqGMAb+pEDIky1f2+KGYh6xBNZVqWhy5llG0fU3v24Zd+/R8KDStXwfEHHsbs3v0oZ7Mo5wuwi2MYm1nEyYfeL3wnB/buFc11+ZlFSaNSKIqFMLeUxyMzvAGLkB+bwfse+bioAPZKVYxnq/jFr/x9lAtFNELg8In7sffAceFZ4bv2kfvbqBRL7Mn4wq9MYWZuFvvjCOu1GvK5nHDAR2HypMXNu+OZG8nUIq31Qjddz1rHw2Fpv+KMqvNhukpP21DpKBzDFYZh6W+FVdx0vMbR5V/6dKq0d3MVd7f4UeGyIU3EY4fjR+WPMJrOcJnS/mFa7+RP4yltwqfDFZ9h/CPcKFjr6+ep08/8FCBNSMMUJu0KnHI5Dk0sipemlcbV760NUaoAiqswpKG7L6VHGDY2F6v6xh386JnvImrWkaPe3D5FhygqQNakDiZqK5h+5SdYXFnCdKuJYGIK5+67H6sHD+GWnUWjb5RJUI6S721uPotCrij0S7RdS1aJbAG5Qlbex5gHO1eQ24DWzetYOXcW9ZtX0ffyuOtjn8P4/gNG6QUxyWkq3KYZ0U9NXmiKhviujXa7JcYuQpaP3N6U/w34bECOUmoGA3zLKIOgyMyAylu6IuABG10Uoi68W7cxuLaE3NomUL+Ddv02euNj8D74OLoz8+g6rliUijqh6NV2/TziTIxo0JRTSxxwn+7KOxzT1BMT65cyyMyLsqrwJKS7etat+b19Qdd2S7ukp22nLsPIyax+ddN4/NZwgU/oaJjmbRjn5/UrXcVnmvxpuPo1Xp8d1D/sEk9xhmlInB7wR0zKadxhuu/Fz3TfbULUvO1GT+M178NwGs/wUTB6izccTzwtn+IprWH/cJo7/abHmmc3E8Prd0uUmpjyy4JOUapkMtY8UfFJTINADhWV9kVGnhrWiE/1pzJOM5Yoonry6afkmn56fgEHDx40yqHIS+J7CGiNj9rqHAfdfiR2s3NOFiGVkFgOMm5GruNZrkKiUIWGiDi2sp4v6ZDplLcIfLfniTGXLYh4mjwlUJQrkVmnaJ6IhVF9bUDlQToOd9aKllXrkq7Wr0IyTBa0d1kk0vCkoW0ntJP5X9Ojq2lqGP38G5m+codpIqkFc5hWCmTr00iW7FzcFG9UmluIST4jbuiGNh9pmOGr951xpqxaLtLhT/3DsLv5FW8YV8PfiZ7CKO1dT+gEJKE0MYYpAYZLZ9jaDijJna7SSWdWaUjciAZVWIVTikxzOMyogbSxducW+p06pnMVDAauMatqZZDNZeAHDsqVPLKZGax3p7A+MYnbU/PoTs3A6ceYyvkounmx4mTns7C5CGY80DqRL4otPGRIFxmUfSrbcNCn6wKbvQHqtQauiwYsC8eq42IxjPoEKLPpUAYypuBORsxaij5iGk4IeRXmiHUjux+j0OoIR21IJSG8Prc9ZKMuCms30Wk35Up/MDaFtuUgN4jgrVxG4c4q7Nvr2HzzIqLVNeQ3N9C/fRX96SlkDx5DZiIxFRhQ1aAtSkE4uVHDkuMmOsVFJMvcWXL7Q5lmTjT5xGAEJw9e62hbcwFlG1BJCn9b/lRnTvcZnTwZxr/0AiN0Uhyc6XbW73R7K10NE38yn2kY8RRO00v7GS/pJvnlN8umMJpumk4aPh2ehv27fmv+0/nQyfadaCu8bCx4Wk1OqGTblX8i67YdznjZBDGeDM/vsf41Hc2L5lddDVd3GF7D6WqcuhrG8vKXzhPpE05h0+mZMJ2AtF9SzNCIFpCaPKUk4pJmo0wmKOaBKk5zInZExVTUUx92zHsq1QH3IqospfRMJPrbj524T3QR0GY2DWtQnzvrN+6YDbioJA1DhMIFZaNDGXMY5SIsk+gbB9Dum/FHtbPcmjdbZoGmDLPI/YuYpoOwTaZW835KxTxdin+J9jcj7siyUEyU2gDf6ad1ybpK190wjtbvcPi7+dN0h+kzbjh+OEzpM1x/SoduOlzjR7mKMyruncKG60fpDKc77Fe4d6LNuDTcMA2NZzj/FJYu/aPG/yga6Tw4lKNj1+QYUAYVER9I6peKGZSImQM1ccrQpSvcIGimtl8a9T1Ssp9OW9IlZ6n+ti7PZEBqqHGpOGDHL0HL8M08Y2NqbBwo5VDxy2KswM46cLJk+PIx5hwCDh1GvRvg+vUVbFI14OQU9h46isJkVRjiqL+b114RN/yUt+5TQQAVECTKRixak6ampgH6PWPsILIyKDpFTFdmkYliFEp5uLSwRCthVO3ZpwpNSiVSM5HRRc0OREUN7L/2wIY76GOs3UL2zEuIN9fRqpRQ3LMHXn4M9tI19L/3F+hcuYyx9z+K6OT9yJ64B4V2A42vfw39ixcQ+SXQfpIfh2hcvYTx2irG/QwaK7eQOXwcUa6KFhUdUEekmAm1kaXiG9HERMtaCZd5UrmsZxrCoH6CjEPFKVSra4kaQ/YD+RN5ZrO5c6jKK/1LtZ30G5aT707bzcyOtv1LsYFq30mN7eQp3iDQzr35JX2NPUj7T4rmjn4kXKgJnunAaRIi406WhJ0ZTJLZkWmz2JDE9jjhuBkq/9AgFspJutvjSMshOiw0MXG38k46Q1qgdgAm6WheWDdmATOvfxwu9FOTGDnJWXXi51inUF0SPypPSaVvTTBShq26316QTYZNvQznbbs+KUeetFdSbM2z0JXJi7c0FO/VelF4zi9c1Bhu4jS/Bpd1r/MT+zf7GscaQ2lpa2C4jGUDmhE1s3riEqN6wtxJ2W3XKAyS91GK4poyiXrdmCo7HYyNTwtdZpQGdJQ7mydEnvD1ZkvzqU8ZRoGJNKapov7AqK6V5zMaXOFmi5t7tkmKR5ny4zaVjxCQ9UCJAD6LGWVK1DjItztRQpSMy3QbcCyJvDI33WYHs6M9Fdb0/e363sq/AqQ2YKxg6crSFMk3ZatTv3T7GL4UjU/SEHpEoH/7RpDNuz3+DazEp/pdKpnUZ3p9SQXLpzBiyJfSVncLMk50Ywh7AeFNjPLU6JOj9lnFZzn5Z7pmsg4muGxLwvEvXR+svB1+SWpU/+bBh/WmdbeV27eHbVmHNImLprg0+PA3FyDNRLowhHtbhoeRk86geMPRpDscN+xXnOE8SPpkSqKmIjuHT37m8/BcB07EgesgtHqi1MPz89jcaODimTNYatxELZvD+OQ0DuxbxJ4Dh0WPsJhVGND4xgCxza13BnbsQ/Ty9rvSxlQOyEHFnbYOECozqOaLKB85jqPH9suAI2Oa7OoTdY6cDDgouTmQHydSKjGhTu0M9WRbaF24iBvf+M/oXDwH99Ah3Pf448iXxvHCn3wdsy88i1xAncU+vMo47LuPIJeJsHz6dTgXzmP2wFHc9cUvAlEPL55/A8VaHb2rNxBevYLC/S1EE7yuy0AsbPUTDWc0rMDJTPQ0GeUnyqkuJzypXHPKUWYiyTs7ZNLjt+QrR/U5U9L31D+4aOlP217bWsPfyU3jj4J7N1rJWjsKVcI0T2mAHTSTAZWOT38TX+GHaTF8OCyNy289QfBb6aRh5DSajEWtSXW5mHMS0TTUr/F0d1uONY10/hlGv9KTPOkMOJS/NEyaln4rLXWHy5bGT3+n8Zl7swESXWdJlDE4w37K5yEuaqa8yiZnOqzgsYuzjmRbsN2REzYy7uzFNCjjWU/U6keeFv6oAEjqL7lVkHGTkGBZ0uKGuqEijDwN8FYoqUtDTLcZnF+SPpHQknHJdUYbLZlHND3WjfJpaz2l65JhOodrvKSZpJ+sQRr0M7mkx7SG6SqR3cI1nm4aRr/T+U/Dpr8VRnHScenv9xKvMOqmy8QwDSfdnekqZ/w2TDpe8dRN4/Ob4Vr/ipce7wpDd/in8Lroaxoih74FrJNPapZjxyESCWiXT8ZA4tfQLSryoQmoZjmhktBNZ0bXue0wLaKhJ4WWiUnpp+IT5E43QnFykgaFqGlTyijX7hRjC22RGa/OzMHO57FgZVCpVGQh5u6LJvv6XMzFZGZ/y5KWJYqFqYaQ9rlN2bnzD7n750mAyv3F+qKPjGuhl/FE2xdVhsruLlGMwpXUGtBqsLFDTfOjlPPmNEOd3P18BM9voxrcQWVjGYUVD/uvXUQ2fwsr185holWD5+axefs2wtUVUW/Ysx1sFsdRKFQRrK2g+Z2/xsDzkGsHqFpZNHoWOrUNePUa/D3GhJ+dnEZoRlJOF7Kg06wlpwNzQuJ5h9XHydCc40zbstzaProx0YmQG5j0T/pJqv+YLX0aYuf3ttiIdk2mtQ2j/UjT1xgN35Kd04hhd3T33IJi6bdobYW+80canvKrab9ibuVX6iJVoCQ9U09MWzFGu4wnrMAPnVYkTEfhEB2lb6hq+upul5ltTlj9sSz8Yxj/RHtkQtvA7ZzA02+421TYltsZ0vCtsKTQTEfFzTRN5oPfwz+NH47jGGQf0CcgM/hN+gprXoe4wPNncpNIu5EH1DxTbCXI8mmOU3Ujky83+2ZBlzFi9kumC3JzIHknweSJQ+tVy0OABF9GDW9NkqJqktzfkrbWoEQniybLszUWVcPeVvtvLypbRSEVVtDW3J2UfYseNcUlGUgjDX1rbWzVZ1Iutud2Tg2SwtIn8VoHKZrKKa5B7FdCewt5942C6YOGuqahdH4eV/UgaNlIYysbUoZkA6djIhUr7SF1uz0HmLYzVKS/mwbcGlNsLi2DGQ+m/jVNhpGuwqSSGyreNl4676k7HgOvkUpw2JWsphpJ4YdS285QKkJppYK2PncUYit0u/CKuzM9VuRAVEo22xHCIBbO8m7QE3WDPEk7LnUT25iZncfcngUxmSiiCkEkuqlp/UG0A5G7W+z4msXNSUz70eCLsR9N1rhk0IqKTlZ9H91eF1YEBLRXLpTMSZ75lV06W4qLZ4aGO9hQZJIjZl9sJXdphc13MDkxib5jw1leRv0H38N6HKOyegtl0DBBgOj2EsKVJbh83/PzqJ56CP3NFvrXzuHaqy8jqo6JQQeqw42plOLKJVS7DTRp7EUWXW4sEv2anHBYqIxlmOFYLulRpltJOZMexnJwPpKJU9ple2NHL8skb7IsZtIvDI7pcKmmHPmpOOnIdFi6vTVc+0o6Lo3/s37/LPkdpk1cxR+Vn5/nHSydBvHTaXAHv6P8STulcQg//NMwdRlPOnLbNAw8wp/GS38r6Kgwxu0Wrnhpd1T9pePf6VvrhDBMM02LfVt5xzQ/okhEJ2xZjJVpjhO4mcS30+MireHUt2+uZjmuZL2Uk75Jg1EyHpI0ZVwli6+mrXTp15bSJtvyJ0DUSy4/WuaTZxWK5NJeAl0OQNP/EnBxNJ3h9tU60ngCv7dRmqb+d/tOtwspSR2kxpCGaSpp+HS+Nf7d3HT/VlrqDqeVppVOi/DGzz7AGqPLm2vakUhjbW9GtVyalvrTdPmdPpEr7E6Ku/sMLc2bqcsdC3o6MSWjhdktsVE4ikv33eLTsO8FnvQ0T6zYdtgV+W07MKoHqaEpzARwLBcur7tp/KFvdAFH0QBWHIlqWJcj3OGQoJw1XfOWTOPqYpKQBiJ4IvcjObXbtKfbp8ALt9DcX/OEbSE25rqEs54Wf6gLW8wWUke3TXOW3MYP5GTPdESzGhd0sQbEZzBO0AUEXhX2IIfJRh2FzRbWgy4KXODzZTGlakUdhM11eFEP7XwRzYX96E5ewNSltwQuWJgx3LLdHjwyvjXXYIUN6XzkqOXEw1zT8JfR1hzJqUY1D7FetznYTR2TOUh+chIxHUfqP/GzHWhUQ6clbWvTPsMt+/P5laa6pCJ52BpkPzvdNC19K9txLZAiuVu/1/DhqT+FuuNT4Zm25l/DdgC+iyedd/NtZpR0OEmoP52Ghg0nMQyjcAyXzW+y+A/jDfvTePqdzgu/STMdpzc9w7S2/Lo4002Va5sWJ1VuKs1cK7R5Ckpu1bbpJF96RS4jg1C6HSV1s3CLJa4tRDkys0KZulnYZT3nrQAfrRicXL/LUBdN3sInI9O+jh3mUE5n2yuAnMZUSijpSJyvODUxNYFMrI+ZaF758/SvR3tGmicFKbfk0TwYsE74b0vXOlcexoseczO+zWKy/aS6VeShj3R7SXG1TRK4dHz6W2GV3HDba/w74Sjubu4w7jCcxo9K26S/3ScNjD5gKCX2V/2WFt3a8JE2cQwd851OR9NWbHU1PA2rNNRVuoozyiUMGSYVh+4OxTKjkN4tTDO3G1y60MMwPwuuwqYrgbdFYr/dfBYMAAAgAElEQVSZ3OQDKmKkTduuMGGxnMSJaDmLV3LURS5NYeQ35Qpa/MlIUoYPQmWobMWY1uObFunwqlqajldmlPnOeMLSQcYxTnpRaKwG8WDPuz0ujnI9bdH68Halcwrg3nrAHTbnj4yP2C0hKE3AK5QRryyBp/ZWdRx9WnTL+6itroqaWwRtZPoRPNtCc6MGPwrQoJY330fh7hNoNxq4sbqJer0meuxDVhDtxIPqZdnhjBIKTmH8x4Wd/7N8UjepkziXaZkQkkZLpjPxkSyvL+lKu6irsKmOngT9nRxJY4jCqLAhkPfkHaYzPJCG40k03QfVT1dh1R3OAMOH40aFpfFG5Udp0GUb6U9hNV7DR7nvBJOOS3+TjqahNIfjGa5hw7CKM+wq/HC44u8Wr+HqDuMzXGloHP0Kr4Y1TBwXO1mRjSuBGTmYc4k2D0vmdC4bXXmy0vrQEc6F2EBKiAw3Ml1t48ssQr8sEmw7bgy2OFK23sPT+SWULNtcpGWxp11TnhPEs3XKVxx1R5Wd191afsLt9q000u4oWIYNp6M4afjhtNI4+q2u4g/jpMPf6TtNJ/2tODvzZcaPgdO1QCGNy5P4djmNymxulAwd4ps234Yx9Up/OkyppvNkaGg/2tkehNN4xX03d8cJXYHTCWrYbu7PA6uZNLijK5Hpmc2P2R4lGyEzABKPML2QUS2ifVwODMCDJwboeXqmyUsqX+hbkZjZZLpUD2tnXPTJnUwlQebRilsBUazPq3Hi9kU+0U7sX3Ngs6r66HOxp13pxNoTbRVTc5tD+VLqnrK6olUsQ9E5crrznZzy6FTcwiszOfVyWJsr8D5P9YUi3MW9CCfHUL8Uwsr7uHT8LpTuOoFgYwM3Oz9FtlVHnuY0ORN0NlG8+Ca6l9/CSqWAlckJoDyDjl1BfmEd3WwetVwFCxaVxhRgxzTr2ZFNiRgS5rU8ddYLF7/ZgcoEIyduM59xrmAD6FQk7S9Xi2ZzItaJ2BrKJGTGRaqbbG1rU2GjPt+G+DYg7WPabwigYeb6620oWwFpnK3AHR9mMG7T2xG55VE6hOO3wssmaWhKlUl3e1tvDkbJSS3dj2X94HXsVipv/9hasAVIJ5FtuK1blHSdpAhy47b1G9p4sQzmhLyNwPylGbp0AdDym7PjFkVRQrQdlw7fpslQra9tiO0vrdPtkJ3wadzhtEz9yz1bgm7aU2lpfZsFlBkxT2qyt02ATAuYDT8n5y1YflOOPL21tciDwjmL/CdMy4iNcXPLnxhH4Uyh2eABgIlJM/CbgDrn8SmO0WzXZBFIDt8E1/dd04LG2IcZlzINylFe/DxsbFW3+dA6265bprkdN1yPkvf3sIBs0zPlfaf/NQ/vBsO8pGE1jXTYMI1R+VeYdNw70TDwTJtfppZN2ubWh6GMM2xCWxUsaFw+ZIhTF0ESxXT5pGrwtsOVtkQwpWRuMGkN0VViCvweXS2nLOhykGOH4vWNOcRtuVw0NX7YFXEminElJ7uR7gj8nensTj9Njwui4m25YmYTommJL9w0meeRw51c4Y4Px3MR0zAkFcxQGQzNfXLxl44LWC5bJXmjlIozdoNpcpADmyYbbdCkHq/FCWAWZMaaqzoag+FJ2xiPESUFbh9WhjbfjOpZSsOxr1j8SCYT2W/LDt8Wme+u48Ne3Idr0zPw5vcgOz6GN+cXMXvoGBbiGNfXN+CsLaNamYBPJTCWi713341e1se1xh10xidQOHYCY9UJOdnXr15By7bFdCv5B2QzIdIvRoTJFIbH7OQ6kVlk+Vgv0uGSXiSF1kWEM5ROSNtddFR/4cZmOHxXf6p/aLvuaPdUf0zHy4T8Tv1O8VL003SZH/PTD+MafgOzoBBG9l+sEyoYMQ0pNxvuACjEIYrdjmyOal4OoWPDpzlTuUa1ENk2uhkLodyCWHAHAxS4yaRSEWNkVCYytg8NbsSWhTY3hpYt+vxzcYxS1JX0GN7LcCNGxUl9lKjHO2NhnUybGaBA29ViqMiSjRrb04mBfMAnI6Dp+uhRJwIndW4ueSrkho1imWxZqgMmDrUWsv10YknsN/f7A0Tk/2BdDJvKTOYNrVHWM2nq5MgkeZpkOGPMkw+/GWDqfZhRirHM2/bZ1VA3NDkJK97OU4xObJLS1gmJsKb/Sr54M5Vww8nG2hx3DQzLbUhLf5cNq9gwSCZqk43kfxNmymWCqGrZTNjJii5zCctpYNXVa30+FJpvruy8Ujd0tmqGImuiM4CmUI2aW0JQkY2UVZ68GGJ4K5Q+Q+SWTTbpptTsYzvrhxuK7fqTW0gRb2U6uiPhtMVDjqFvNixmLhatkkmxttvF9CmmbzaT23RIf/tnwqXs0j+YN9ZFsuDJXMSbjO0yE1fHLfPNsqrftO82k6HC6uJJWFN2rSeTE+2r6XozGzhjtlefTXUe4FHMlMLUJekbZktT31QiJmHcCLJJORewD/Bwx1VD+KeStHk07JuxxzHJvHC91XmO8JRiYTjLOco1+NvxNCpk5ndpc7NTNBu55HpHOgEHMTNmdiXS56WT8So72YlIBzPjk/GcOFjnrAh1Zbl4G5wUQQbRMF4aXvqX9nLp9ObswqtxFpTxXLw46VhZ7qGN/V6mb0R7qCBlW6ezGbSsMtq9ZRlIVPS4mTtz0qNq1uSNS6pH3qVc4e2ULJhAQ4rMeWK32jQ3LcCxFsxCSfWprDvZjktm2ejxIIAzcBBkc+jtP4CbjzyO6MhxBLRbPjmF+QceRJDL4WYvwubtZcweOIRM6GGiMobb9zyIK1YOtzfWUJmdwcL9D4u87HJ9E+eDGHCzmLY9zDkxHHaiPgcG3wI4kDiNJN0ww44rpdnaOaqfDCXmnY0Nz0o2cKY7mv+tgS3ty3piNMspdTnUzqwkQX8Hl53F4G/3o3fDY0nM2DbpK7z2P9N+CV0CslnY6uyX3M9IgvSzgSjmlJROBt6AnBUymEIZyLSdnIEVhSg7QPzW67jxrW8COR/z/+SfIipPAldu4Nprr6Pb7uHBxx/HerWCNYpfxB4qVgb+zRu4ffUCuj5w7L6TsBwP1y9dQmflFnJTs/Dvvg89muXtDlBaXYbz2vM498arcE6cxInPfA51y8bmtRu489zzQCGLwmc/hzDrIb+0jNsXzqPruzh8zz3oDix0b97CxkuvYeBnUfjEJxAWq/IkRStBGfKEUFEJN7jcgOZ9RL0O/uL//k9orC7Dc21MT82i3e3h/MWL+IUPvB/3PvAgylR1zFWdReI1jT1AFPPmyJGNdbtnxDxpY5q3Vw7N9LJuZYNs6psy8BnqOZAZj5ImIbJ+HmEYi/0Ax6WFsEhuf+TNWN7y5cQB17YQ0r6Cz/E8EHvVbDE+b5kxbNKQOOmyFNuy0OsF0t6iZS2TQRhQ6ZMj8zgXDT6bZbM2OtS+RrXNno9eFMJyCRtIupzoqV2Otr5zno0wjMSGtp1xRKsb02S+WC7So0sFMJQdp3Ejxru+0b5Im94Ub9U+mPFsdINIJkthXo37It9OO/S0U8GxyNtF9muVNCH9fjQAdYVE8QC254jSKNrdppIaPjMGkTltcpaN+jHyri8wfFG0HEtMKnMA8RnQ5XwXh2K0KbLycgCy4kDyb8FDr9eB79A2OPE4jXD2pMa7Phzbk3l0gFDCzS0P5x2z8LEeqMwqCHtwqK6aGiIdjl22Zygy+OxHVMdL9mInY24duO7Yjo1eaHh8mOcoYhsZG+usD/IsSUXKXQrrOVFJzvpiP5cxTbwIvp9DLIympi35ZBqIEiEz8HthjGLWR9jcwL/73/8NclkH1VIWjdoaxscnsbrewEc//incc+ok1tfX8dTfPCnW+Nhnp2Zm8Mhjj4mxq7Ad4Oknf4AL585gdmYavXYXn3viyyhNTqPZ6aLZbsP1s7K95ZzDNYi6JLheSa3qPMXOncyro1yGpedVzvXyG3Zl3y7EzeRqiOlszPFpTr0G2Wid4rfSGcaX/CXxMvCYEe6xZLDvgkeCLKSZgnfk05wrTLwpO6vBFF53W9t+Qd35n+yc9XrRTPAccMxVemKQxHV3LTWX1Iekld5xKnnTMUw9mHgtr2aQfuaWJYvDABnXRatUxsrULNZtMyGMjVUQT8+iU+CV+hQaXh7W+DQW4MEf2DgfWVguj6Pj+agsLqJfriKMY9QrY2jNzKNQLCMolxFKD+EMzHzpCcDsGJljU2aT9/S3FI/5TNpHZnCpUC1ngkPHVJsEaPvT1XIKyC79LA3/88BpPzPttLMfcTLgpMcqYLy2g/rlSlOtLbFtBYbA3PwYpieu/NRGaFmuSAZwoqb+k0ZrE/luC9mNFbRvdYDbSygXfGB1Gf03XkXR9mBf2QfnwF74xTGEjgWHkhUX3kL/zdcQTuRQOroHnl/A6dMvo8gBPojQP3IEA99DPusg7rTRXbqJ7o3rsAtZ5O+sgJbB8ktL8O+sYHNtgGJzAxkUUFxfxa1zZ9CvVDB9/CjW19YQXTqH/PoyljZbGLv/XpTzPja51eUp3PKEidJ1bASU5KAa1LCL65fO4eqbr2OiUsbEww9jdXkFr7/wI+ybreID77sP4yUfjW4kuh6iELL5dMIBcp4nC20pTzFRD51eXxa7nGeh02lx9YDnZOBSQ1ocYiDKl6glzUKumJVFwcu68kwWxxEyHjdXfO81i0XQjSCqmXkzkiug3w+kUbkwcZHmosB2ymazYoaY38yTTf3JoIFDcxvG/kw65UIJ9fomPMcXmw2+68K1+8hV8pJfexCgXMrL+GnGPVRKZTSbTRSKWVm8ectQqhTkxNXtBvB8o6CEt4JccKiZMQgC+L551aS1xG6nA5+mngH4vou+y/qg/os+2p0esq5ZjFzHScTJuKF20Om0USrmENEYFZl0eJqLeHvRF62VxI+QkcUy61pwPS6ktsytOVqVDELByWWzRskPbwdD3lzy0EJbD55syBCT/4jmqG10rQyifh8F3xZ+It6g5Jw8PDtA3A/gZagsN4OgEyDnO+iFgcxnBVqf5EKaHJ3Jy8Q2yuVYuFgYlamBr9uLpR14RK0WiqICOoyAThjDp3VJqy9qtqnqttlqw3OzyOU8hJ0uCkUfnU4H7Luuw80an1Ed+DkX9c22lIcbQrapgwE63ZZsWIoFTzY6tIYV8rBCJmXHgpsZIJ/1pAysN9nceT5WlpcxXskibAxw8fRp3HPPPag1e2iu3wbaTVw88zpWl69jZnIKt67cwPqtGzh2+AAWFhbw1uuv49aVc+jUV5GZLOPWjWu4dPYNLB4dANmcpEfjVzLncY7l/MMbJQkx85isfBou0Um8zGdmQtX5T4JE9VlyAk3obDnbE7kJ4mQoJLYmeLOT2EL4GT62s729oMhkO7TAkKQZ1FrM3RPR/Cqd3SGHYpKKkrSYnlSg0a5EmlwQ9JfOt4al3d3y8DY82aFwt2ROL0xD9TN3u12ZlEr5EirFinSuUrEiHbparUp+eLIqlIqYsWZRKRdFrp5pUxXk0SPHsWdhr5wEfJ8GWXinw2ugnW+/skAz89KZklLolVzikqaWKV3O4W/pG6nFnzgMe1u5hxH/f/BrWiQlaSb9U/PNBUG/zVbW9Lnt/PGCmbc8yfWd7MF4fOHrqFxayomD0zJvNQa8v/Y81NEBqlUc/eSncPpHz8JrbCA6/Qb6L5/GnloT1XIJq88+DQsfROmuu7HK01PQBi6eR/+tNzHYP4lqHMDruNg4fRYle4Dy+BgCB2hnQjQ6HfQGEZw9+zCd9bG6toxS7Q6aly+jcW0Je2emcebadcRvnMX8/Dyc61fQO/M6vKMnUa03sfnSCyit3sbho8dQf+00wtdeQpUMmjMzqHGaowRGjhd0MRD04Fg2snkbQWcDq8tXMT9xNz726C/gzXPn8bff+zbGCi5KTh/rN6/IE0Kr2UOhVEY2XwL6IRp31sAXLW6EBl4OcWjscA/6IWjGN+wH6AQ9vniJOuSsQ5O9FtqthrxT03wp+6ifywrjZz+I4FHFcr+PTq+HrF9E0DSn+m6dJ3QaOQplXLTrgYyfnJ9Da70mNw8z01NYW1tDqxbIYj8xMYG846DdbiPsROjU+vALeYT9FrJ5C3bcRqPekCtS2m8IGi206xlw21DMl9C+dUNOlt1WA6UKF/eGMJ9SKyTHWS6fl0WsdntDxijHYtb3Efdic3p3MmLsKNgw+evUjQ7xuqiMHiBfLKBcLKJeb8DxckKDcwHHes6xMGi1EPV6sGxunCgC60gcpXxEYqbPTYIvN6ndThe+64kN+AE3opYthl2CTgPdVht+PodsNo8gDMSkc6deR19sYERA3EYuX5IFkBvfdqslTzD9MIOxUhlhtwbeGsSOZ4xF0b7EIAPPdeXJM+DiyylzEMtGiZs7z8uivdkETV3nqTq3sQ7HzSEMB4i6LYQZS+auKKZp2xziboxuu4V23EOpVMGYRyM6HTTvrNPQtegO8WwbUS9AEAViqZI8DY1WKOayw+amPGg1Qz5vQW5XaBir2eia6c6x4fk5uZEIm4E8qgaNGgYZF55bFrPUQdjDxz/xaRQ9Fys3LuPsy6/h8OFjeGhqFoVsFqd/8jy+91f/Lx75+ON46IEH8Z1v/RV++tzz+C/hAI999KP4zre+hen5GTzxi08gWyygvtHCH/zBH+DzX/oKHv3Yx41pXqoH1kvgreeh5OSTzI3pOXRHjK7D6sq5arDN5Z6eDElraxLURS41YTJO/4ink2mShy0nTTNNjwBpv9LQcMZpGHdL+q2E1U9X86H00rjpb8VVdxietJRuOi4tx6i47+Yq/nuB49UUTxdc0E+ePIn77rtPJkA118lB+pGPfGRrIedpgLvTxcVFGcDUF88rTNLgO025XJYFnjcbvV5PNgTMj3LfjsrbO4WNikuXa7jOtL5G4aXrWPHYvn+XH+kwLXXT6fJ72K9pKY5wDyeBcrJIzKQKMyOfm+UpJ2NUgw4yoD16Xu44fgGFuQVkOpuIfB/eRhO1a7fQeuVVHCgVMeXYOPPiCyjNTmLm8BF08y4KVCnME8UglLZxeiF8J0am0cQgDuF3erD6XKSotihEdc88Fhfm0F+5heaT3wGaTYSXryK4cRP77j0lC/qln76Axfc/DKe1ieatJVQXDyET9dGub6C+soziiXtRdGxceuVF7KuW4U5PolAowOECwKvMgIshn18iZB0bec8Wl98Ls1O4vbKCsLWBopPBrSsX8Lv/1x/g1lpNJumFxf14/yMfxkc/+ii+9vv/B06//jLuOXYU4xMz2Hf0XrFg+K0/+kN87jOfxqmHH8JTzzyDVr2Ol196CZ//zGexb98ivvq1r+LEvSfxo+d+yuMiHnnkEZy49wSefupJfPnLX8Jzzz2H5eXb+OIXn8DX/58/Rr1ex8T4GGqry1hbu41f/9W/j+9973t44KGHsWfPHvyHr34NJ0/di098+lN4+qln8Oyzz8rY+eVf/goeeOABPPPMMwK/ubmJf/Jf/1O8/xMfldPRudfP4nd/53fE6Mrv/dt/i5/87Q/wZ9/4Jg4fvwuf+dzn8Uf/6Y+wvLKC9z3yCD76+GP45je/idXVFUAMKVn45Cc/Ken+zu/8KzQaDZw6dQr79+/HoUOH8L/9m9/FBz/4QXBT8f3vfg+f/fSn8eSTT+Ly1auGjwfAPceP4bf/2W/jme9+F8u31/C5J57AX/7VX2N8fEyupS+dexPra3dkkdzcbOLkfQ/g6PHjqDfqePrZp/HoRx7D3sVFXLlwDi8+/2N84fOfxXe/9zeYX9iHRx97THo46+Lpp5/GL3/l7+HzX/wScq6LXj/An33rm3ApFdRr4rUXn8c/+Ee/gXse/DB++NRTOP3y8/jR08/gxLGT+MoTv4Tnfvg3uHbzGo6fuh9nL13Bb//3/xzze/fJRq1Rr+M//v7/iQMLCzj3xus4c+YMFvcfxCc+8Ql84xvfwEcffRRzs9P4k2/8KR771Gfwwgsv4PyZ03JbXq6M4X0f/BAe/sCHpc1e+OFTuH1rCY899hj+2W//d3j+medw+eoVzExU8dKLL+A3/9Fv4OWXfoI/+7NvwM96OH7sLrz86mv4wue/KHPo97//fdTW13D2zTfwxS9+EUcOHsRXv/pVjI2N4/rSTXzyU5/B4uIC/uPv/wH2zC9g6epNfOrzv4RHv/Ar6FERWDaLX/ryl7G5sorv31kDlZcdOHgYH/zYx/Cfv/aH+PM//jouXryAL/3aV3DqvhNYu3oTV86ex3f+/M/RvL2K5559Br/+j/8hHnzwQVBF+PpaDf/hq3+Iu+45iUc//Jgx+OW4ZprX0/fQfKVzGl39Y0Ny7tJ5luH8bb2xk0GHf7y+GfWdDkvDMNzJmEd8vs+QIN30n4apm44b9b0bHMP1j3gKp+4oWu8Wxnco/g3DKQMZw11hbttZpmH4n8U/nJ742ViiGtYW04k0rUhd6zy1c7GTqyUxwsCFi41n/rjQa6PyWks49/sDdINATjTmzdC8k7PRf5Z8/iywo9qF+Lu1jYan8X6W9IZh2Qf5x76pf9pnNW43V2hRNaacvXllat70WMN8L5XbGT758A2UDI1Mg4t80EPec8Um9QavP70swmtLyK+tI0tLerShjQG8oAe/00U5jFHqhChwER0rI8z7skMX5T58/3VteTN0BhF8nr56Ee+RkS2X0e60cPX6FYzt2YPi9DSyPElnHJD5qh21ESFAN24jyjqICh4Cd4B2zoV1/B5Eiwdx+rXXcfvqNeQmp5HbswCnkkM/auO57/4l/v3v/ms8/+wPsbGxIVfoLplyqKecN4CAnKZoK8F3XFhBDDcaoHbzJiqugy988uOgDsULZ15Bv7eJxflJWFGAc6+9iltXLuHgwhT2zYxj+fI5dNZXkLMsVLM+Du+ZR+3mNfRbGyKtcevSedRuLWFjdRmDqAeaDd4zM4nG6go2l1ewfuMmblw4h4JL9tQ+1lduoVO7g25tA63VVXhxF2vXL+H21XO4c/MK1m9dhdPv4q+/+ce49OarODA/jaP7FsAF4g9/79/h2tkzKPOkiD5Wb16Xq2hupicnJ3H08CE5GV65cB43r11F0GqCbXLxzGms3bgOn+e+dksWoSvn38LhfYs4efdRTFby+Os//1P8xZ9+Ha3V23jg2FFM5bN49YfPYO3yJWCzAavRxETWw+bKEuJ2A5mwC74WHzq4D0/84mcxaDXghR2E9RounH4VG2sruHb9MrI5D649QNjYFFw76CAT9jA9NY6jxw5hZryETK+D4/v24v4jh3BwehI3z51F48YSVi9eQI7WEjfq+PaffBNrV64j0w3QWF3F2s2byNk2Mv0Y5VIORw7sxfTEBFZu3BA10sWsi7mpCblOzzpUhR0ibDXQqddw59aSMG0219fgcB2wqNSrgYKfQZ1it7XbiDbWsX7tCip2Rur7zrVLqN24grC2ilXWSa+NUtZBd3MDK9evY3XlJrqtOiqFrCzak5UieNK+eu4conYb0+NjmBir4uiRwwjaDWmXvEXaDjLdDm5dvIib58/D6rYwVcxhfqyMmVIJK1euyO1Gd/0Oblw8j7nxClp3bqNzZ1VgV65dRNSq4eals7h19SKsPnktLDF5S62g5JnoBZFY1Atpka+URzCIsbFRkzHbj3sIgjZcz8b45Bh6YRebrQ1kCx6Zt+R9ngswx1C1WJQnANr44LU/mVp1MdZ5Uec3XSt0nhx2CZfGIS8Cwxy9Uk6fZNK7ASaocXQZRxzdGXAx0W/JXQpe/RqvroanafN7VHwadtQ3cfineUzD7EYvHa5lIX6aBmEYp2HqKv00DQ17N1dxdtAil7G8024z0XCh5uLC0xy/yczBm3PC8QqOdHgip5962hlv2+YKjm9JzDfD9G2RfpGPSdpG88H87shL6haGcYQbjh8uI+OVHt309zDsqPQkbz9n20set7iKt1PTPGyH7PzSeHJr862NfqN3K+HXIOeviPRRXwCZx8ybOkdQJtOHE8XItXqwOhuYmpxB79BR1G6soGwBU/Oz6HabqAVtVCbGROlPb3kJjf46ivkcnChAO+BJ3IJrGRmKoN0S5UZZyghHETYuXUK5NIk4CtE8exbLr7yE+buOoRf3Ue8EstjHYQ/ZnI/SwgKy1SoGbXPVS47kIDPA2Ml7MLG4B5OXr+LK6hr2fvD9cBb2YJObisQsbtjrST+SWxLZ9RtGt25ADYghOt2eXMnK7Q7H+cBcux44dhyf/cSnsLKygrX6HWG0q62t4RcefABLV67JqZVvidyocjHoNhuo3VmVk1Ap66OYy4MToe9lUMplhclzYmwcfi6P+dk5FPMFlHMFuQ2hSaOs7coz1G/91m/hxz96DufOnkF3cxN5z5fbhEEYYIq8A2NlZN0MStksfvzsDzEzMycnWY4Fnk7X1zcwOT6BEydO4OOPP45sZQxkXqLVtWKujE8+/inUb6/hm9/8FoJaHdPT05gcG8fGnTXU7qzhiSeewC//2t9DN+jhpeeexcGFBRw4sA/PPRfhuR8+Cz4jcEN+9MAhFPI5PPv9J2GR+Q4DjBeLqGTz4AaJTFdz0zPCnPXw/ffhsY9+DPUr1zHo9eD1B/BtBxvrNXRabbH4eOquuzDl5/C1f/97wpeQ930szM3j/ntPwe6HmKiO4e6jR3DqxBHcvHgRpWweiEL4li28EFY8wCsv/BQPPvQ+/Ov/9V+hNDaGEC6CXk/oV/J57JmfxZjvgm/uzOPGnRXkfRtHDx7AmZdfRLWUxwOnTuDimZdx8cJbaG/WEfRoIZIKqozpWW502f/eePkVVHwfJ44elfTLhTyyjiObYNqXJ1tB0XMwXi7JNf79J+/F/Q8/hDMXLki5mxsbaKxv4IFT9yGfz2Pp2nW0GnXMTU1j79wCitkcco6H8UpV6mr11hL2ze+VOvYyjoyrqcoYKrkC8o6HASU9ogjj5QqOHjyEF57/idSPFfVRLiMzpUgAACAASURBVBZw7NAhXH7zHC6dP4dXX34RJ97/Qbhc1KNIDlXkc6CEVC8M0QtinHrwAaxe/ST+9vvfhUdesv4AZ996C6+8/homZ2fwgQ8/gpvcuJGrXxhxB7h68ZKMA/brvO+h49potQMIVzoPEMnTrs5NOmOpn/Nsei7egldAzqEiTJm8oZu9goklkeTFXBYUjZOwZPe+HWYIpejuWAg0Q+l4fmu4iH8l7wAaprC6WKQLonHqaj6TmwcJVnjSM4uj5tZgKQ59hOE7q4Hg4qSUzRs3dz4mHxqurl7zbiFoxFbZGJDOyxZA8sG0ybzDRTruk9mK7440o5iYRKQBl2Txdl0PMUWT3O0F2zQqNx4GTsjyxCicKAPhouU7mPwlBRvmRqD4z848EiKBEgmFt5cvXQ5e5qvsJcOZX/4pDX4rfYNnaGuYdkyFVxqahsKp/22uee6W/kpY7aMKJ2Fadn1vSookr/zcPFEULImjWl5KI1g8lZCHQhhX+qLpr5/h80AfJTuGe+EG2jeuolawYeXyGCzMk+UQ7mYNy+fexEYIVI8ckAG9cekCNroBDh44iEzQhkeWZ27k+CYKBw5NdFJbAbm9my0Ely6jsjBAubGJzJnTmLx5E10yN+0/BG9hDgPfQW3lNiK+505Pw52cgXXjJqxWDLQ7cpMQ5nzEgwLqlSwGBxYx2LsPjVwRQZdMYQ6m9x2GWx7D9PxeeTOl8qE4DtDu9dGNWF4HnT6wGYRo8wo/Hsj1ILnRN2t1vPDSy+In82Wr08bSrWXsnV8QkyhRFKNWq8vNCSfF5du3cevWCnrRAL1cTrh8w6gvnNl84fBzOZHQoGjUZquNRrMLMnz72Twc15fvdifEgcPHcPyeJtbW1vH6S68hDDhuXdnskuOeWhf5vkxGqnvuOSkc+rxedV0fU7NzmJycRavRNO/UtoexyhhiK4e4NQC6NtZXWxivzIKc3fWwRqWRaHZ7srA3W5tYr63JQjA3MYGi66K+uorLAFbW17G4/wD2HziEs2fexKWr17A4v4CpmXl4uRw6vQhWxgU5qLlR5+aat21BN8Ta0hrOn35LuNXtjC93Q0E3EIuOdpTBxmoN/cNkjrNFAoA8CDT1SqMVnVYPjUaAWqONXt/CWj1CrdVGj0PMy8r7f63ZwgHbkaeDThgiXy7Dzxek3li3jdoGNtbu4LZfQIs3H+0O1lZX0XrhJUmHYsCdRhPtZgMOF7nY8CvQbjs5qoMgkVYI4q26J+8Aue7Ztp1OD81mW1TYU1cHmbi4ke7x6bDVFcuYnTbVX+cRdUI0NxpYXrqNO6sb2D+/B61WC2+9eQ6tvoXxyQnUa3VkBrbUV7vdxWa9hU4nFJFeagi4des2lpdX0ep0hQs9ioEwGqBSnRSbHiu314TRsFodRxD30aMZa9tB0DOLd6u5gX7UQ76QFybRqNfEZr2GbrcteaEUxOzcHtx14j68+cYZLN+4jRuXr+PW0hI2Gw088ND9uOv+ezH1/I/Q6LYFplIq4fbSMo4dOox9e/fK1CRPpMJlRI0mPFtvr4npuUvXH4bpXChz7NbalczVCZJoilNAJaSTLBF1QTSTtIEgPMMNnmEak0S2V0MBHKar9NPh6QWF4cPppGEVn67CpfOnsOoSjt/qV5w0HX3D1fwrDOnyT+tCaaXTNnS3meaULsPTdDSctIbzwzDCMh/8Nn6KqRjtRMwDF3z+cXIkPt00feIQzuTHiOZx0iYcww2sqYd03ky+tutH8dXVNDT/u7mEVxzmhT/1k4Z+K37an/4eFa9hu7nEH84nw5Suxu0WJlq8hME9WeWT8cHrLHZn4YiP+rApOmQZUUOKuizfuYWlK+eQo+jYWAUH778fBc9DcO0yVhqb8g5w/N5T2Iwi3N6o41Z9E3XECL0sapUpWGOzWPUKcvoM5OQcYb1Qwrjto8PTcaeD7vIKOssrqIcxWq02jpdLKN33oJjTfWPlBsKpOWT3HcIdr4DIKSGc2YugOoWWl8WNZhPLN2/CXlrB+F0n0M2XEQx89GNuHmzM7D2A6cX98JPnHU7AFGHLFiuY3XsQYwsLqIchmv0Yc4cOoTQ5ha5lodntotZt44WXXkF1ehLHTtwNy8mjUKzC8fIoj0/IZN5oBbh29TLylQkMnCyW1zcQ9QeobTYwPrcAt1RGJx6gOjUD2D7m9u2XG4iQYnndDvLlKpxsAZWJaWTLq6L++E6jg+r0HMZn5jC3Zx+KxSLIW7148Cj80hj6Xg4T84vCRfyFr/wqXnzxRbx17gI8r4/3fehR4T5+9pln8eYbp/FX3/8bfPzTn8P8gRkRv9tsdnFnvY7j996H+bkpvP7iT3Hu/JuwinnsOXIQh+6+GxeuXcFTP/ohHv/Yx2QTe/b8Ofi3VmBns/jFL30FBw8exGptE7U2n1kiPP6FX0R5vIq5/QfRs2zY2Txm9+xFP8PTXoRWp4PTp8+CfDH7Dx+Blc3BKhSw7/AxzM7NY3HffmSzBZy7dAXL63dw8hcelrzeXq1JmjzhtYMIE7N70A2BerfH3RHG5/egMDGJqcW9sPIF5CfG8Lkv/TKe+dGz+PNvfxsffPQj2H/wGMLBANduXMftO2sQ485RiPHZGdxpNLB04ToeevhhlMeqWNi3F9WpSZy/ehmx62J2717sP3IUDUqReFlstgORbKCR+LHpWeybn0VrfQOhewNupSqbwcrMAnxqvqQdiplZySeflEoTE3DzedxYXsXCvgOwvTzfoDA+MwOvXEWQcfDGxQvIVybh5MnEOECuVEGbT1O5AuYOHMLU4j7kxiawcPAwas0OXnvrvBxmWkEMSbcyhkyuhLsfeBCbQYzDJ06hOruAfLkgdbfeDLDn6DHcffKUbHxoq54LOKUy1jfryHgZTMxOo8XNYt+SvBy+51584PE13LpTxzPPPS/hDz/6YeHdmDl0BJ/50ldw9uxZPP3jH8ttzHqziV/7jX+Mu06dQtAfIIxDYWwUYatk6uEcp/OUupz3dS5jvM5nadj03Gh96wK3pwaQwIqgLhca/VZXCUiiIuqzjacZISz/uKAofcVLu5pZuoqj6aRppXH0W3HTi4iGDdMgjoYpPv0KPxyvaSttwqYXTYbzL10+xVH66moapJFOU/zJAqIwKsaluITZ7cc4Vu87wZDRiz89pWseJW3SplKcZDOwFZZK0KRhNgsaT5d0iMdvoZ+EaTk0TOPT4Upe49Q/ytU0CMs/zb/S51v3cJjSYbjiaJj6hR615cWhuRbTeqZKXiNzJyhUtsIrRcrTUswttviU0Uemt4Gw04TvFpGxXDi5ikgTeHEHVkwRKiCXL6IXxWhR+YwF5F0HhW5PThehlxdFNBlngG5rE6VBH9l8AW07h0Y3QMFzMGhtIhd0RNfDCiIUJ6bh9n3YPP0EDfQzGfR8pmuhFHQRdJvo+S4GeQ+xZ4v4ldMboFoYQ8DTa99oBxw4VF1sOh6fGliHQRDI9bUTBxjEND0cyGYljPvoNtuYKVXx5muv4X/+l/8Ck9NT+B/+p/8FE3NziDOuYcjkyY3yAtKXbAwy5PEA+t0mlpZuyEn34JHDKJVKaDc2sc43zEGMibEx5EolcCGnGWNWPU+C5COg/DDpcYJvcxPretKe9qAPL+4LA5vcbrEMHI+2K3Wd5dMGxcf6fTkdEoaMgFnPQafZxWZjA76Xk9uEfiYL2/WFKZHaIbM5B45rIe61EQRdZHwqcrIQtbuSXpYy/56Lf/k//gtMT8/i8Y9/FvOLe1GqVkSyZGNzE51eV75lw9HtIQy6ckVMEVVeg1Ne7J//9n8Lwt77wEP4yq/9Cub2zEnZW52ePJ+5li+LN8sVxF3RUMknFsqVx0GMQZRBzs8jHkTSdhZFz3wf3WYdGISoFItyouTmgU8ZvLom17/UJ3UG5MrSv8+88TLmZqYxNTGGQRyh1axjZWUVhXwVcwvziOOeTB68PaQwvTCOWhY8t4BGJ4BFXh7LbFBoFx5RgELWEY53OXjQBC3F1Lpd0Ung86q520E2V5BDjOgbEP4tI+4YW570p0x/W4dBN6SuBF/ocGxZiIQrnmOYysS4RrGua/UNXL54Ser/3hMn5Znmzp0aGo06vKyP6elJo9I7ueLmCOAtCcX2+Fxg+1kEThZd9q1+IKJl5PYLO21YgxBeLo+eaAC1UKRI5CBGEHLcdcTGveP5cHNZcMxw7uGmoBd1RHzOjiyUy1W0wz56vE2Sm0Wjn4TlSP+G/aTFn4arX3HS4fKGrgEEUGC6/BsVp4TUVVj6Ca84Skv9Cp922WH5U9jh791wR8GPCiO94TwRTsOGcdLppb+HcehPb3aUjuKon+XTbynoz/if4irdNDrj0hq2FFZhiMM/A7e98DJe41QPQJq+0knjjorXthuVnoaNctO0NF7TVL/CqMtwmYySvpIOZ9ywX+mQrpY/DSPpiXKZjEykqh2QYi5mfBk8KqEgc6SboeEdY6+6M+jDLZfgjlcQBhnYmSwa7T4yji9yywW+zQZcdKkUJIdceQxBGIrCjDDPwU7jPD66UYjAipErV1ATO74WeBXtlnPokDPNd+UEmvEdxIMe6paDfpcLlwW7mJMyh4HZrHVsC16lAi7WzXYDLk0R5MZg5T00yCHQDIyaV+oO4W6DKoepZSyOjWYqynIPBsgVikDfh+UBG40NcHEcnxuXN//Yz+H4yftQrlYwPjOPbKmM9SbLZaFaIh4V79jodkKEsYOs78AplUSxDRmLCtUxuDkXWdfFVK4g17iVmSl5a4z6loh5sV067bZsJmSzQT4H28KA19AylixR7uNmbfiFskgLFHJ5KROV2lSnqiJPzBOc7XqYmC6h3Q3Ri0N0+WZpO5heWJSr4nY3AK0tUoEM1Te72awwQ7GtXMeHS7GzDCVIInhFF9WJKXlyaWzWceCuk6INsjg+ier0AhqtJtrtBrLFIqoTkwj6fWx0OqKxMlsoivZKkKGR+iHaLew9fBzVzU3sPXwUUwv7ELkOWkEXfmlcJEqjsA+HMuCUWc/nENsDBFRH7bnwchkMehGarS4K2RxKYxXZMLW6EfxcCfmch17QRbY6gaBvodXj9XYH2fKYnDp5xc3rZo7fhT0HMV4ticx6vlKBVywDbgnj5QlZhAduTmTmg6CLOM7Az/siC99uBShWJsGTZxjForCFA8TLZ4VpLOMN4OYMixev5QtjRURRD2Gf/aCIDtvCy8LzzbxEJrBOm30pg2ypIsq1uT/g5oUilWFsmISdgQveBLB+qdCmkCvJgklm4NL4DA56BVCCwS+Pi8bOynQWbrGCiLLx3HRHsTCw8cqbdVwYn5SNjFvMiE6FbjcmiIhJtjpNWewJQ4kQPh3EVMtoZdDohsjnfAw8B5XyOCL2z34fjS7zNpB2yZZ85DIlOTQ48LDZCxFZFNe00Zc+ZhShmeXazFjpOSo9r8l8NWKeY7jGCfxfXQ0GGqCR6hIgPWkrXDpRhaXLcMLT1XDNlOJoOP0aRhj+NC7xikN6DOdP4VlxDFO/wg+HpfEUlmEKp7QVTukoLP3pOIZrHPPAP+4+h2EUj+GahtLWOLpKS+OG/QxnGqNgGUb65MCmu5WHRDOT4pCmxvNb/UJ0RPmUruJLGkPl1jjNr9LXcLr8abjCqatxdIfzI4iputH0FUf9xNsNV2GV1igcDeMCTmlzNa8h71m6CUo0kEVUzBHZGPAZw+HiSsUaPWREbSoVUVD+05H8OJ4nkzsVnFDNIxVXUBMVNSoKI1jfKNQIyOTIhZactDT76xdMfVkxwn6ImO+d2RzcREMXfIgmMcfywJMA5W+ZazLl8AbBtl1ZpBxuPLjZ5FONyzxl5Go3yxMFdyqiOSwjizBlmSkvzFMSFz+eKKqVsnDthv0eqL0s4Bsjn2Rjo3I2CloyITleASE1rIkonoOIjH0UxpHnIb5re3IaCqM2ClkfA25GaAo4Jt9AH77NjZCFTqMNL5fFwPVl4eFkx8k96nVFnMmzPfT6Edx8UU521OrGjYMziIUpjqrUzXskYItSF+aBObZkEpfXSRpmSpQMyYmQzKSyc7PltMQxRHkQ0SAmbRqDxpvYv0LafuAEHFCZjpnf5Nmi24Vr035DBl6+IDL2rG9yLgdRKH2K/Y/jX7iR+xBGKzJQyWmQw1qecMyCTXuQXJT4xk65bT5Ai/GYRBMmxShpKIryF6wfKpgh3QEfqjMZqTvKvufzPnrdtrQpN1cWNdLx5iMKjca0KJQ3ZNqQIP8OGfACnk7lajcW89Kkm4nNvNLjJsIZiGis63lodzuIghilbFmU27BN8zkq4yHdDHpRT5TV8FlK5q6EDk//VKZDRrp8Pou4yw2wjSATSvuxTMJDQA2DZOzstcVaJRX/UFshVXlzkzXgrYndR0baOkI/spB1PakHo7LHPDly08qq4fzM8e0mmgsHcqLnhs3M247to9frwqHiISrosXzResdbKooDs85pUZKv/6IZ0aKxKxtRTH0hvtymNOqbKOfNprLD0znHi+sik6EWxTZEISE1BSKDMKJyIB9Zzi0ZG4EVJe2qs9X2usD+xx/HM3/Dfs4d/JkUzbf1l1eEhUJ8ikhXv3VBSocpYboaTpd+wms8GzQdPgqWMAqv8SZrpgCM00WNtPmTE0ZSQMVluKbFsFG0FEbhlF4aVumpyzj9MUzDmQfmix1mt5+mozQUN+1Pf5POMMxw/HBahNcGJay8+SZAjJP4EZsCpauuwtKfDuO3xpGsxg+Hab4YrnBpl98aJwDJfxqmae4GpzgKp+mn+4LC0E3D8Vvh03H8ppSADFrWIkXTyBCXlIEl4UTI6d6mNT/H6E0nI6APLriOmQQoZWD092wtEDKhiFYyRyYoKtgAOYKjDrX8i15ungjJvxgHZOiyRRVnxu2LuV++bfMkpQsL3+856fRjs2BQzScXJ4rkUUELFwKqm81anrEjQO2GGUt0GnCzwj4ikhEB+yyVgiTX7FQMQtn3PK9AjXw8xXYsMgBmBrJos/x+xoVrDVAueCJ9sbRSh+1m5aTHTYuV3GREXHioi1mMGFA6hzuXWMrHhY7a4Cj2TjGoPDmqLRv1ZgcBFxHHMCfl8rwCp4pVMzdYVAjTDYRJjmVgj+e1u9FNbp6+lK+E9Un1q2QeY/3wx7bggsVbY16vcuPC2V50ZtsuqMyGmza5FnYTnpbQnGAHZJgk02ovlL4iinMGMSarJYqgy7t/q92ReY8LOjdvwtmc9EHOMbyuFpPKg4FwlleKBeRYDxbQJX9EmwpPLJEoIMMb55WIIo9Zz8x93Fjw6ZNlSBRIUW0sF3P2X27MqOedEzw3jWSq/f8oe88gO6/zzvN/c+ycGw00MkACBEEARCAJiqQo0ZIs0bQk25LH49qdkr3lqamdsXdrP8x6yrNftra2andramqmakPN2LIta5UoKlkiJVOMIgACIIjQaMRG6Jy7b05bv+e8p/uyDdqzl2y895735PCk8wTMqEDm3NXjRKZSKjAhiuOKt44b2JDtgwauY7mCqdcNGTOGCE5r8OAKbIk0zFbdPPbFkA5FVIQ7jVAnCnF1u16olEDQzo97pVY2j4CUR8GUuiE6DaknIzbXcKz2iYVs39crDmFWGwS9cfuGfckYcQJTaURMaTRul87sS7c3YhE883EO2AdOM505B2zzNEVEgmdF4nY1gXMb9kUcszGYn3pYiWRMq/llRXFqg3EiIbQheSPOEyLnK1Kvml/5UCRpsMU8FRKTgWNiqq3uugm9DzAGfapVi4rFYejr5rsilWwx+FAqVJWN4jkwrwZe/ZrgFXOyBn82wFKfTh4P0zjXHv5b2VduF9Yxls2w+8cDRJ/E7+Y0KrcGHAPps1mab5j8LCYT69P4zceXJ49/93Ft+DJuoVydzXXw3fetuV6fZg0GbTan+Xaby39cvRvr8H2lT75Mc90+P0+f3tyeLwOw8en+2VyWNMrTysZ6LMiMd0vrC3myLfhN/5g/ylKXr28texP1599tbMfn/YeevuzH5fF18p68/tmcvrFsc52+DHmayzA2/84/m983529+z3f352z1G6EgRGIwf8Sut/fYnsMV1uDM3R10IhFWLb+kmPmbBsGWBBICsFaqETMtwt2kuSEtIwZNq1hCA7+uqKpG3Tci1BcAJUUVg6Nt1FRS0fztR+pOEbIGlY92NAFRAEJMHX3F3A5OAY4tHhOccBwzuFpElXxRqSyc2qqqlaLaWlJ2X5tItygaa1Me8X7UhT3BwQwIi7Q14hTkHAsboq82mB8nOo0AvE3Tnz7EjaOMxnHjmVdrqsW8sNl+w1QHjrxRCQiYkJKpdlP0A+jiH7ucWwg8fUnpljabmVDM3cezpokY7lxLjpvEdgGXyKFAGgbhZX6/HcAFoLFWtB2NUgd6ACAqt7acsVQqpXxhlc1nSB2dAe6ccb7E+A0DMCyCpQCz4O7gwCMRQwTMAMQAa806pVNJK4dbUjh8CGnKGXgPkAlEA2kgVwC8ub0F6eKWFC+OxHgMxsjVCWXRAzA/7ER9NGmOk2w0UMIAFqzt95pxmVhGwIEqjEc4pEAVZTJprSwvmqJaGAlHFWLExbSIhgJHTuG4ivi3D2I6MD78pGOuidpNtOrgjpIRs63GhBYES/+wzKiVnLtUOFWOhwvpQ+RLPLe5PcG8VmohmycLUtKoKRFxXPPKcsEpNeLpDmkSkiWCDwWSLtXdPOPIkH1RD7n5AqFDEMNNc10IkUN5uF3my4hwxOshCBo4aUx9Y2ZPzv5wAWiwAEIpLWQOowBH9VDFpCtIlpC8YJ+PRn8DqUKlpBREM4RQ1ZkON8KsLdYqMVsHTODYe6vFgt3X1wkQZuoSZfPYl4nj3rimKlKxYK2a4VTzd3YCa+mf/p1P8795z95v/h356r/60z8jo89MJp/BP63mpn+a8zabgPkslPu4sj6Pb7O5Lv+u+enr2ZjP//bvNz6pgzQW8eM+zXX48g9Kay7P5mnO67/7PPz2adTl6+M93/07//TpvvzG51q+JklBc1q92bUphTeQZxvbtyxNdTX/9vX6J++a++x/8/Qf8ja3sbGsz7fx6cs059+Yh3f+vX+Sx3/3T1/XxvL8bn638bv7DdAPbDEBqbTpCgJfTdxmlDxiS5NF1lXOL+m1V76j73/rb/ThB2d15tQ7WlmdV1tHm1rQ5DWEhMJO2QApXGUikjC0iNtMEGcsEjabXzgFkEEU4F8pKpPB8Qv2vDIuolzBXjuqRCRmjF8tBCCqK66GUomk3blTHkUkAB2R3tIZgj7UND01rle+/Q2LwvbTn/zYfIJv3rJD0VhMCXyP18uK1p2DKJBOGa4wnjBxOHbM3ODG4fijDiFhj1+t5I0Tsmt4M5esKwlniig1HguUyzAFgpCsKBuP2P0jHKX5SwcAFXP62Q9f1n/49/9Or/38NXW2d2j/vn2maY2iHM5lmB8UqJgfRJcmqcCvuzmzImAOkgDuYSOKJaMmTsbDHmPAhzvHPgxHGo0oBfJsOBetThuJPVs3oghEb4jT0KljFuKxqJlRwZWCNBDXIhEASOMvHC6vVFg1sX08wUrULSYD85CKxRUmSl4Kt8s1ax9k6UTKjnlnXizKIwgyhHQGT5HOZI376EgYzrGseKyheCD9YE+yj+BImQ/cwapeNqKS/hAABiXCRMyJ1/FNjk8DpAPJRExpFArJbzEkXJusNQQZkotkHJ/tVZMgZNJJ8x8A4ch+xc0uLoJRKmROIhBOIEzWA3E8RKdZ4xBgBG60Yv4FmGvyxyJRJaL4gkchoSrc64+OjGh6Zkr3x8Z06+b1gHuPC7E+99Uov2UTUcVx7sXAQL6CoHTxpcx5FDNv9SOFgTipKp0IAmwZI+mvPNkHELAN88Jo55LIiDFMU7lSqpoyJCgUMz2UF2ONmrKppF1tEeork4zZfqIfSQuqUra1g/umXzbXkL5UUi2pJR23PTo3O6XXX/u5kgrplz9/zc4gcCLK+gSOZTwx+SD4RZqHc83vSQN+sS94+r/IV//V//hnDyr0oEp8oeaKNyL0jyvXXOZB3x9UzvfLI2Wfx/eD381pvl7e8/HPjemUaa5j43t+P6hu35Yv/6BypG1s15fz+T/y27iZv2/L7/NCjjAa31//9O8Rwdl7b28eHFg4TBAV6+Pboyzfm3/7enj6fm98PigPab6e5vf/2PeNZTb+9uV9H/xvnuT9x/L7975885Pv/jf18d002jkWjcCXOyJ3eGk7LMyfi8Zn2DQMV1RTSzyks3/3E1089Za5Zt002Kez506biHTLtm3GkRWX5pSO4bkJL1FSIb+qeo2AH0nzfV4p5gyYYPcb5o64UVYyXrdAEvVaUQQ1wUd6jMhRiEMLy6rVC0pnYwo1SgpXa2qUyupsa1G1uKJQpahEGM3vFVXqecWz2D8XVF5eUr1YNpixZ/fDFkiiPZtSbnnOnIKYp68YItiSiBjFBVIDQgSgnIiZQ45CPqdkKqU4+kgq2ThgRuFyAKwAWXfnWTegzfEjFCzpyUZNhaVFU1TLJGLKxkN6+ZvfMG9rPR3tOvjYIzp08BFlUwnVywUjCAiSUuW7UFzKK4krXGz26xWVVrFDLiudCCuTTphmf4O7Z1wfV8qK03i5pDia8IhuuRct5g3JIiNPckevhpKRqCkmQbjg9CRmncaXeU04qmmU8ZfeMO4ct7xJvH6VVhULEcELT4EEOCmqXi0yETbuaimvOhw3QXYIumTPkkIhEGtd5UreECNIt1YuKBKqKVIr2d06jnzwfcDdvun7V/NKNKrKLy2YdjncbirN3TrXNkWFSjmlwtzgEx2tYH0gMEu8XtPqwqzClbLaMhlbS5WLpnMQrhUVrpaVon2intltIffQRbNGSMXRnGdeSirllxWLhdx9dZh9iKe4JSMO2NO1khunBaguF8zvPvMQw69GpaIk0eEKeQvGwv7Nzc0pUimqI520tSqX8kwrSAAAIABJREFUyrp97ZpW5qYUDzUsIllvj9NCr5fyykCQoSeCBMWJJ+3qJlIvqVrKqY7CoRFMXL1UFYfAK6yab4a06c1VlAC2YupbKUqsC/oAtbLNX4wwxmjSm219yc5Xg1DF9YZaEnHzF9GoFRUn2A2EPGPk6sX8HORM8TAShjjhzqyiSL2hJBIAggbhcKdWVporiFrV9uHC5LgKK7gtbtXgpgHFM2lVufZB7G8Q/OPhqYdp6zDLWA4DjUgZmv8zO3R7E/zTXJgk/3sjMPTpJq5qyufL+Pf8bgaiQTNraRvzNbfDu2aRtM/bjODJ3/z74+pv7gP1+HJw3Pbh3tAmJ0AaJtt09zBeim0TbxSdgXlXLFDaM/xpFJqrh3sqE4V5kTgZjNDgftFpJvs+Wf0buGbbw9YfIu+sIyIT/zLf1G6e45wY0s8NT7sb9BNhzX6UwPHjt/E2Ifnm383ffVUbn77/pPv2N6Y1/yYfv31enn7t/kvq9uWa62xO47t/x5O/tfXdsA/XyxmNGwReNKGnu4u00JAMLGwcjAm3EJtGw+rKppTgrriQ09LcjHl5m717T9Fa1ZDXu+fP6+716xq9fEm/9tnPqLd/UN/8m++aQ4/nPvWc7t69qxtXrujWrVvKZgkGEdKXvvDrIsLeN7/1HTMLuz9+V88+80lt37ZHf/3Xf62V/Ioh6Be+8Bnt3rlL3/9/X9bMzJz+66/9gS5cuKAPL5zVQ3t3aX52WqM3b+izv/kl8yD2wenTOnH4cV18/6xKeUSH3NVHdOr0u+Yn/Qsvvqj2zg5995XvWyyB3Tv36r133lUmGjUf2N/93vd18964Dh87bqZVhdyCfnX6lE4+/ZyZy929PaaV5XlDWOfOva/PfvbX9czzn1Y0lVKlUND//r/8z+rMphXLZnXt2jV96cUX9dMfvqxdW4c1NLRJN65c0sH9D+l/+/rXzZd7f3+/JqanxD3sgQMHNDY2ZqLv3/3K7wr/3Iiu+evs7tSx44/rtVd/oR/86Efa98ij2v/Qw2ptaTGvcA/v3afOzk7duXNH7596T62tWc3NzenEyWfMd/zk5KTu37+vd999Wyef+YSOPfm0tu/YYYpP7775ls688yvbO898+nktr65qx7Zt5jv+3Xfe0nWiZg0NaGLivlpaO3Xw0GM6/PhR3bpxQ9dHr1mb3C+fPHlSu3bt0k9f/ZlGR0fE2I4efdzNw299WaffP6133vilOrt7FUp36Ndf+rJ6+nqFrAWFyFe+9x3du3NbkzMLFrb29//ZH6i1rU3XL13TqV+8ZtcZL37pJX3vlVd06fKIdu7EDW2HKqWy7a1//s//hU6feV9/98YvtWVok5LxmC5eOK/nX/i0hrZs1ss//JH5T3/zrbfU296p48dPqLe/T++8847e/OUbeumLL6lnoF9/9ddfN69r+JI/ePiI9u9/RCNXRnXhgw/s3Axt2aTO3gGD1bdHR/XbX/xNXTh7VoViUZ/9wm/o56//nSk5zk1NWVjar371qzr9xi9M+rG0uKB743d16r139OWv/K4OPn5Ci/OLGjl/Rn/7g+/r8ceP6Z3Tp9W/fY927t2jD868q1ujI2rPtNj67Hlorz7/G5/XT370A9PJmJ2cNKnEb3/lK/rO93+kUCKpRCarlZWceSi8evmS0smYWRp0dHXpy1/9qn76s58ZET41NaFMPK2XXvwNff9739PY7bv6wm990Uwe//P/83+bmeJnvvAl/fLtt1Qu5fR7//SrunlzVH/+n/6TPvf85zTY06+Xv/dd9ff2aOzOLT33/LPq3bTF9vvu4WGdevstnTnznh6fvK/P/9ZXzKqjhPemAKEDrzxc8vDQwzMPO/3TwzoP50gnLbhJcz8sE/g+4E7sbiIS3FtZsw4xWOFAds+9IkCZeK4GPLnHCIBpc+fQsG3+bTF/qdO77jRk55CX7xxPD/Ctb+Qxt5xBf4PumIu9IK/1HaQWAPC6hb7k/onaDJeu1eGUCSAFUQICkaNJUzPtUeLymhc0lEgiIQhj4QSHONKITMsWLxsxrMll7c7F4hGCVML4BEcMGFIZijBck93RgstDMadcUUOsZhHtXdcC8Yul2Vy73plSL2J1fPeaEJS7HIeEzDQ00IKlEsbuB8p88WduSz3REry29bH5goJ01J4r6+bIf/dPv27+t8vl2kMDlE+wfPYkn7VPP4N592V4co/qPtwJBt/8+m8gbNhTtr+COj2C3tgXatmYRh8o6/vP0+fx+8ru3ZDoBR11d+nURWw1d38JFVzFhti0vesGnOp47oKDq1Y0OT6hdDSpNkJKLszp9oULxpETxWp1akahfFkX3nlL/UObdG9rv+6MjWni5k1d/+C8du7YrpmpCU0/skeR8qCunn9fiQMHdPXsee3dPKzWaExXzp5WV2+XAczJK9cUXSmYX+/84qLijaqm74/pxqWLaotFdOfmDV0dHdHnPvGM9fP2xQs6sne3Ju/cUHtrWsszezU9O6PFqSmtzs2ptrqoRiKi0TOnlK6WtXdwUI38kpYrVV2/8qFuXr2klUJe965dVK2woPb2Vt0euaJPHD9hLloL8xMaG7mkvq42jZ79lXZu36JDRx9Xdzarer1goVcf3bNbLW1tuvL+e7p78ICJ55PhhuL1sq6eO6eJQ4d1+ewZ07CO6oDu3LhhGu3DvT26ffmSkvGE4uWi7l+9onRLViurq7p19UNt6mrT9K1rKs1Pm69zuOJIuay7o6MaHhhQd0ercvMzunTuPbUlE5qcmda2rcPau2eH6oVVLU+O68qv3jW/33v27Vc9stM4ytzSom5ePGfc1QvPP6lEGPF3SNViQYsTk/rwvdNKVfersLyohYkJpaINPbJ3l+Khmvm3v3v1igW1eWTnsCLbBzV595puXbmglen72tyW1ci5s0r85hcULhc0N35XE2Nj2rZrv7Io7WG5gI5Goaw7t69boJ1KfkXLs9PmOxx3uYja718b0cL0pJ468piE85PVFU3jkjXbap7txm9d0/T9W7pz/bLGRi6otjxrttsjH5zVU0cPqtae0eiZd3Vg51ZdOfOeSsM7tXf7LhWWVzV68ZIFZXni6H6Faqu6fPo9bRkcNqR4J92mFrxWFpZ1//aIKkWuF2LqbW/T/OSkRs6f1vyJw7pzY8QC6cQ/+ynN3BwRkSJnx8dUWM1pdelTmr03pvauTlXyS7p9bUR2ngov2VUJ1gTFlQVdPP2O9g4P6vL7pxSKpbVpoF+zd27r2rnTevzgIc1NT+sO8defP6m7Vy/p0f0PaeH2NQsLHF5Z0NTNq0r3D6jdsFxVcxP3deOD93Vw30Oaun5F+fY2RfOfU3FuSoVwWNcvXFBrPKz05z+lxfF7+uDUr/SJE0+qkknqynvvqfbwPvM9f+/GDS3MjWvixhHN372tC+++qeO792gwE9fouXeVPnhQNy6f1cM7h4RU6srZ92yP3b9/V4VaTdv37jVJAdEBS9zTY7HwgKthD6t4ehgWAM41HIuE1ovsgap2wUyBj/vzFXzc0zfqG/S/m/M/KM3n98/m/A/67usgvy9DWvMf5fx7//TvfZ3+t3+SDvMMR+3qxVzEBZp39TktWUwpAPLGqeHcAE7dzEZo05UFwVIvSAcuomxmKIEyCxJU64T7F3SBcNd/4Lz5M0be4VgjP1DAWfuY9olTMEQcaIu59vLvf6EvD/o0p/p58M/m/H6em9Me9L25rJ938vl0nnz+S+trbqO5LOV9nRvr8+k+f3Mdzd99HT4Nm24+rt/rxAnr69JZ2yBQj2kUN8xMxrSKI1G1tnfq2LFjWp5b0NzktKbu3tOl82eNi/79f/J75g713s2bJvYbHuozsVt7Nm22vzu2btZLv/6COjJJlXJLdoeO+JCIZW3ZlJaXFrW4MGui3s986pP6w3/2X5no9NTbb6q3s11feukL2r510MKWAugR11bKJe3Ztk09mbTakpilVbSEeD1UtzK1SkGvvfoT097/F3/0h3r6iScsmExpdVUr8/NaXZjT8584qWNHDuvN1/9OjXpZn3n+WQvMQXCLwd4e9Xd3aXiwT8cOPap9u3do6u4d7RjapIGODt2+dkPXR66a6D4OMVUpabCvWwf27lUmFtX8zLQRJkSR27Vtm9KxhOampk08vH3rsDb192vr8Bb1dXVpaGDA0hGHV/Kr5shjz9Zh9XV3qFYu6+ev/q05e/kf/uRP9NKLX9BTT5zQo/v3aaC3R9u3b9PRY4/r0OED6ulqV3trUjuGh5RNx41THejr0WB/t7LJqHLLC1rNLZqVAxrf3d2dymaSVmbrUJ8ePfCQBgZ61NfXo80D/RYohDn4va/8jrYObtLcxJSm79/XQ3t266XP/7oOP3pAXCfklxfVks1o+5Yt2jw4qI5MVkvEqV/Nibl55uRTevrpp5XLrWpo0yYN9nWZ4mS5XLRgQDhgefLJJ/WV3/ptPf/cc3bPDEwZGOgXsc0XZqZ16p1f6dG9+/Qv/+iP1NfRYcqCx48cNl/v166MqFYqmD91fOajkNbRkrW/aJ3rkYjSsbAFzRnqHzSrgR+//IogFI8fOaS2TEIR3KBGpZPHjumpo8c1PzWpW6NXdeLIQe3fu1s93e06fvSInjh2WD2dbSaeRnsbfY5Qo2oi6EijYvUR7CWbzWhxbk6lYs70EAhyAiOFdCqVSpqKA05w0BvJZhLiegi7+pZsUkP9ferrbtfendv0+1/9sg48vEel3KowG0N/4qGH9qi/t9Pu4DHn5EZhx7btNsdPP3VSA/19JqH6teee0cH9D5uCKjHgt28dsuA8MGrcqzPuk089YUGLbt64Zv7l4UEIEIMP/S1bhoy4e+v1X2huekoZzAVjYdVLOSVCDe3eOmQWIYl4zBA3Zoq5lWXzZ4H/+c1Dg7b+pG/8NMMvB5PW8R15N75vhnt8D1MIBNRcmO//pR+H1OrmsQcTA1/W1+c74EyDHFIDVBK9ysxpAntu3tsf9oOBSZjVYVwtpIfjzn2/rPNIBrz4+gFPOGa7Ed0wHMpa3dz3wHXzHmSB3bARCSjhoOnacI4IFFEcbUZsJRuye7o0d3HVqnl+Qg0D5RMbK9w+SILQVfyZRMGb8WAP64gF63cT5YXEIlLHVT+1OVILJSzTPuVn3aF/FDDcLDJgh3TC9JtSyO75w2Ip+G8tuy+Gh6KmPz+f/unXzT9J92vo8/xDz43lKPtx5cm7sX6fd+M7/3tj2w+q36f5uvzvjWWtbTfbwb5d5+Z9Xs/h47YUu1YcvxAkxRxbKGIeuB7Zt880eRHv3rh1U2N372pk9KqefPqkOro7tVLMqR6Rjh4/rq/94R9o5+4disQjautsUwcBXNqztldiqbjSbWmFEyElMkklUnEznUHxq6evW5964Xm1dbTq4uUP9PobP1f3QJc6etpNq3huYUaXRy5qYFOvOYUp18v4TFG5UVEtXFepXlQsHVU9Utf9ibuW97HDj2nrjq0mUsSTGprX3/72tzU6OqqOjg7NzMwYYdrW1mbKUYgk0fTmD2Wy7u42dbZ3KRlLKZ3ImB0x5kelQgl7Lgs8gX19NpVVR2uHxRVvzbTab4jjWCJp0i4AuCeAWWfsqVsy2TXJDPCAdcBqgJCkX/va1/TFL37R+nfm7PsWRvTI0cfV1dujgc2bFMG7Wyyq9q52c12KOdzQ8FadfO4ZXb91U3/+l3+u0evXNTM/Z454sLdfXV1RsZBDOd8sBHD3yZq1dXeYd7vTZ06pVC6ovadTOWyk4xG99KUv6uF9+3Xr1phef/0Ncwize+cenTjxpPp6B/Tqq6/p1o1b6unpFdEP8Qnw+NFj6u7pNcnU1m079fAjB7RSKOj1t97W8krOTLTQ6G8oqnyhpEKlqv0HDumJp562WOHYZGPuGCXATTiiYrmiX775lnp7BzU4uMUc5eDohGBNxWLJtLKz2TbrT0c7jnGiqlWRSGJG6ezzLa48MclDEiJrfv/JH/9L/ZPf+YqJtjOJpHq6u9TWklV+NSf8uG/bMqwOwvEmYiY96urutqscPKVt3rbVYoBH0E6PhBRNJZRqyaqlo918CvA7FIvqvffPqB4La9O2YXX2dSucwMlPwfwwRBGL16q2Pnh5iyWiikQbSqdT5vFtaHiL+gcHlW3vVCSRUiSdVaylXemufimdVRk7+0jM5mh4eNj2DXsWp0hIytIdHYpmMyrWa7o2NqbB4c3avH2r8tWyWTZ0bx5Ue3+PLoxe0anzZ1XDB0EqoemlWR07eULP/tqn9dZ779r+pV6DJaGQRWDMtrWrraMrsOrANr9i1zBE9CP4EJYJKPuhLLiRufJw50HPjfCM35wX/0eZyFf+239tWu4PApjNFfgGSPPprkxzl8i1jj19Xt+g/+3Lk9sUh+0ePBB6glhBIlZVICINEK7dPQdNuDzrd6Qm0g/usJH78pvnWluBGN7Qou8yIlnLh54qibSNUwnaD4iFKFqlaPmaewbTQEYTGscOVSJIgDGxs0XTkSdce8DxUQc/wFvU7rhwkG/ItHaxe8aulS4Q6MCNqWGmSQQCMT/3Zkjj0LPLgfgdTtJz7ozRSAAr/495fnM5mUT3Yfx+xfweWJuzJmROGu83vuNaYmMaNfs0L0rydft2/XsTdgccvH/nn+t5fMp6vesp7tuD8m7M43//vbxcGwV7wr9zc41DDRe5Ds11zI6wd62Uijr/wXmNj08o094mPJRBLx0+fkx7Dzyi3k2DunHnrhaWl9TR2alkOq1rN25YWNsjx49qenZON6/f1KXLl1ULNTS0basOPHZYrV2duj81ozri/lRSR06c0JYd2zUxM6O7kxPmhYw8HT29OvfhBeVKJT1y6JAujlzRwtKStu/YqWQ2ba4n9+x7WCWiQF2/rl37Hta9yWllO9q15+F9QnHv3sSExu7dM89ws3Pzunh5RPseOWAmdnMLi6o2Gnrs6HHliiXdundPw9t36JFDh1Wq1u2+9sChw+ro7LOgFkShwinK5Py8jj79nI4+eVIAtXAorKnxe6bTMTEzq5VSWU88/azSLa1GzI9PT5ubzSNPnNC127dUrFTU3tej5dyqee3KtLRo7M5dtXd26uiJE7pz/74+uHzJ8vUODhiSvnHrli6OXlUjmVJPX79y+bzePXVKm7YO23wuLC7o7PmzRqykW9rV3j+goW3blM8XdG9iXKlsUm093Wrt6dVD+/YLrurDD85rdPSKWtpadejoUc3Oz+u7L7+iTCarbCajq6NXLCb7gYOPaXxyVrFUVseffEpbtm7Te6fOaHFpxUyXbtwaU/fAoBGASys58yA3tHlYM4uL2vfYIV2+OqqLIyPasn2nCvmqdu552PpsgZgaVc3PL+jNN97W+CSOf6PmJz2VyhhyGPnwglLplD77hS/o0tVrZtqVbe9QNJHW2PiE5peW9fQnP2lEAfHV27p6LDDLwsqKdu7dq2S2RafPnVNHZ7vG7tyzPdfXv0kHjxzS+MR9zc3Pqruny0wAf/yTnxhhQLQ63Nx+5nOfEQj11Ln3Nb+c175HDyrV2ip8249PTlpc+InJaTOFPHzsmO2hq9dvampuTr2bhvQwV0o3b1iZ9u5u8+IHENyzn7OzWcViTvduXteVK5e0/5EDunD5ivo2D6uvv19Td8d0deSSBdgpVhsa3r5Hex55VLcn7mtsfFyLK3kNDW/X9t17df7SZaVa2y0wD3Dv9o2b+uD99w0vTM3Pqm9ok/Y9ekhvnjotRRPWd+AqRNbtcc5Ll4499bQRJ9NTU2rt7lHflu3KtLaZxQawq79/ULfH7mrX7oe0a+9Dml1Y1FIxb26KHz1yxDwDnrt4SUPD20yHBrO1vk1D2vXwQ6rWcesLsGwKruWB1D/w9DCKLAHYWssd+sGtYsNnaL6fJK0ZEVPCA/QHvfPvfc1e/OzrQIJJOd8W+ZjkuHkIcmiG9vHW5D+URbGMJx97BpDXp4Fs+ZikAIYYvWRwOXahAbIhr/0FiN63QBqmDPSJ2y9aC6li3Lm5GMTZQyisciDFSGGKUitaiMAwd+wguDAIuG6+uiEKcGwBdEccTlQgIyyshxDEgTSANhsu5m4dH53QzfWwwjWnbFelPgxhmS/z/BYRXDgUNdfujktnTijL3Ll59eMMmvvIXHOlYPNvBEaAwpEerBEGH11f6rDxfQyy9W2Qhw91+/z+O+uJ0mTz7+Y8Pr25PN99nVZx8A95N75rLu/zbsznfzeXbSYyiK7GPAaSdxN5Oqt/5/ABFQNEcfaexa3k7WZ9dXFOFbSNk86zFSE/W9IZxZJ4catoenraInsNdnUpnUppenLKbJ63b9+qN998U69861u6MnpVX/uj/0af/dznzN6argD46R9zh39q+oK5EhGwWltb7Q4b22kUutAdGdi8xeotFYpqb81aUAocpHiOFjeYqUza3GHC4RISlHeTE9NaXV017pG5ISY6ftbh0kmHK8ZX+fz8vIWNhEuPEfaxVLa64OjhTOy81aoqcc+bz6m1q8+AI+ZXaI+rvGJa5tVS1TzcpVrajVDNY4deLJj3LzyjLa2uGNfmNEdkXDp1Ew0MjpA7WPpGPzkD/QMD5hBkcvy+llZWlenqVWdHt2mwz07PKJ5OK9OaERrwS/MzJmotVcpKtXcr2dKihWkXOS2TjKhWbagSiSvd2maa+6VCXvVSwWyW4fJxzjJ+f0rd3b12RbC6Oq9ybkl/8fWvK9nSpeNPPa0DBw+aBGF6clK4omWO6SucKPPOfEIMJmJxm7/O3h6L3oYOx0Bvv6YnlgzhRhNx5csFZVIxNSoVzRP8JRJTJNOieDYj3pcLBVUWZxQlznY6ZZw4Ug0IRyQfrBn7nuhkq8srKpUKtlascyGXMzt1vudzS+bghuh59+5OK5VM6/DhxzW/MKPllVlT/Lt8+aL+7b/5t3ru2Rf04ktfVkdnl1rbWsy//AzR2ephpTMt1h6miey9jrYWsR/LlZJJetivpNs5irpQuEhH2M+c9aWlRcWRjLS0KoSP+UrN4qajO9DW0mpSiFo0qdzKiv7mL/4vXT5/Vv/mT/8nDW/doTDBXOJxzedXTZGSELaYDmKXjq5ILJVWV1eXyqt5/eyHP9SPX/6e/rv//o+1deewSrWaEWPzS6uqYn+A+WCtoJ7uTuXLIaXSrWYbD9M5PzVujnqiLe22/1pTMbMUwBZ9amrSQrO2t7XYmed6FjyWymbMDh5lzO7uHiNCFI4qmkgqhsVCOCbhsMpg0Efh3oPgloedrB3v+dsIK6PNBcnoPxsz+nSevgx5mvP5BiwNrrQJGfDd//kyHFgCv3tfaxhhwOn6epyWuHPYQBm4WT58D/CIQ54e2JuymOPwLY+pta33HPRlGuMBUWC8KXfUIVxkAthBmj4/yNIRC2abqIrZFWPOFE9kBCIAyGOW0Gi4KGhwcXCsEBkxVKpCzi2oeV4IYV5BE46zNjRumvXuXh5u3LxZ1F10nUYdRG0F1m2jcTTZwGGCp8tY0PV5dmNY3xh+nt2IgsVfGx94jPlwBE1z3o31+Bn5h56U9+UelI93/j1PAB5PAJ1Pf1C5jWnkbe7rxvcPeufrf9A712/mMJhvk6awjkhFMNuJqlrDyQTeqEKKxUFiNQ3v2KVEWioioGHb1KTl5VURXAMAvnvfXlOkLCznzDPW7kceNaBVLWPbjGFSTB09gxraukd9W4Y0NbVi0cgGtvSbmJ3tsLxSNJv2np60+oYGVcjVVamWFA0ndfypQYuwNTOXV7otrmw6qkKuLIKHxGLSymJFOL/oHtxiAWI2b8PJhpTLFcyb2c49u4GbWs4VTTyxd+uQSiUQqdSJG9KiTAekZ/M2pdLS6mrduPZsJqzeoT4tLBRVxKRIUltHp7Jd7RpKR7WYk+YXV9QgaEtD6urpU4y9j/10VJqZzSuZiqu7s03JBD6tISaWNTy0mYifFkCGo4iOEFdDWIWtrKxo4v64unv6tXnXNuv3ar6kfDGnbbsfVjob1fRiVav5girlqrbt2a18mcAsqybC3rN/vyI1o4e1WmkoX6xq667tZlaHaR3+u2u1iBaWVsxPd9+mHqF+gNOX1ZUVtXd0afOWLVpaqthe7RvsN/O567fvaWhHRlEsFTJZcw1M9C8+2J33bx8wkrtQMJxjTEZhtaK2gX4tLq+of3hbQBDVtGNPu1ZWpeVCTolkxnyex2NJPfLYPuEHqFiTlnJl4ROfK4ThXbsVqtXMh3sW+/cUHvAINBTV1v4u82JHCNvOoc1mRRGPm0We2fHn8wQPqqlveIuZAm5/KK72GxNaXFhVLZbQlt07FYvsVIHgIvWoEUvZ7j49evSAVgvS4tKycF3cP7zD7KmXV5z9ekdPxploFipq68YDYVX5lYKyXW3qiRPOF9jEnlvVlh17TDLJWm/eOmhsyd3708rlikIKgX/7zmxCq8sF4ckvlgzpyshtg9Wd3QPavmefhjYPaGahpIVcTt2DQ0qmQ1inqVwoq5jLa+vuh01iirObcj1nwVdS3GFv36XhPZs1u1jU/MKyhnfsRrVO2bTUKMuU+Xq621Qs4cAG2/6IdnbuMe+DxQb7EW+ANWU7kDRJB4YHVFht2HVEz9YeGyNjJZpevVrRzk1DxLVR/1a7wdVyrm7XKzBZwBTwzoNgk4dtHuZ5OObTeTaX4z2m/h/5GIBrRtoOzVkeh14cT9iMFyiDvhb40PBi8NLq8pyb8w3QhDCd/ykLIhHkhyk1Hts4R4fIAfy4H6SuwJJs7c6f3IiYvYG+5VnDyM5+lzzNffVleNrHOmwzY7vNhkGfg8myMWDvGJY5T6hGw6qGQipUpEwCRwLce0cVM24fqOF0ACy2dJVAEuhGO+cDvMNBA58GGtEgDThzO/ZsKfcJN/DT7FYGW1y6yJ+bT5TxHEKHeGB0nrhhQf1wqIn8ax8caTT/Dl74TcLTv2/+7tr8KDXo37sI/w7UAAAgAElEQVT864gc5Rb/jupdn1lUT4CQN9gjwaqQ33+ay25M8/3w6evP9TE21/Wg9+s74aNlXD/dXK73hhrQL6myEU3SQOehGYu1hhZXCwrnnWevCqFuq/jBTqpWrahUrGt2vmzSlWq5YXtkbhFuNGyKMamWDj1y6Kgh//auIc3MEJkJa4uIlpYIb+p0Jyq4gw1FNTuH5jOuL+sql/GAFtO9+y5+c7lGxKcyZrLmyrOwWLW+NioRF/yF4C2RiHIrEK7Y2uO7u66ZStHEwviWxikI9964TC0vVs2HNV7SCgUI1ZhWCzW744b741opl4Mgi9ldKyZ3xVxZNUuvWuzvMF7uQs5zVzFfUaEBIVo2k7AIkdNy+OYmVnZEDdpvRDW/XFBo1e157tPhOGvVqnP0UYuoo6PPxWqfKThJQaGiej2q5ZWKERs5QtyGEwpF41pcdN7T8L4GATw3XxYeuOHQ8T0fisQ0N1s2+2Yiq5kb2Cr+wxsWeS2Xq6qAv3CU+kIprayWVSiEVAx8nlsAHcV1+OhJ9QwNqbdvwJRq5xeXzSzLYBZ2yZWkaeszlmg5apIUEH2hUlO52lBttWhrZWm5IibxxmEjzczhXzyb1dwS42yoXMGiomb31BynHMimVFS+hEvcsIqVsnHBjC1WdP7866G4FleKzr9ACc97OAvinDsPdoVKzvyrTywuKJppV6Qa0UKpospyxJzb1Oo1Jdt69MiRp5Tq7NXMikNIeTymhRKqrJYVK4ZFXHLqLRSrKgSxJFbzebNNrxLlL1dRtUwEPndFyp4DKTJPeHzL5VGeLAh3STgxKpdqyiGOhsJUWCvlksK5qHmdg4Dr7BpQsRbR7KpUIBIb68k1RzltrmKJwBYOxzW/ghMkpCJRFas1pdvbte/gYRUbYY3PFU3ahJf2xWXiFiRsLyWi6HLFtbS4KoXjRvgUSxGVYlH7XmpwBtCDiqiaqxgnnitiu895DKu2VLY20Q8jeAyub1dz6JhVtbiIW8aw6aCwN+M4dsDPhEGadegE5PkoHAqAaRNMt/cBQ+3hnsHIn4yVTeTOD8R8HnD6TFByTIqBt4AL87/9OysbcHoPAsq850M5NivtkC+hsFoVdbF4casZiL9RJodDQRGJfIYS1pAa5V19KJ8BjJznAYfAzB1ggCRox3P5vv+IKX1/SCMHt9q1AIGGIsQabyhUC0Lb4Su4XDQnIYh27izndH70ni6MTCiTzGr3pi51pKPq7GhVTxeewqLO5V+loUq1bAjABm++p3Eggs9wqYJPYPibOpqJdYXCeO+HIEAzGRG7kxqA0M1DmSFuh7zd2jgix2n0WQs2V47ccnPh19K9DfIYMcD8uS3jryV4y3yxRn59H7QffF3U7eaxGaG7dSGP6+MGoiJI5936e1+je67X637Tl+Z+2B5aa5s86+1/tKb1X74t6uFDHaRZvbi6ZF8HWu1YD9jHkJebJ5Q1uTqw8oE7TtYKURwRmwDY6FigSeHcg1aM+ATZgehx2IKvcJx7obNgyjBGQLnoal7E/5G9yr7Azzyi2pjrI/0k8htp1heckMSCuPfmehKFJ2eqx/i8a1ny2jzipc4sMuqKMh7OfCQURBtDTgagZ/RcQURdcIrgvPqrEzgPvoMcojGiV1A3hHXZka1IlkxJM+LKVwvGIbpJ5V9cwnLR44gEotiZb3lv7hqsN7uT8YLskJTwYQy0G9Czzod9oIhbIwgHSD2Q/gAXWBfWtVIumltcFCVQaASxxCMgPaQOZVemGlGC8JnVuvKVginGlQkpyxoQ8SviPHvRPtdseBJLJDAykyFTBkt7+XzergZsbzG/kOvmU97BUPLY3NHfGmMB2DcUC+HcBjcttgrOvzn+w+sNEaCGfrEPQzH899XYeDZ+5o49aHs46vYG35GIWP0WZGZ9T7Be9N/ORMR5n4twNdKImyIdYnM8pSE9qVZxdhQLTEsJv4vvcu6gcG/MmuO0JajbrISYp+CcNJ0z+sN88EdMA7+OBrfx0Y5jHhz14PoYt7MxnAwRQ8FdObL/7aqxUVUqCrgPK1fES5w7q3glrEQjJr1ArE+5CmuH+2CcM3FOODuRqElJ0ffAFJkrUuavVKoQ2ceQDk5obI3AB143CamdefUjIiFKzzBirJSTxuK/nzMB0gKxmwvdJpxn5w8rpgCPEr2vpSWrQsFdjbG3maPmT/NvD794+nSe9hfgurU8P75dXIu25hN9oY/77Rsmn2+EJ3/cJ/vy5PPvA8bU5TGEHlYyFFUbHC7XxTY9rma3eIbrLMEfYN+ufwJ7/DuentlrnpuPAEkmoWny6Kd/byJu+h6qBP13iNXGWMN1Z1Xx1laduj2l185c1dvn75rm+462mNLYsBNTORIxxwyPH35Y2/sSSuK5q5q3I1rBtzSBGkDa4YhKihmngPkIYhk0PG3eDMGHFFfckATAh5jHbAbeAwxAGnw4UDVuf0AcAeEFcWL1BAECKMcf6+A+ABYIKne3DXJo/qznc6m+Lp/H//ZP0pvL+HTS+OP3xjRfxpdjw/uPL+PT/LgfVIY85LfDxKgCgpQyfGi3ubxvwz8p64lGAD/58Urly1v0LSho49TWkSq1M51woch/rc9ECGu4YCAgDtubgPOgL853gDOJjIVdn8NhF4wEpTrGQPQp1pfvcOHezzj1U48tIdG6mqxSKOOkCD6PG7td/nhChLnBY1YDV66Oc0asE8MDG9KFwKnSOuKpE47GAKxJzPzZpt1AF4OJcuN287x27rkSCiw5kAjUCXKB7gjz0GAOA7NOrp4aYSVQKw8+/izzE7rK1q/pSol00uy9wRqnVGsBUwLC35t+Wl2BFQhUNcQX/bVQrMwnfREIxInRkw3nCx2dGfRXQLQAbHzdm0QsCDJSMWLHRYtDXEo7rIfjxpwUkXb8H8jWxr92refGwDhYI4LZ8Ik3kPSFbS2sTmOQGs7SxuaNU0sZh2dAftSRQNK3gVB1TAu1cvb8082bIUnv+4N94a/9jNALdHZA+BTExTDIKxy1dUcaZPfDEKbYdhuxUzJLIeAO+f360CpzYK03AWTLZ6nAdxg8R0hGQ+xPghbRFhkw4w0ip+HhDcXhmJQMrhtL1YCwRUZu46B9LoCcFRH9sL5EgBEN50KWfttcEorWnSOIA2bGeYGnVRg6zm/UDrnNLecoxIUwEdncvrdS+IwP4C1zYXsmwDHUYYRXEOWPSG22XgyCKIXVqhEkOHlivXlnZQLiJ5iitTm0GQngOHnpF38e9vGe8lG/GXwFPH3lNrAmYEv6xg/lm/PDTfp8voP2vkmIYBS3HTAXno6F8zWbWN24dduP1hzv7IB7nBR0gnRc5/kPZX0+/4RiZ8Jok/tz+2yohzSIsQZ33tRJPXUX/5oitVJNrcm46TDML+Q1uVDQai2mlmhUv/niZ9WZjun8jUn9/O33dWbkrC6O3tKXP3VITx3eqnLNbfxoMmELgJ0iSCTcINwlpiz4ig7bvWYFUWMEUTzjKphiB+K9RBoqsmQUOj63jbG38JvoYgfcLpvQFpjfVBA2TgEE4deDcfr7fnxZOySxjvzc+/X187958mE9/dMAtNW3Pv+88+l89/vCCm2g2De+35i3uS2/j3w9PElz/Q/GH6SR7sv6NprLNX+nTfaHDSvkOCm2uJ8vRhsQ6cbpsdV4hwY45UBWgBADCsGGs3FYhC0XPSvQ6HDXRRxEC9gRUggbuJAj1DDJgcCCa+WAgmDhHomoBoeKWJIIWiY5ghCjUQBT3QFBGy/xRWzALsoaP2AyLEoXHDTzD+BwfpRcQjBnlPPn2ECbTYgjlszxjk0CjVLAK2tCvFOScwWhbLNl4kOb0ABWgAzotz/gbt0QyRsUMN0Fb+4Kx2UIp3mfBd9taAHQs+/hkEk7bL4NoPOP9dAGyv72bIIRxcw3fSKZkMMBckTCYd1DGsjBDyqx+bLq3J63ryA/Q8RcEyC6WCfygpYVQSTLnmI+DCGtl6evvHOz5vYdQUmsXwHBYe/4vgZr3fmkfjc3AXwKAtW4bK4NvlsbZGazMkdsFfqzNndkst65IbmfjggjxfoO0sKOHK+mSDSqTqck6JMtu0luHDHLEtkaBzDez53BWxCPtz4KpKDWcPCPrV8wRewNRPeOyIhZDsoCl3H4ZFdDwRjRz6BmnHdRzo8IXGKb3PaEyR9tTUHgrLq955utddN8+X0WEE+2p92Eru0JWkTZzvpMP4Ix2PlDkTkwueY3PiHIx3m2/gVIm3MG80BfIsB98KfN3/o+sfpsKdzYqIePf/Lew76gC2sPvM3aj+ZG6aqfIi+CtEH4QQfFXQM2g8HhgfJlIC5DUxft+Fgbti2D91C3AMj1jEHNH33Y3gz26EffBIA9GLxtJGeGDZixkdXweW31O8TuJ4t62Jj01/WLFLTW2UDYZ7oFQxpFRKuw3efR37jyeQBgTDgIeeLRhAYyUqJlUO9fuqK7czFdu31HSyu7bR4QKXLHWqtGlEwSVxlkTfzrsFLxpHFOiPSRyiVRuApOi6kH4gc4ibJLzvqIt6piZVXxcFKElCyXShbEgiKhgIPn0LNpqihPIX4ySt+gQbAh3Hp5X+UBmA5gcLBwa1sVBO0WZ32tbeZsvd1crhMANo/BWn40v6M+3aF37bv3ri6Ql/tNYVfB+lZz+9MfHwuUwgG2Pza5L+vWj399Hb6MS3vwvyBSh1oo5g6hB+oOUFGLGyP5bIZMnG1Q1zi+KpGagq6bB0Sj3I0qtJjo1Gd1AVBMMueUERGhEqrRU9lQ+CAYOCzinZsoEQ7a6qZlh5RcL8DM1rM1Isrm0BQdaRuRIf0OvtJ3CIOw0+gnGhlACwUrd2bJu448OJfUZzbRwUTgAXE9vKzjtaru4neNA3YIAY7ccT0ocHpu0laGOs3pB9woI6qpEXEch703fw4BoEWCFmwEG5vbGraQtvcMOXrdGkdoODNQMq7DNQOifh/Dfapq3KFrj73EVAEJnbzOxu066w6OffciVlc3+5BY6cyT7SGbb3CJ66QLjubhoZtLauc/xk8uFDGNMDRJExzrOpfGmaYfAd6x+bU95kZv+5+vfj+ufQ/gJOfWEDl7gPFZXle/VREgCCMSDWBTkz9XID5XHpt0IyVsrlEEJlwrs2stuzNjY3fjZnw0ZlXa2rvGmXVH9LnW7fzaHMD58nEEJErDEZCqSS4cwUQfjVFUzSyOaICzAswDvjFPxhTSqK2Hwwu0AXFgfQrmhT5gduzHygzScwgJS7O61yU/nHmzpEKyGvSTfLanYAIg7JgQ5gAtaSOYKeUi46HEuIbUjYt3HLlx+LQZIhywb9ntRd/f4Ni5XROcR3K63Db1tgp2NkgN4VwK2X/Th0lYz0Bh97EDZIUe/N6mqPnwBeWoyxYvED1yw2Fsja8rmGjfzsc918D6epcsK3GYeef75/Nx0Pj48fn3zfXbOhhS96lU7lgdO1BszAqRnxyXwfBQkEH7mDsvgtjfuVtVLhvV3AJKR84Hc1/rgDqzGaUpzx18qa7Ll2+oVg/b3RtOO6LZNrW2Re2eJxnPmikUGvOItBCh4/4rFo8qjE/4csm4+Hq4oSzRoQgUYXGO4zB5FrIQTshRq0QnciJFdAz8WjJCk2AEa8RvR7mvT+iD5sjPjOUP5rQ5DUqxuQ3/ztZ8w354UP2eo/f7hPIPykfag/JszMtvn7e5ro1pa302/QUHUpw47u9r3RvRu4Zo6IcUY9xh9kbDuGAAA+Jv9g13ogANlNFMpG3HG3E7wU/cfINY+c5VnJ9DgADHxJBL1In2gBD0tWF+CYg85vpqacZNOCBA3w24QL0DTECWBmvcPZ+RJeaNkG2KYxHiqddVqTiRuwFEAGSg2GhYzq+3AXOPZLl5dHNAH5BO2CdAZLQdDNGArE2ITUqwzwxp+bGB9FlviBq3biA4uyuGE2YOA8Lc1+kas9HYOnPDjhc8Q4asgbcOoU2DDLTluFXbAxFHALI+DlbAmdOJgOjiioWu2j+OMEFfAo6OqGJ8bI8BZrnjR7svsIiwNUGiB5LwRGfQYWs7QC18R5eC6vjuiMH1Mr4NntRp+Y0j9CgRwOKQJoib9kDA6HDwxPuhKb8xBnN9HehQMEYIF1OODObFr7fBCodU/R4zy9kgPrytXjBPiIg42vSNfUf/+OO3ETI2AKMgGKDz9cGuZGsEelF+jBBzjqlkH0GUMcFO5F8P1RRlP6wRD+SxTqzZbiPdYS5NIuHnlBoNx3pk7q4DGJetNX2B8EWCEnIKhH7TQiTYvBuid3WTxNgcEqeDEObuLNqYfShXJHMBcoNgpgE8+tFj8vmQr+6MuDmLmWTO7Ss/J8yl/zzou0/jybWg/02ZqAcmNMgL/vjuP82ZH5Rm1BNlgwNgeZrLN9k/884mP6jIU0WeCvX1/2Pt+3zu6fraXOYj74MrA09f+XfkZ+kidS+jcJR+3e6U8drGcQ8LJFoPE585Lm5rllfRYkY3sq6Z6Tn96//1L83VYL4aNYWbttasfv+LL+jwlqRaIzKzh5Fb9/W9b/xQaDq3JZMmqM0pqf7Bfj15bL8O79+mzd04MImrGo5rqVDRwkpZbe0JtSWkEPZRtaIQyaOYFwlH1dYaM61Y6DGj8Yy7qou4yWxKU3Sh7033rRwWO6zBGtscNF2R+Llpfvp5tb0RiLd4v57OL7cBSaM9S+FwBXc+Po2D4PaXK2N1GkBzCML/tgqa/vFt+XaaXq1tZpfH7V/3HirajlKQB7rX7RU7LwFAQveAY+/mBSmqI3DZk9TZwIm/AXFgEwpJIALaAamHFCMWc0OqAEDwPOggkuUzvQbiABh17cSfjNHqI+62iMSG0pEDZLSHAhZ9SUSdngRpIGqUNiEIuLenDhPvQfwh0jbg4zhykAT5GCoR0+mokz47YIjo1dwOEz8anpTuALGMMAa4BgA62BdrQIz9ZUDSXSHZILgDxu7MdkCwtmtzzBz5s+nuai2fAV1r1AA4YyefW3tguZN8kIOpMuLETdmGtXbrAxFr/JWHOZY3QFZwUMHdJecf2MN5t33AvPpGgnbcOJzkgTUzES0cYDAmsAEIlH7BqZrYlvWgr+4+Rgin2UHsH3uaMqzj3GkfYtzoC0PmtOilgnwDybi9QK1uThyCoa9m9mrzYoM0hERfqI+rR6R6oBSbN8P5bAZuGGgz4NhNEuHK0HrdlC9df90w4egdkrAlx92gIVjXV7vnd80TUs/6b464DP7QR7fmhlCtc26dIDT4GDJzWWy8bFWkhWwuk4xSIyDE4p7b6tt4rK+Gn9z+d2a9qCO580o9Ab1ldVmV3I1XqrbuzCVddKsVzDkI3eKocx/tO+X3P8QPkQdrASMUwE6TJNCYO4+E+21g/2n70KbD9gKeRfEmiMUGo6shlaKTwV5jzjhbaPX7a1CbnyYY686eOwcbYR/j4eOvDvhOmmmkGOAKELp/Qdr/nw/5fSPN5Uhz6Y6itdGRIbCBtoVsastggN+k9NnyBRuhqWLfvwe12ZRt7attGb/KQaoDHo5Srpn4kllxVBycAm3UAtFhuR7S4qLMvtUU00Jh7Rke1O6hHi3OzevO9KruTk3aAmbbkkomZKYm9VpI3d2DevaFl1SqJ9WaTilXqmr03oxOnz+r5dfPKZ8v6zee2aOudmliSXrv/ct6/+otU34bbE3qyy8+p9ZMVoWyNF+saezOjKq1kNoyaXUlo2rLYi8QVtXuVJ3iEruxBoIh5B9gxgCUGytni3mzc+P2xdo8+XldSwg2il/HB823T3tQWerhPe98Pv/knS9Dmv9rTm9+39wnn+7TmuvcmMY78vsyze2sQYu1cQal/bwEe8YhnQDgGjCGm3UavSBgRH8gWUBQPJqwttB/YF0A1SBlQyigCVOaC7hPNNBDmKLhqMhpr6P168bjiEq+o3lL/70So0vDJDKYw2B+HcHsyqFVj30Y9SKOs/EDLeGqAEDsAUQERlA4JRvqMwkPVxHcwa4p4gRzaMpEjjxG6cc0ptdAhRMlgxAMSBsn6NYfUsgB+QBpB4SmIUbjHG0gxpXTB4hSAOAaQWEjdXX5MUNg+Y+bL37ZSffJxq2i+c+YbQ+AtYL9b9yfhz1WzHFV5APg8nTEkhOHM18gXRCHuVpGv8Hu5hzMYBp4h5iXvPaf7RWQrWMObD8EnDJ56TfluHa0e3/jHElZHxviZrcd/R6GJHPlWGmzjqE9IwY8R+zGYhNhB90hKBNt23pZSbO8QFJHl1kfmyOjB53ppCO4AukevQjKuisK71vDjddm33XUjtUauGWOEWDaGV9bGsPcdmUGaUsVwSu3liYHMuToeupwgC0TZypAiDY3aw25CuqILQPJloVeDWpG+sRA7Szb3LNdIMGYV984/eRskwErEM5L3a6m6BfnzxQ90YVCQoNFR4Tzizmk8ypJHjeekElWzdqEMx/AILrLtnEEr2/Yz487c7b31mCPx6Hr8NLPopsr94vvUSeWgiIj0Vbe3vo5aq6YF/z+6MctA4iYbwykOQ/AKtgFRvGYaCTY+JbOoWmq0kQhDJj92PRkxn3nrU9BJ6Ck2Ygf92nuiy/fnNfdZZhkypA3GwUqPpDHuRnB/CEi3Rxb1sziipmmdKVj+tyT+/Wlk21aXpZO35P+4zd+quvj4/ruq28o9Yk9OrKnzwIijI0s6uLErBaLaHBWFU+nFGpJq5BJ6vriitKjN/Tkkc1q7U5remVJF27f1amRKdOo7AwV9NTTz6m9S5qdl77+vbd04eqYGopp56ZuPffYsI48ul0E56hUMHGJmWjHqEH2qxHpULVupO7O2c2ArVewns3z1Dw/zFnzvPl8/klevvs8PP275qf/3lw33wHYvvw68liXLPh6fbnmelxbG2Uvf78/7DPGbciLOTEu14kAEU/aPAR737hwSwAJOsRCm8YxAcwDwAc4RXSJLkMtArDm3EeQcKpqAAFcGsUd0drdKC0ZQGdj49cAzltli4Nd44RjDpWKmwMYTFucdjSmNVyjOGUcYJIhOTqCuJX5M6kIa8C2Ze5c32G8Qc6YGznwbzNhDj+qcGzGHToOmfklL4o6ACfadIz7+tqiyY3jFgCWATY4DLR8KWui7uC+37NKG4mo4JzTP+IWMM34SzcuI0CgcHKsK5ry7j4apO4KOsDuvhunZ1riTkva+FiQoa2voVIqNiALV1yreeLE6SEAXEySgbcd1sjunIO9Y7CcFgBmzLPj+K1u5t8INAeQ7ZoDrs11y7hAJyAxHWcRb95KeATEb0PoEBj2yuqDezSdBpg4xoHuBFkN4TNT1ALxtV4faU68T5rrI0jCuPzgXHqCyOa06WxS1ggKSBPm2sQ4NOj0h1x7fq5cXjt7Nh8sGgQE5mTsU/rZvDqUtoVwY2Qa/Z6wVffv3V42QsLyuKsCGC0QKu2ZVYV54wx2MBIDqjblMtvB7hwyvx5osws4KObgx50b+2F7jHQnfaFdswiwNaE95hlzTkfgMJctrUmzJsIvPVeY+OTnE0J5uYI3ROaiZpI99kXVPNEg4SXZmTbCwAMHkLDiRTJiRAD6Tdj1u+sgYJ//eJjIk0/zO5uTj8BbX4o1wKFRIBol2TbPhkPoK/Pv/NPn979tsdfrXgPqThTvAIl1Zk3sarvV5WM/Auq4z0FkxcTzDY7EqDGAPh3khUvH5MH6YGIUl+5PlZsGNikb0aBzU8/47ah1Z/+Ne1dTWA3yOGBrkMEOBaZnNYuXO7uQ00qppliyRZVyzkxVYHDwD2AEEArosYTu3BvX7GK/quE+Ta1Il+/N6K3zF80ZQzpcVbqtRcnuflVjUZUQ+UQjiiVx/CDlcToRSqmabFc4jF3skiZXpY5l6dZUVeevT2t6NaJSrqSObNW8cmWSRAmSynlndmVAHwUrDqczrLDhcNBR8EM0zLrxCfaMA25+lthp9mHeOWnBjPpkliLIYWsa5KdOXy/pdoZZOL4DTII2ecfm5+M3bVCdO8T+MNuiuw3t9xn5KO/bcopcjIeDHvTXbmYdgDPMaQedNXeUu2uL/cPdouNg6aONxfrLAIP3iMS4p7P9FyAZ4zzrSuAwuFJRDU9jALVYUhWC6JRyag3MC5diCRUwFUNEX5cyKCtiJ4viG2Y+ESleriiSmzHb1nBLu4rhsOYx1VFUmXBNsXzBol5FYnFVEwlzRxwu5MzWNpFM21VQGR0KhRWtFc2zHXa50XBUyVJRIepHUhONaUVSyTiyuB0XuApvsseFfr2EE5C8XRNgxlYulxWOxg3J23oZkkMi4ZjIWr0cIHW3nvba1tX9dtkChGFz7KREppxCheBTtphblGD/sBaIO00mapvU7RdbBMvj8yNiNgQJeRIgTwcn4PocZ8vuhXADZnIeHHnj9gprTqrfhyy73UNbWbzrYV1A59gPdIpyBOrxJonAMYdYgJVw/VVD8I4oNZFwHcRRNbG4XdhwToI9DEFgCNiuIvx1huO2bZ/TY3NB7Qg3t0epy51AHn5sNoV2VhkjHgmRELmzSh22xz1itbt0L4J2Z8rIIZPmBNKYoI8GT9YkByBDaEk374zdumIKjuwlZ05HX2xq/Z15AK/dfbg7T3aGzR023CvjdHiCaTZChf1ixClkcHB1xVn2AbUsFwbxwS27rT8N24rbmXWr6zaXfTfYw9wEY3bTaPpsjN9JJEJGpCOhmltcEBEKcU7D1UWBwDyRmKLJtAhEVOFuvFq261b2KCbFuIEG+dfrFU2Mj9vZSRH8KI7jI+bW7TeIY2cF4tbdra2DQ+xH/iCuP+7TDGv996hDbm6TMgA7SMFpgavzojqoZFsgqz3YTKRh3sBmDEA8VJtNfiDmhaq0hQICMJCA20Fz0JmcQaHAPdJ2RNGGCylXwT41FA24bzwJld39AJwmZiemjIUPdDaH03hkO8A5cABRRjNiwjgY5yGJyauap59gIxsxg8IRXFTYqDVTcTFulr7WlM3SAdIAACAASURBVAhzN14zZDuzsKRcsaYcpmixrN69NK54JKtiPqcb88uan1tWLbeqHbt3q6ulRXjVPDU6r9PX7psR5f6tm/TY1hbF4kldmCzpfqmqWBSxTMhs8pMRaWo2p+UCokwXKagcS+nynRnNrWR0Z2JKqxGAeljJcFydPd3aNDSoagVHFyElEFGWqnYv1MCZSXC/a0RSHWoalpNl8KvFPASivWDNWd4AfzsqxS7SQH2O4POby+gky2yksdsVAcLmh/FIQZ3oJURsI8siKIFEqI8NzP5jN7HP3F4MAAHpdNfEXJY7EP86wEpZiBH2pbvXDESqxuFBlbtD4/c0ed3hYbyurHXatGCBig7IEGUP4ILjCcxlKvWqeeuNNJz2eZUYlOGako2y0oWcIvfvqjQ3q5aOLmX7Nmk5ntDc7VvKX76g7i1bFN21X3PJrGqJpOL1ijpyS8qNTwjf5gNbhlWKR1WaHFPl7K+UioSU2feoKpuHVU7jx72hjpUVVW7fUP7GJQ3t3K7S5q1SLK743Izm7t5TPNOq9v5NqvQOqFguqHzntklrQr2dyoaSSt6/pxxBWOIZxTdvVr23W6UQ7pYJDAGyCptSXyqRNGclhNu8dvWS7t+8bqY3mWyrVvNFI47xTb1v/wF19fWpgi2t3SkH9vJBTGenfYxXM8cRs3NMHNngDOE+ua5kIuFEvY2GirWK4jjHqbDG+PdwMRK4u4wEIkyibAFDkCA4/QUn+sTZC0SH7ZHAu1wVvwDAkogDiLzDdacz+3N7DqkhsAEpRK5SMVe9uHlFF9UUlWNhI5bCkbrFJqdfcH8gLnMmg0jVrrOAWzWrh/3F+GgP221z6xkNnMigQNUIW5RGCE8QP2aofOIJ4B7WzxCpwC9MISNKxOOqlEqmMBZHfwepSNSNKZ5K2v7B5M3M54SFjPMEF40kzFEQJ5Crlhg+DcLO4VCFumNEuYurVCgbUsZPPYQOToJiXmOcseImwAhxHGW5u2D6TRpHFd8ZiWTMomyyJrlaoNhYlVKsIUxSAw1vKgoJj3G4USboFHNHSFxMe6ooRMbwSxszxzZ4yKvU6spkEkZMolSGu2L8+EP4MKZUIq5wo6oKeyawk+euGpzCXiMqnukURMK2h2wc4cBTnrerB37gUQ4CrFoWYXMN1+G5EOfO0YQWV1d0c3REi1P3jbCuV4oWARHvn9nWbnV0dGrs5k27Zg0nUlrJrRpxcfLJJxSLhzQ6OqL52QVTqu7p6dN+c/8c00oec+VUwHm7Ma0xVgYzDXraPoZoMKQOzATJGx/MOgCnMX0zILlGEEf+6R//6Z+xsdiID3quUa6G/ACmH83LwWCh6YI9jQhAMcuLCugB/0O9gbad8NK5eXVMt91vGaaBO4eLqouoNPXAaxT+aRPccVfLdk+MKQ2+1FkoU1NicbjPMuAeNlMbdql58AmjiYomOF6ZoPLYWCHzqEU6FLgd1sAZhqEX7gk5EPWaqngcSiZswm7endbcStEiMqUjdc1PTej9d97TxcuXNTJ6RY1yXv1tGf3h772og7taNDVd0DsfjOrCpevmHvaFTxzXbz6/TVs2d+vOdF1Xbtwm9IZ2bu7RC8eGrZ+vvndLl8dmFU21aGhoSLFYSDevX9O5c+c0dmdC7b39ttFrhYKO7N+pQ3vRqI8qVOZ8OIUqVrKG0wdEmyb+dVwRiN0hYlbDidGMG0HEFPzZOtpq2Uo7ZOtWzxChIV/2gFG4UOqBiDS41XOkHevs19shd8SbHEijpdkPwd0sSilrdTRx+LTu9tP6vgSwkOb34PqedWme4HTEgeu/yx/0kbmwdjm8pDltV6MMAioGl44MGt6GfUGdbg4jJkIvNfDC3lBXqKHi6IjOf+MvtSsW09U33hDO0EMtbZoavarSu7/UrdOnVG3vVMf2HQjWlWhUNfvBexp58xeaHxvT3h07FW/J6hff/bZWT72tyQ/O6+LlUXUMblHL1m0mjitPTOniz1/V1K/e0Oipt5Vqb1djeVEXvvNN7U7EdfkXr4ngjcn+AS1MTenqT3+snlhELX19mr91U6N/9Vd6NBbXpZ/9reI4Stm8SbVMRqEqFhYJVSFak3EVikVDRN2tKf3g29/Un/+f/9FifB89ckTnz57WK9/9thZnZ/TZF55Xd1enzR9rF6pXlU4n7fwnCVvaqCkeCQkCwXQDIORBusxbqKFsJm1KpJF61cTRlAfhcsZxhZnETSqIk8h2qisZDysZIXwxzkEwm2oolYgpboiqoZZ0WvVSSclYxOqlnZRZhzjAnwi8xWXTSac01qgrk4ibdQliXfMUViiY+Rh9yCYhNpxINoabzljEkCWcJ+LVeBRXohGlE3Fhg5oypFaxdFznElAlFff9k1JJRLNly0963QiHuhLRqNKEBFVdmXTCiCfGhvVEIhqyGPWJMHoySQtuQzxwsCzIDIc2mUTCtPtTSGzKJWUTzJe7dgGu4QglGQsrBUFj8xZSOpVQFE85rFkyZQqYiJxZ/xBuXskfhyHDUybBZJwEDa4TwoC/eAxLjapaW1IKs9ZhhxCByQDJdDhi4xeBT8J4A60rS5jcSNwU2IBnjVpJhJ9WDWKKtYjb3sNZOsQLQbAgBloI/sN6pZMqF0uKRsJiHevVohKhutIQ13X2ldSaTlosc3BEKp6wGBuZVFJxYr4nEzaH9JfyoWpV6bjbZ+FaVa1ZkGtD7F8Cu4DzYOKu3bgpAvVEG1VN3RzVu6//Qs8//6xWV3MaG7unndt36LUf/Uj7Hn5YBw4esvFdu3xJsXBd/+Hf/R/GqH36+efU39urV779LVUKRfX39yudzkLK2fWcafkbTg5gkiFsh0uBVRApPNcYqAAuGhB0rInhQXAhf8bPO6DnOSaHsHnpkflaYQ8xA6RuAHVNhOMqtFU1XssBYs/ZGc0BMEUhJ+Dc4KKchzYnIoLbB/C5ewyAhZSA0CjmFY7CtUJRYW5TUr2BzR2RrpwrR0Tz9UjYgiqUSnXTTgRAVMp5u78xLiEC9VZVvc6hICKOoypNScg40eD+yCh4YwmMAiyapmJEJ/Zt1c7hTSrihjFUt+g/Wq0Zgi2yWVrSaonHtJvoFiWpM5XSU7u3avHufZ27clfvv/2WcuMdakQTuninYHedbdmUsumEaUkTKOLe5IqWl6tKZmtqS0Q13DOkd16/rnAlrJ07t+rg4wf17nundH1mUh1ZglzA0YBLSnY/C5Vv5hEstmmQB8jXFJXc2nqkbFNtzK9DiA4FOgUVI8H8OgWvnf6v3w2G95wY0S01uyJ46Z6I+dgjRlmay028RkatX34rmVOWYDNS2G9MyrEvm/cg7xwi9u3AtQV3y75C34PgvtDXR7Ivy9PqMrmbnQonfQquDpykIFBkcwXNVpo7XaYi0wgru1RU/sa4shOz2r6trLEbt9Q6uEXpdIvC23cpdPG8ipElxVIJAzi1OmJ2acu2Qd09U1S9UFIsXFMuEtJDJ59Rz0CXZq6M6NL4vCKFhiJEgWCvd3Zp15NPK92Z1gdvvq7Gwqxa42GFxu9pcOsW3Zu8q9Klc0rsfUidmTall/LqzFXVWYupOrtqfRzoHtTmifsqnD2t2J7dSmc7TCxcq1eUjCHerCkedwDb7s7tugbXtlV1d7YrFYtqdXFB1fyKEo2afvKdb+nu5KzYcXA2x584od6+Qf3ijTc0df+eRfY6eOSomewRcezatRFlU0l98tlnNXJ3QlPj9zU9fl9Ep3rq5Cd07sIH2rZ9p8bGxnTz5m09+uijtq6vv/66Dh18VJ3t7Xr/9CkdPX5M7505rWQ6pS2bt2p8fNxosV/79As6e/aMFhbndPLkSZ06c1q7kZL19Gl8YkqXL1/W0tKyfud3fsdC4N4bu6UPP/xQC4tL+uyLX1JHV6eqBTj0mr7/7W9aaNTHDz2mmfl5vfzyy1bXc889p4sXL+rGtevmM/3ggQN6+1dvK5KIK9OS1eTktJ597jk9sn+/3nvnLX1w/kOLM3/o0CGLtvert99RuVzUY48e1PXr1/XEk8c1dvOWLl26pGxbq3L5oo49cUIDAwO6e3tMb//yDT395BM6/at3LVTp3n0Pa2p2RpPTMxZNLRaOq72zQ5nWFnOdOnL+vIi3vWnHLrW0t+nayBU9/cQJjV68rHv3J3Ti5DMiyMnpM+8qlyOUa59FiWvPtti97tUrFzU9NW6S0In79/TSS18008bp2Vndn5jStZGr2rN3l3q7u7W0OK/Ry5cMGS8trWj/wcd06MRTdpAKCwv6+t98Q9t37lJff69ef+0n2r17r3oHtuji5SsWoOeJE8c0evGijh4+pNGb13T+3Afq6u63IELPfPKTSqRSmpqe1K3rN2wuPve5z2nrjh2amJrSO2+cs/N06cxpHX38kHq7+/Tqq69qeNs2YxIWllfU1d2r408+oQ8/PG/zi+Sks61dzz/3Sb3+859pZWlZA/39IoZ7b/+AfvKDn5vuCtdLHekOnTj5rFqzrdrU163s8KDyCzOavzGi+flZbdmyRZu27dDiUkEdre3KrSyba+aO3k4lskllItLf/e2P9eGp03r6+FFt3bLZJAzxeFR/9Rf/2ZRbH3/yE855FLxDwNg4Bgl5D8wQsMoF4eIKgDS4cQ///PWlg41Owso7PlGfCSDHx/+2H6DWJoDpC5EXYGtlPGy1KxqP1K0mV4WJUh0gNgN9zCQCXQuUP7h3sCqsQwBRG84abshkQkq0Z4x7JWoR4hgQcBx/6Ny/VV0ZU2StIdJ1NsI0XilWlcB5S6NiISAxCQpFocaYMExacMDilE+4fwQZ8sGFp9mxQ9nGCRJRMg6jtyOtvk7nYTCWkqrVLrQdTDxVMTGUlA1L+ZWSFqtVZdsyeni4W/1f/ryu3JrW8uqKWlvC6h7YpMz/R9h7B8lxp1eCr0yW99XeewM0LGFoQQ455HAoagw1fqSRNJqTZlZ3p1Xo4iIUe/eHQhGrvY3Yvb3V3mpv1mi8Izn0IAHCkyAAwhC2G2iD9t1VXdXlTVaWu3hfVgI9FCUVolFVWel/v/zs+97XloNdMSEUcGKop0WMnIIKrC6vIBlNosNSR1+LFwf3dqIvYIPf7ofT7UU8l0ZVzcBmZ7tBB8vVUWMTDeZupRRJp2c01VjiZJY8JHEXeg6SZW26tUeDhJerK+mG5parl0TWPYtQxlyPhgq4i/ab5O0a71RxDf+4sY2+L8nZESTCLmXk/Ob8MhGgxXBeBWbmpD7GgbB1fhnzkafEz8ZvxruxXE658R9/27rdVoOAy/lnGK+yTwkZ0wvR00FU2GyGIkCZBnMY5wRzkQTFVKplKHYFjloVWjILS6YAl1qSHHcLwY75rHg14eYmRIoaYqvraM8XRAmyg5a1WkUo5EM7lfd8DOSNpkbtGhuGFl2BNdiMQ/sfR/uunVglVbDbDrPdCr99ELn1eTzxuc8jODKI9OoqHHXAphbhLRahJROo5rMIhJrgMdXgYDSKoWQrPUUr7l74EJWNGDydnVCLRcnhM3x98r33kCmmRaGNjI7D4fWgxrwevWCHXfimpcOcoogXTg8mm0rg7OkTcPqb0N7Vg5WVJfzNX72DL3zpq9iIrOHK+fPSQvLWzev46jd/F+0tIbz64mWWfOALz34GVlSR2Izi4vkPpOLj4X37ce3CebQ1hTF57QrOnT2P/o422Ox2vPXKy8gn4ujt6sQbr7yC9qYQjr99GD19fUL0xHXZgvO5pz6F2zfYn34VD+97AJNXrmCoqwtnjr6Dm7emMD6xHamNKH7+wx8gm04jmdxEUyiMW3em0drWgQMPP4KWUBBqMY+bN67i/TOn8L3v/DGCQT+OHn4DbtsX8F/+9joS8U1sbsQQia6jkk3hyJtv4IGHDkrP9Ivzs/jZDxdEqWazbFHqhmJuwsu/+Cm+9MUXsDR3G9H1dezfuR1zk1dxaP9uzNy8hjPHTuDAwQfhbwrh//m3/wa//fzz0jb3vRNH0dsSBN8PPfE4gn4P/v5HP0R7Wyfy+QKyqSwmdu3EF7/0RVy7+hF+/bOf4itf+wY+8+yz0rHt/JlTGOvtwq0rH2F2dg4PPvggDr/7NoIBH25fv45cvoihwUF0DgxKNIWphqqqIZ9J4L2Tp/Dlz30BLqcbGUVBU8CH1ydvIBRw4+7UTdy6fg2VUgmD/b145+gxUewHDj4kzzOxJG+99ms89fRnUNWGceLoUTgVBQF/CJfOfwCtXMC+HeO4eO4s9kyMYWFqEqePHUV3Tz9iyRTGx0eliU58I4pCJotTR96GpaLhi1/7moiQbDKO9uYmnHr3CFo9LliHSjjy+st48KFHcPX6TeSLKp557jk8++mn5HmLr66KQdfd1YHuliacPXEcn/3M07h9/SMJkX/569/A5NWPcPDQQ5i8MYnsRhYPH3xYvP221ha47VYUFZr4OlhRLZXRO9KPtnYFiVhCFDTTvEzNefxejAwP4kd/Nw9brY5mn0/Q1qRYbgqHce2jy1iceQJPPPmMTjUr6Q49R26oUYoyXcbdl8n8bvwZ8s2QZfq6uozktkL9aihn40fjncsNoUhrgMu5o9/4a5yADpXg74aIJbK6oeAZzm2Iff2E7p+ssbbcskZeQEf3ss7BgpXNmlhuFLZel1UY1tRCVXioqZgVhwWVQhU2hn+sFlQYOlQcTDOiTK5sKd1maLHRP5DIzLLOxKUodraoEuXNEBPDTqyjFAvIQm52SStKowpW9RLhyLJkuYasrhClnIjhfRoJNChKRWkhyExYIa9Kfq63zQyXrQ2ZrAd+jwWtPQ44nQ6UU3543Qr6mhyCiqR9MtDqkWYwIa8VbfYq2l2AbygEv90NzWzC3IU4kvksLC4r6haG2Jn+lepTCRvSOxdFzRQCTSV5b9xl6lRGIvhqREr08ZDZqi9u/N6wbTi7BHTEHyWxope2yjFkkjfGlb/L8ZgwkePoE0EUaAPgYZbQKslXOB90wBGVum5IcU40jAGZRPp3Xh/z5Pq8IvhNP39jHulzUi5I1hGAUcMIkHNqXIhuT3Cf9wGBBE2x2QIjGYwWyVxnskAQ2GU5G1rIgrZmukYMQb30hbk7srpJNYFCIosy6pYK7Gxjqpbh8HixthZBOJmBQ7pkse0ZI0w18YJMVT2Vk7LWUdZqyGYKqNqdcO0ex5rPCjZfK7NRhM2Ess2E+UIOB3Zsg9I3jHwijYqUxtGIU8B+4rwfNI9pcMBpQcllRaHZi+xgJzLFAlLRZXR5A6j6QtLIQs3nMXX9IyQSG+ju78VI3wBcAb+EU12KHQoDr2w4I6x1ei0+c9rMZwMa2jqbMTY+jHwuiZWleeQLaRHsDH0Ws2lkUptw2i0YHuxHe1sr0rEYatUSgiGfeG5+rxumKsPtJljMNbicNtisLMF0I+Bxw+FxS8iSoVCtVIDVXJdQ9+BQP7y+ANRCQULO7ILIYwZcDsQJSkJdQuos6cwk4ohH17HzS7+DfDKN27cnxSt2e1zYPT4mYV3SDmRzabQ1B+DxOtHe3orNzRhW15bgcA5Kes3rduPyxYsC+GpraYXHaUVrOCDGSWdbK3aMjmFxZhYffvgh1paW0N83gG56gOEwJq9eldByc9APNZtET2sIQZcdlrIKS00Tw2RkYACB5jB+/vOfIZmIoa21CWSFLJeLMmfsDis8bju6O9oll0xFx3vEv/6+PqwsLsr4h4N+9HR3IxKNSkidyU1GwNjn3u/2SAvakcEBbBsbx0ZsU5JklAMcV4fDheZwM0IeD4K+oFTC+Twe6TvB/DVlMkPv3BfTAorgHkpwO+3wuMhwWRVDnSkS0p6WS0WUVbazVSUSw/F2ORUBejItYmcDdOb0zWY4rTZ43R5pBbu+vi7HYN8LhuwDbGKSL6CQzcEfCqKjrR2t4ZCExu0Wbqsg7PfKsZgk4378Lo9UCjSFmuFyuNHa1AxztY5kLCYCnfd79s4kkvGojCHD712trZhxOLCRXYXGMLtWAioamaNQLmlC+cq2ruI4mvQOc5Qv9P6pA7RKCaRw5j0ntwRTPZQNlB80qgXrwVasNpu04WaXODP7BYvc1NN8lH865ue+ntVlmB7l5DNuyGvqKAo8GhNbX2IeUChuDW0aK3Djf0yRcx19m4b7tkWw8zf9wBTq+gF5DD0/rVsgoifkQBKUJyuvCHkRuERaEklqAV4/fR7rySJcbh+G+nvQ7FEQXVuWJvEMMfV2h+FlB6JiGVqJvXRd0ts2XQBMNqLO9R7LRCi6XVbkMuwSRaWgt8OrVtj9isJcB90IiJLeOz3QCtfSEZ0C9iFDGMlyiVrVKlCkyTBbWlZQtjDPpA8wK3isiht1dsYql6FmrSCHe1vQDYtZg5oAwkoVTz0wLj2y+TAQAMMT/twzjyGZKUkTjZawB65qHX6/Daw4TqkVeFFEs9MExemFl+UA5PUQ8gxGDEhcwTQCkdt6SYY0EJEBYQTifrpDbj31vYHGaChTiuutL30c9bCOVK5zHnGFxrsObGyMNw8qkQ5ODn7W7yuNIOajTSzrquitLcU7J6/5Pcth61H1z1sNSOM8+c5z4m+f9Nr6Gz/r56+vaWxrrMOohVQ48NobF8VZyAdLohuMMLCrGkFFBP1I85QSVACBUAB5vwc5s1n6cKselwCo1HgE5UodbWMjcE5PS+vQilpEIbaBcMAl+Vm2VyWTpJrNwFkuYWNhDu6SKp2tYpFF2B0WlDKqLtiUOnLrKwiz45SqIpcvoWiyoWRzIgkFmxYFgUBIWkMSWFWqVRDPZOCsqbC0hDD+7NNwRyJYTKdRojfW1Ym8ie04VRQKGSTiMTS3NDUAXXrnKwqpEtvAsqELO33V6iiWGOXSJKfJvCeFbDqdBAGPzeEmEV5Tt+/IcuZqOf4k9UglkiKMS4UicumchHuzqbSsx3w11+PxisWitCdl6iiTyQhIjMx7fIWamuXd6XTiS7/zFSytLCMWjSGyHm30KyhB1Yiv0UFj3AdBUuxLz23WIuuyf7/fL0qBYVICmHbt3o2hsTH4AgFIWq1axuDwEHzBANgwJ55MoFhS5by4L1I0+wNePPvMk6I4f/jjH6CYy8s1UuhT2bHckPOsWCwhnUoJIRVPnt32mEvXtBJUIqXpjJgt0mKUBoXNbYfP64bT5UKxmJcUGkGLKp2IalU8/0cffRTHjp3A8vIy/B6fpPp4XN4/5ph5XBqlbKXK8LGqqvIbf+f1UCEnEgkMDPRj2/YdIGMlQVXMCZfVEjLJFNR8Rs6VveSZ0iAwjCA8Atmy6SQmRkdRKeQlJ5zLpHT5wXAwc+YKgbx6moxh/UgkIs8fzyOfzUErqqiWNGFS5Lmyox+NRk1V5TcqPqYhevp7RPHO352Tc2Kvi2Qijlwxh2I+jzKjHxarnCcNMl7b4vKi5KdL5Sp47jQACvmsdG3LZ7KwhwICLuN4biYTyBXywuzIseH95ZyjHOc8jMVi6OScbkQR6VDkCyUUtKqkzZjutTmd2IynkC9pKLLElKRT5Jex2jA8Nob3Tp3E/MIKUsmMpJ5mZubQNzCIQFNYKlw4L7OaDugU8aN7LDLPjf8M2WXIQb7zj+drLOO6/Gy80xAS5KAhHw1hZ+zUeKfloL+4MQ2A+zvhcoZijRPg9/uC+v568okHkoPp+yNQQS8RYgtTZs8bYC3UUDIB526vY36T3k0Cyod30GqvQCvlka5ZYbUpaPd78bufewpP7QqhlDFhs6Dh0p0F3N3IoW53wUvyFa8TI11hdCl8gIhlKcJsscvkt7HXOdvqkUOb96JxlQpD6WWWzuimRqWuoFxV4SQ7GAFndrv056U+NJltktepE5Foc8tDS+UqxgkVENsgUglVAJV5Za0MDyxCCKNJWLokip+VIKP9AbmXVoJg6xCrlQ87yhUErMAXHtqG5w5uh0YMAZHjRZbQEHSkE8XI+Quoi2hfIvdpUPHCmKqg964rdQNkcX/MdM+3cfn33vRxNoy2e4vvfdBD6437JnNEz/cYerrMukurFQ67Q0qhMqmMKIumljBsdpvkFe+fg75b5pX44h2Uu0gPvTHf5EhbJj+jAbLuFuVt7G/rRDc+G79xG0lDyL70WlAu43psWSnnL53cFB2RLxSTrMyAKMSM24ZqVztq7R24mcmhMjSCcjCE2fdOY3ZhCUN9fRj78hfgHhzG/MIsrp48hU8/8hA2XW5oqoJioYbcehwenx83X/w13HemoaCM8vwN7H7yKcycv4I+GrDtIdw6fhT12UWsh1rQ/fwLaO8bQMeOPbiRSmHFE4SvfxjW9hYkk0kUKxVE4nG4E0m4m5sRL1VxYWUde//8T+Hs60VEOkZVYXPb8N1/8V29+oBoaZMNeSpwQlZqdWTUEtZiCcwvrWJ+aQ2ZggqnwyMlO6S2Pff+OZw/d0mE5Atf+BLUYhXXrlyDwwS47A5k41ncun4Ls3dmsbq8KiH3q1evYzOTw/Xr17G6GsHo0BCnNQLBZgGr2h1OWGx2RKIxKBTCDjd6egcQbm6Bw+WVFNtjTzyJTD6HS+cu4rXXD2NpNYJYOoOaVYHD50OZXpGiYGUjhv6RMZRMVhw+dgzrKxH85V/+pZzv6ZPHcfzUKXQsLGP8oSfg9Pil/3hFLSC6mcKTn34WDz/2mChDp9eLWDKJ7/zJn+Dtw2/h7PkLKKoanv+tz8LqcEqYl724b9++jS++8AIeOHAQL730El574y2EQiH81mc/i1gihZn5RZFF7IWukPnRqkBxOFBQSzhx6oz0rn/iU09haGRUFIo30CT3xRdoQiJdwOzCMo6ffA9LK+soVeuS1+Z9SueyiG3GJcRPnFAkHsPs4rwoKwKw/IEAViIRpLIZ7Nq3Fz/8r98X4+Chx59A79iolCyef/80pokziMWgFYqIbURw5vRJRDc2oLgc+O3Pf06wFBuRKKaqVSwvLiKbzyPc3CzGrsVMUJsdVrMNsVQMPo8fLS1t6Ozs4b8xFAAAIABJREFUhdvlQ2wjAbd7BRWtCrtCw4igNLcYyXwemf5ZXVuBxW6XdM/07duYn7mD27duwmqyIrkZx49/8EOpiNi7ew/MFfaIr8DlcaPCUkGnC95gEOVKVYw3oubfeusNeZavfXQFi8sL2L17N4ZHR3Dh4nm8evhNic6wyoTd3aw2J2buLiKysQmbi144y1MtUnlRqJewmc5gcuYukjkV2byGvFpBNqPi6uSkPCfXb0zC19qBro4OhB0uPPf5F/DW4Xdw7qOrKP6PH4PVIYlEDn/9r/8vDG/fLtuUyyZR/ix/vKd0GvJOBFpDFhlyi+BAfja+iyCizNPdZFku8vLYaqlOjW9Yd7Twtm4oIVMeqCFE+RvXNV78zt8MTl9DKN4XtPpJCLcRlT7j2BSOVYZeiSUXMmsIdpgKnf2mTRVBcubtNnzv376OmXhR8jg9QSee3D0I0qseuzqDSzenYKqW8Tuf2o/vPr8LPgWYWkzgV4dPYDVZhNnlk9MkEp5o1a6wB1/97CF4GY5nPp3ITatFwvLpXB2ZfEHKKDxuDzxuiVzCSqVeZZvFingDBFaWSlVpdyrRDj3AIIQCUvICPTxZagDCuIymm5RRNcK6zFGSMpThYbVOI4D9tMt6b+saUalWWNkPmNY2c1tE3FfKcNlYC8lexU4J/eRLEEuc+2Ooh/ec0QGeEoeIXjCPu/Ulhhdtqt9cLAqMywxFvHUb/fP9Md/6270QfmOhsV9jP7SghfxESgPriG9uSo/ilrZWETr3WdF0ZSpzqYHP4NziPeB84x+/82XMRX4WwIgxBxspIq63dV1+3jpnt24val3uBWur2cqXxo9eaknLqm7V+41zuezDxuiNBmtVgyeTgpmodEsd9aBdaILtVTOimwlYgyHYmppg9oWg5rIozs+jr7kVUJyIReMwaxoC4SCUgAvrM7fh3diUEsx8wIXmgQEkI5twu52wuM2Izs8imK2gYnWiNjIBa6gJ9UwCxVQChXQe/t5ulHvaoakFmCbnxFPK9HbA4vXCspFCLB6Hd/sg4PNBJfe/VgZx6WQt5Is9wvO0mU0mKcdbuH0Lm5FVGbdtO/ZhjmV4yRSGejsw0NOKv/7rv4ZaV7Dv4IPo6upBV0+PpC5uT96Cj55sRUOtbkFXfy8K+SKSqQQSG+viBfUOjIrnHF9fFS96586dSOdz6BkclFBxamNTFA67E87encXgwICEMCPLqwIYa+vvlTRAMpbEzWtXJS22d+9uJOOb4v2zMmRjYwNOjxcer1e8z5m5WalqeeTRhyR0ylz71OSkeFm7DjwmKB4HjctSEeuriwKK6WhjNUkJM3em4fN7JEw9PzeDlflFCSH39HTj29/+NoaGR/DUM5+B3xfE8OiYRADm7s5jYWEBLpcLg/0DUlWzsb4mXvlgbw8S8Ti6O9vxgx/8AIffOYpde/Zg285deOTxQ6Ig6SWuLa+gu7MLG5EIXF6XRBpW1yLyPLDkjH23GUkY2zGOWHQdS9Mz6OntR0tfP9KFHJbn5jA+PIREdBOpTBo9QyMSabh2+aJwarR29KCztxdMOxL4x8qBvp5eSVlG1yPw+TwiI7xeP0a3jWN+fl6MIZvJhFw+g/RmHD5/UEoa2zu70NndJ8+cuVaRipy2rh4557k7U2LYKDYn4jQ07Qp6+7qxurIu7/Homtwru8MjVMVt3Z3IZLPIZZMSEXApTkldpHJFKbMkaDDo8SC6OI/mpjCcQR9uz0zLnKppVeltHo3GkNxMYGJiQp7Zm5yXPh+eevppbMQiSKSScn1Em3d39ODOnRkBtOVyBZgqdXT1DcLhD6JCJ6xWRbGQw+LUpDgf43t2wu31QyubJDKzunRXjKn2rj4wRVEt5iWdwMoQRg68Hp+MGRHuu/fsQd2hQBXcl1WqWExWRZ4zOrlb5RI/G7pYZJ4QDRnupv6scp37cpFOUA2mEyul+v2F91c0BKI88Y3/DKHIAxkHl3wpLQWyDW0RuPxdBGmjR64o/I8pdJZHSCE/awSlOQBgrmiwm2uCrF3KmfEv/+PLWEkU8MBYF/7gC5/C/l4znB7glycT+NWx81iNb2K4w4f/8D9/Hj1+IJYGEmmCk6jGrchXzLh2dx0vnriESGwDX/zUHjy2ZxhDXUGQLvvq3Rx+9cpxpNImFAusbSwLAM/vseHxg9uwf7wZXe0+aKynddiQywCJhIZ0VhUPe7DLLlEFksIwzMaQh92poyi4jKFAWox5GgHSD70GKwFU9EIJyqvbRDmbLUzOW3SWMY6NxvRVTed+FuILKlt2ptJQLbPLmk+AcFSYNAxMVl2JUZDSr+UyY0Jw3AjMoCHCkhsqe9LCEqEsZBLcgmEzggD12LOMOMfPGGdjbLcuo9LW4wI0Mj/Zw9dpR2nx1pDMpIQtyelxClLZbNVzQMY+P34sfue5G8v5vvUzT9KYk/xsnGNjusqbMVf5m7GusYzhXvIbMEdYYJ5M0Vvcct26iR25aCBZwMyYrdJQ6Ha973m9qkkFhp/0MloeNrcJxXJB+tgzp82mJySdIAMCx8jKwl7m0skSZbbrZZZ1DZopB5fNBndVgVqswOrzoaCqcNTqUuZVNjM3WYZHmq8oKMKOIkF6Vg1WSx3mskXOMcMojcUMt6TWTCiAES+TlBUxHKjWLShqerqJmIVSUYXTZRfAp9Qy2zwy91laF3DbwLgE4aolXjfz0ooCt82MfCqGv/qrv4LF4cULX/uqIJxzKis2zFJ6xDp+Xm+pTDAh7zn0uaflkU6n4fM2icHBUiMh5CiVYHXaRZhzXNg+mC+1VILT7ZL8JcPTNrMF+UIBVYtFIjzkymZum05BoZCTMSRGmCFojifBtYInMVkkNcaUCUO/LKdjusHtsAuDXrFIh8LSqEmuw0ZeCD4j5PCu62F7hu8rJU0UMsvGWM4W34jhm9/8OobGx/GVr34Vjz12SCpockUVJPvhPKVBLdtWKpJXJkanrKnwefUc73/+z/8J77x7FAceehC/94ffRktHhygkGuH0ZKUWX/gxGtTNClNpOmETI35kHlPLFbmfLKNjqqGgVqTOXOh3CeKEVe4pQ/dWu03q86UHt8bGPKybNyOR2ATTEUwrGM+zXC9LA602CUMT5CeVNGI0E3pk1kO/ZrKnlWVfPDcH29EyVWJS5HehbTCT60D3IKymqpTZmRX9fKUkjhOGnqbFqj8zBM1a9K6AbILF55Zyjayg8mKpmpD7lKW8mcBlzh3m5HnveM+Z6qESp1HFcafTSjyIw+URVD/nCFNCbIhB7IbuBtEJUlDQyijXTChJ/pvPfQV+F8eUTl9OZB0rpJhT57PJPh8lrabzxrOK3VKHw+0QZ8vCJ6lSFaO0qBVRoj6kbiqZYLc7haGvTBKpLSh2zhvea6k/3+LA8P4aL8pe+d6gspUoLHWUsZLxbmzAdy4zBOg/9jvz4hK6NA6wdQef8Fn2eS9c35j0kkvVBR9zOiZOBpNFEIt19gtm1Z65hq5ms4S2JfFfq0j9Ir1XKVkzAekikFFrsNq9UMqqPDx2k0NCgBZXCJq1hPlICrvLgM0FFCvA1GoC528vo6Za4bW7hRCmqhVw+84cejv92DkSlFA8m6YsR1WsbhQRWUuiopbgcymo1Frgd1mlDpR1uVWzBcl8RQaDIG4STBAk5Wb4gPO8YkGlZJFuaVSBZA6SKzQrUtLBMD9BUlYza/HZP5uWGru9UUhKJTksCmtS2VlHj9bw+ssEcPA+SfcnOpk6SIpeJgEtnAuc9BSwDKMTCMM69Xvj28iJi3BvKHjuz/j94+/8jd64kUP/jbiRnMn9/6jM+WJez6IQTCZ0XHJOxn75uzHHPv5+f0/35+TH1zG+b1136z4/+XNVSE1K+QJsil2iE0xRiDCUe8Y6fhNIVmKHTdImmlaWFqSk2GWJZZQc4Q4fUCnAovhEiZLcx0nFxPtj1LMT/MfxL5MLAaharBKhYJhQGvXBBrjc0v2JjRwcwoSgh3+Ii9hoNN6oa1Q4DuTJUse6fILXmLUi2MZUQ4G4gHIFNhPnDIUSG6jUhcHMamXOmhUcFGxuqKWigJJ47RrLChlVMivI5Mug4KVCrppI0GSWFr5Vjx1azYyuwVGoxG4oLsSzeSnt1AolYdKi8qWiZldVprGI51BrrHV2oqndj2JBg1YikMgKu80N1K0oVWrSF5rMWqxhpyHFOc9QNrEMJDFRLIooacoa0h5XzBZsZvM68WwdKOaKokAZAaxoZO8iJSnJlGqol4qyP879eonh2jpKGbYkplKySg0yn13eD0VxIZ3Ny7PCEj4tr0l5KZ8fO9fJF0XuMMQ/OD6B9s5O0DNIZAuSR1XLJMspiiIpqUVhk6QioDpj2tJstiFVIBgMCHf2YGT7DgSamiXCkSmUJAXBe1YoFEQRmwiSoWGLGtR8TipG+Iwzp01Fx3JItaqJYq8yPUhimapJODh4/mS2zatFmSOsjy5RTpQgip7gYPY97+ntAA2bnKrKnGEu3GpzSGUQFQuJbzK5oswHljcK/Skjb6xVt+p4nTplVK2OAkt6hU5Xlx3sZ1CpqgDlG7FFnKzVukQ/OD4sIybgsaIxWkvjVGcgJICU0TtGxqj0q2xMxTA4Q88ktRE8S427FaewqhXl3OlAUIm3dtM4qiCRy8Ht9oixye/Zkk5AUy7qnQbNtSrsFGRVvZ85LESiUD7pJDXEZTAlnMzlpMqFLHBU5mQvoRPAiEWRWAe1YUiC3RfLyKazcLCOvsqxNwu2grqKIFxGyNyKV55TEw0X0aB6NQ3LekulohhSlFkcYz7H/KOMMz4bAVaSn+mJSR2r1uiHzoPqQlfHRhurc/n9z4bQliX3jAWdtIRriqd4r/GDvj+GePkwGCFYQ+DKyfGokuSnH3O/GUCNjd9NQCxfQb5iQtXuQbFixvx6BS3jVvHClzbzSOQLAiwJBYIwO4C5VRWnry1gYXENtUwc7aGgTLq8mTmMzD2Lh+dK0Nz8Wg43pyPC+jbY4cGuvi7sHRqAWszh/ctX0NsZAtGZFVgxv1bFi++cxVI8I2AOd7UidcRnrgA7x/rw6PZB9HQEsZEGrtyYBdmEOpoCGO0OwusENvKAxnvBG1AFvDYSQbAXNR90oFTnZAec5jLcjoqE4TOFIkxWt1h/NhMJLcyoWV26ss+VpMSKBChE+tfMNrlWgpQ4iSQPTAXCpi18wBjmb3QLo1dDy5eLifTWy7X0CXNP8Ynlp3OFcxnxd8bLUJ58p4+vvwzSGmMt453oQn0uFIpFuBV3YxyoQLjOx4B6XNQwDo3JaxzCmInckL/xZcwrzlPjvOSHxn96FKFhCBinKqh5GjwMN1ckVC6UnexBrpjEw7BaKpJGIckHPV16V1UKQLaT5CNPRd7IuQjyvm4XocByBQpkAskY7eC9JqECu/bJegQCcXsaU+U6HGa3CH2zxSbGUS2vwkmQp1wcPUUyaVlQqKpQrIqQV1RqgMPslH2X6HWTbwEVlLWypGtcNrsIcJ0djWQsVJL6Aw8zQVsE40jfFpkHQkjEKISwmNVFyLIPOdH/JoVVCLp0SKlkF7Piic8+j2rdApfPozd/IWNXjYYGvTJ6jHa4nA4RRoxUVMpllOmlgZElO2rEl9TNoHHEGcqoBftp0EjifGA4mdSZ0mOD6tuq6JUmjEzUTDqBlEgmena8v5S5NEYkXCXznefJe0gjRXAgvBYoeoqK1Qp18uML5FWfh2xsISxjTBeQy5ssgbqRQwOD+yLLHWc8vX3F5cHvffuPoDjsCIebJcJA45ZMdzSOmMYghz5ZGVmDTGOWp8ozJlZHMVux7+BjGB8fFwXk94Zo5Um1CytAGKngfBb6W94lGkdkpaMxU67JufB+01hmyk0vN9SfAT7vnKVsHIJKRTr0UaaycyD3QUXMec40JImzyqWKgBs5V6nAWEgiJbD0lClBGs8jz50sbJTZZh67RiO9UQFBdSz5RZqYZFvj2rrSN7NFKQ3jElkB2Q9cR98T9KjVyGagRxfp2VKfS+01OeJNdSmXzGWzIAOeILtZBstrIdEQiXp4M+kgshMhPSgyH2ollKx0gEpinGsVTVK8nAcmNkwSWlbeS0YObVJFZbfYYOKEo6VFMhd2K6zo94Vd0xgZYvidMqusaeJlE8NUZfthcrY7HPp95VhJpImMfRWpmOF5c3+cN+LAMRJIlkbKValm0aO3eqOImpSMElxJB0ynONMnINfnvDXkoMjHe990A0q43HnjJWQhQ3DfK+NXQ3B+0mfZcUOwiupgKN4oi2rsy9hODAPeeCO00PDIhKWNwXHOjmpdLDELO09ZIRY4L5sCaz2ygV++9BqWdo0KSOXSbATpWEIYpXYP9wvY7b2LV/GLd69ImPDRXeN4/Lcfl4foylQEtaXLImBYSsK8UK4AXPpoEjduzcJqs+PTn3oIzz3cCT89C1MLHtg/INYfkeupHPDSOx/g9Id30NIWFHKZZw/uB8sm3jp+VGo6aVFblCCW4ln87PBpqGUzdo0P4y++8wSiGeD/+/HPEYml4HR5BK3/+IEd6O8KSblSOpNDqWKRsp+Qj6FEJywOCjiGXxmy1EvieC/LzHXaqcSdomQpFMtVCh/dcCKnnY3z2srQcKPOvkYKRsmyCyieWpDCn+ElPQf9m7iJLUN3T0nyITbmwicpTiNKs3Vb/bOIVfmolVV4TB4RnEKXwH02Qrtcwdi/8dn4brzr+/vN/7fO2086L2Nt7sPYj/EuZ2Yxwe50C9OePOjmKqyKCW4+oILq5gNuglasoGpmuY0TRNIyvEdWs5LcF8DEukX6y/TGrCbJt1GFslCHjwiFGI/HY3MszEziSGtNHWhHJG+lRqFP4xbQalUoVnq4tNzpjevNTKw2PRxMxjK+7F63TkZRpYC2olTQewzQcKfS4HPJMebHMrnaaUgIZwLTQzrxLz0qm538d8Re6p6GLkz0u0e0NcOx4g2YrWjt7BEPm+kkhjO5LpWhzLF6BS6nS+4FIxvsVsV5RkHIdU12vUyRY0XlzxfR3hTQVhoEVCCMnpYrEhY30iTEmPDeKSYaNYw6MQRLMKjeOY7nwHXJSEhfjxfJ7ywf4qtMJSzGGSMXZI9kWRgFKfuHM4VI6UoHg9UrZOciXakeQaNRTKFMReiwOSViUNI0bNu1QyJwPA4VNp8BGh8scWU4W5Dx9CxZU9O4P5USaySIESwLMUxnM1moIGhp3n8KeFaC8CooKzkHeK8IMnbQUONcquu0tUKfTS+WxgiVED1y3g/pzmeTunqXQkXF8Dxb8FalbMpkI+0pIzl6CobVCmbyk9tktgpImrYq76kYxGTbZDqwRrIhwMZngwkZ3lsaXpTrdT2axWOQ4pXLGGWxiDXA5iVmkUmMuDAySPpftUwKVL0/Aku+xDgX5jk9RM1nic2sWLpmYuSBKQKbQz8/bivxKb0fA50jrapJOTApkLOZFEikQ6NH0xh50KNZVgmb8rk0w2InG2kd+XxWDCY6WhxLpjbJwV+vaVK2SAOcBiONNT4/jIyRRlscI0Y6GSOWuUMjXq8usnLOs8aNDZeY223QLDMjyrlFI1q6CVY0qY6yk2WwgbESFlSmY1lG/TGujo+DnzhGW1/3FLqxkDdYbvIWAc7fuOyTXpyEfIkgIy+27oyJAONyTkbZp/g1uiXGZfLH3yldyK8rNXv65DdLXS8QS8Tkpob9YfQGgmh1m3BnbhFrkVXpLNYTUHBgYhyPjHTCXCJYray3LnQoUIJewAekkkCsWEBBaGOrUsfocpD6Fcgks9LqkuQZTpcFTjdQTgGaWoXfYRH2tkwRmJpPYHolK01ZHts1gkd3DmJHr1OUq+uZgyJgujwuCaWupguIVhTU7CGsW8J49SMVseUpTK9E0Rb2Y2J0AGMDvWgO+0D2yIt35nBrahr5LF0UB8zcj8UiCNe+7g6MdoUQ9lBB6A5gqqTBUbeJ18/Zw2dJHBPSPVJplzRoak4eJsZ4FatTLHUCDUusa1UUyemX80Xdu5bQbKMMQh9K+Z/jI5a4KAXdQzHGkisY84HH11/6xGoMfyOj3qiJb/AQ84HlwyCT1ACucX7oxryu+Cj5ddddvuvHuXcQ42D33o3zkHO7t/TjH/TtBYQv597YH+mCaQNTGNFDtVqRyaQRn19GdOkugj6PhIh7evrQ1toJj9uJnKaXHDkVl+TiNGjCe2CtEeSpG0Z8WF2kBK1XYC7TqKrAVLNCUWwwWylYy0JeRM+dCptRgFpVlRp1m4sUmqQvZT5FI0pUhIRktckzz7Cl3QytnMPG2jKawm2IJ5ISX+vq6YTZ49T5xZmBEa5qEgwxn1wVSk69jzQbfXAFnbfe4aTC1STUTaVHIiAqJypV3l+XQgVHI1B/lplu0nI0YM1CbCQ55ypr1Am407Awu4yp6RnxdJ98+tOSk+Y9cDroNeu8/hJG5zVSAGq8h1SEVeGHp5KwsEzQVBNKVdb4MoPB8aGHRR56CmKZ/FR6tLoZMqUVU6vDRWWh6RzxNBypuEkVy0iRHFJApBTS5BSoom7Wc9T00Bz0+pizpTdsY5SCXjW9f557BWxGU6+zcoPeqaqTLvDMyQfOtA1TIVYTbNymXpYxFSVBHAuVpkQxdIXBvERNcsR6CJ45NN7vmrUm4CypY240S2G3LnrpjMjonOU2KdsyZjpzwlQAFMBijIhhRs5zXeHSYGR1Dkmz+Du9aUlnsCrB7ZU5qitwXqtukNqsVPC6Ychr4Dzi+dFTpUQgXqhSK+uRI5NFKHtVehamqtC08pYzKsiIAX12q8MMK/EELJuk4WqlzNIjizy2hPCF6pTOjFmwQmtLKxIBSWTyUgnQ1tUlWBEaSKxTrzPIw7FitKGkG2QM0bM0WWSDGGp6Hp7nSzlBDATnNp9TPlxe0sFSDtWpmvX5xOorhQAA0pCLdaMTTtmZ7iA3QlWTa6NaZLqmqBUEYE0MCbkQOL9F1woInHXsTP9Q2ROPUYHb6ZN6dJtZQTabFpAhMS4sZ0uls2hubhbGP2n9q8ehjKGWa2CEi697GCiOi0H9Khe+RUhzRWPZvb1sWcYNP/7ifeM2DDfwd+NA/CzLGx4Kw/LyEk2kGwm0njhh+PTQUqSCIk0m+4yTFS3c1oJH9ozhsb3NSGxUEI1GpRSA5A5herJmQMsD+/buQc7ejNMXPsT5s6cxO3UDgUAQxZpVyC5sphr62poRYOquDOycmMBH8xewkUri2o07aPHacGA8BBKgrEcScHsCqFbNWFxdQ40PtMWKrtYmPLQ7gEIMsFRUjPa1yOV4mMPXgEgyg5rTi6riwcJmFnOvHUGLq4Lvfvc7GOnyQGFoXe+UKdv1D47A7W+BLxBGxWLFbDyPM+ev4NTVq/Aol/G1Z/bhmYcm4HUDq7ESjr93Dnfm59HZ2Y7HHt6PXSNhLCylcPnOmlh6e/tD6GkNiKXaSP+gXDajolJIMWWpwOm1wWpS6EiAngY1J8NkBFXxXbwA5uhomdLQMpQvJ1YjfM6TN8ZVLmTLf/r4yxr6mApgkvk23VuQuaLvQA8rfcJ84j70VfQ5Il/+if94LsZc+8dW4zpbX3xciWKnZ8M7QJ5qegPTN6N46ac/ErapWzenMDe/gD279+F/+bM/R19XE3J5nZmPIU0qFwqjkM+GQkY3YG0Ok0SYJNfLlollWvskgFFEAZarVagVzvmKhNcpgIol/blgjpLUg3aGfMsaKlVNz8fmVFgdDklFMa5RLZrxwe1JXEyeR2dnJzo6OmAzVaD4PCiVVHgcNmnWo6q6sMuq9AwrsLNGnN3iyEgv91gnJSoWspKrtLsdAuBk0w671Q4XlbDka4GK1YJCQRPvhdEpu51dAhlOpQdqQi6j4q3Db+LYkXekwQUZzlw2C1wuKh+Cp+qwupxir5HJzm7XSwILuTo8dqfgeoqSg9QkhMm0BCMTDC+UGykghV4PzMjRsCUBjigmOkL0yutIJzNCVsNcJ2UeI1q5Sk73/sBmK+SwV0BPjSWsJZJMaXqtt8Ph1qcHBT5BVA2vnKx1HJ0a8S9aWZQqOeRpoPHFsHOB+7bpeVeeM+2TXCYPxWaXY7KqRjx81vAXS2JwW60OCS9bLE79OZRwLxWLWdjVWB8uTXOouNjwxQLkCwryhaLMEYaeyRXPYI3DChQKeoheDBtU0Rwk8x+jHVUdryGKWIIXYKkZlTrBXEy5EZehaTQ+a6C3WCDHPjnv7cQY6LeFeo0IfBpnrLmnCGfTGAcjGmwEJeA3M8w2m2AsGJwgf7/N65J8doWc806dCClTLMHuc0gpoqrqGAk+nnp0xiSg6GKugpmbNzBVrcHpD6KpsxMBn1vQ7hViDAjU9DgF4GuzmRGAApVlHIDIPwIzJfxP8KCqStUIpzyPU9YYKdBJYVwuM9S8MIbJs8wUCdMrlBe8XnperIjivOMYF4salCo7XCoyr7hvUnhzXtEUZmSPQD02ECMaPktSHLdH7m9dZKBNIstMsZCdsLkphJmZTbx75F0BdD5y6HHhr2eUg/z+9NgNucxrEznWiMRIjp9yrKFn9Xa9XIm22D/U0/pINv6/Jw4b6/EZajwpIriNlUVQNA5AC0c/gYYibxxc1mVOQ6wPnrTezYigHCpzOURZhSmfhg95tNoKGAwCg0ErYqFOeWBYdWOuALkciTKAtoAHO8m9G+9DdIlhtgqaXQHUFDeyCRW2mooWpwVeE1CoA93tIXS3B7C8tobltSIuT8b5WMJpLaGSy6Pd7ITL5YTfxXwWmWoqyKkmrMSAgMJmElYB4ZXVsiDb7URAS7DMjJKWFwuejQRC9hp2j3rQ5QVi65AyOU6qfAFweO0I2lpBXFWxDvjNbrjDrajZNrGZ2UAkvimCiS1aKYzMHg/W8hqW7yyjY2QCLe1AqmTCzHIGWrGIrrAPHR0OJPPsn55HSbVJ2MjjqMHh9Qo5zWahBL9ilwYQBOkQGEMsOetkAAAgAElEQVSrXRR7w/Cil8QxkLEUZal/NqaIPsbchiNJb1J/6vm//MbFjQoHPkQUZnwAORfEKOB2nCMNaWFsw9/5WeaMMaH+iXcJ0zV+/+fmsLFP41g8dzPrgusWASLy8Q97XPBbbcjH4ugIBHCtmMPS7DS6QmHYa2VkV6NYWF2FxeUTC9rrdSO6uoxsxQSX3SWh1bXFDSm7VKsluMMBBJtbYKnVEV1ZRLmYR6gpDJe/WSz2zciS1I8HmrrhDYaQSaVRyKSRTyTQ1twExWaVOlqfx43Ucho2rw9eTxD5zQw2FlckClB0KUhbalAGOlFIJaWO2UKFZ1WktIikGcSZJNMpZEtFuLweeJ0uUTgEszFU39rkQyIegcZQuFkR0ByFdmwtglwuA5fbLzXz7P/OVAGjKpl0ArmVpIwXubiZH42vLCC6NI/hsW3oag1LQ5oked8JTvL5EWFJmduNalHVwT8uB3xeL9aXolJWZfa75f7UtDI2ohGUinnxiLyhsCiSbDQOr8cPm8cj6Pj1zbh0/aISpILzuLyIb6yK8ZjN5WU8eL8FvGmqIZNIIlosQBqVmIF0MoWgzyuCdG0lJY4Cy7xoZHE86N1Hsln5nV4wIwkuRUF0aUFyola7U4R90O9HIZsWcZjOJOWdzG1azYT5WATNTa0y/1fmo1KWJxUxVqug8kly09zWCqZTSCrDEDAxK6TfjebzAsJizTvZxYJN7VAUp07kwuY4bPgTjSCzERcKX1dTk3jHLJ2ZunEdQZdX0N7FahXxxCZ6u1ulB0U8kRb8Q3NbuyCqiwVVQvDtrW3YjKfh83iRT2awkc9K6oD3dnNzE4EGcnxzOSEym86WmtakcQ/TCVVTBb5QE6omYigYZFKhqgXZh3S90zSkUxl4WtqxvJQWZkMS3JDLOpFMIplMoCVMXnQPchtRpNaXpUqBDItZhxnl0oAYY2zilYltYr2Y0evRtbKErHneDHWvpNPi7ZK3nVTMHo8HajYhhELJdAJN4Rb5fWMjIQadUPU2MAWbsQ0EAgEBJpIv3+cLoJDTZP5F45tSRsfS6ehaVMarpaVFcuJraykpWyP5UDKVgjcQhN/fLMRn64vzcHpdcPudAoheW1oU3EJnexeymbTM9c34hpwnx5Nypa29U6LOlKOUr5R1TN395qthbeniFJY/+PN/Jd3WuJIh8H5zA11A8zfj9/sCUUSo7o0bSl5yuTSDqMj1bUnvR8lP51wcdIaBKE0bv4v1IQAA5lP0UAkrH25O6kxBo32tGGr1oj0YRiHP/CVDa0BFraOYJ8+6ZDlEOQR8dvS2d2DHyAAO7NmLoYEB9HV2oKetCSPdzehr8wn4TGHXIEk2K4hGIwIqSSU2sb42j9mZO1CLJbS2tiIcdMBi92IhEsPK0hLszL2YFMl3l6rAajwvQKGmgELwKI5dXMBKJIFmvwtNPjs8tjosWh4jbR3wKG7RfwRnMAezFC3g3PW7uHBzCpevTeH23VXE03WsRFNIZEoCYukKO7BnYlA8e+b6fOy2ZrJiciEKtU7wlQVpzYJrMxGsUgl1tsLu9uL61F2cPnsJt25Oo5DLwuW0wBcOYGppA1cnF1CukHvOBo+bUZUayrBChQlFomal5IfBQ70vMJvecFwYKidylt6NmTlB5uxqBG7oXr0x1Yx5ImYi5410tStLuZDdYQf/Ggyu95X/xyddYz7e39cnrCCz6h8uN+Yq3425aiwz1uZymbIS4aclbBHQIelI1xZmceG9kxgdHMDU1JTkBx/YvRv79+zF+2few9F338Xa6qreYrNWxqUPzuHdt94QnoB0Ko5f/PgHWJ6fw4Vz7wuqOOD1o5jJ4dS7R/HB+6eEcczr9qJaUvHBqRN46403BAXsdjixcHcaV86dxZG33pRSl0Iuj5de/Dm8bjveeO0VRNbXJXR67coVzM/MYmJiDLOzU4ivrWHnju24cuUyzpw8gTu3bmIjsi7P4HsnT6CjpRnL83dx5v3TyOcyKGZzuHThPM6dOY3N9VV0tbXhzOkTOHH8BDKplHg9pO88efRtLMxMY3MjKmVn7V2dwmiWS27i7KnjOP3uEWxGo9K8BeUSVuem6RJiaGgAPrcHvT2dOH7kbVw5fwFd7a04dvQI6KndunYFx46+AwoxlpCdeudtvPfeScTiMbQ1hxFZnMf5M6eFcevW9atCQrSyuIBf/ejHWFucF89MVXN4+/CbSGxEMXXjBhbuzmJ4cABXr1zCjWtXceXKRdy+cxvbt48jEPCK8Dl75iTeffswImsrWJqbk3Gz07NU83jpV78Qj/n1V1/B8tKy5G/JKX74zTexvLCAyNoy8uk0WgIBXDx3Tu7zwt05kIylp6sd60tLWFqYxekTx3HlwnlpZLKytIC//+//HZVSEflsGi/98hdobQojFo1iZWEed2fu4J0330A44EEssorrVy7h+uWL+OD0KTSH/HjlpV/JtZC45vz5s/B7fejp6pRSKfbpXluex4X338M7b7whnexaO9rFO9XyWfzd3/5HbKwuS6ookYzh2pVLQvzDuXPy1Anw3JnGKGQzOPb2W5ibvo32liZ8cOo4mljffesG3j1yGLHImjR7OXbkMEipy1rzd954FXPT04I4Z4exC++dkfO48dEVbMZiwjVPJsSF2Wm8/fqrKJcK8nyQN/2tN1+Tc3315RcRi67B73aDrHOnTxzDmePH4SBzZ7WC2zeu4ea1a9izew/ml+Yxv3AX28dHEfb7YKvVcOydwzhy9LCkyW5ev4rLH34oZZqRtVX86qc/kQYyZ8+cls5qzU1BTN26gYsfnsOZUyclqsExeeeN16WZjsOhiJycuXUTr7z0IqLrazh18oTMAbfTifXlZdy8cQM//dlPRP6xrevlixdw5PBbePDgPsxPz+CNV1/C2dOnEAr48Mabr2NuegY0xEMBP15+8VdgcU+lrOL21CQunD2LS+c/xOhAP65fuYzLH15APpdGOBDEyRPvIhQMoLe7Sw+niIOrg1Qpv3SZ1oieMkxiCF5iNaQ3dYO0Q1CEjbAqBSBDiYY3JeKvEQa9twMh/mjULov2Zj6c+9eh/jw480DcF5N/Ap6QsinmegwDQi/j0b/rPWo11oBarfi9Lz2Dr37+GQnRWWplJFI6oEQ8QqobCuwq9687iXx3WQBPEz3BgCwnIpgKZVtvM2qVZmF/YyiTljd53B/b04EH934dkfWCCOnNjXWx6tm4gHWMRQ3o6bbh808+jM3lJUzfmRJBSguf4Iue/m58+rH96OpuQz4P5BNZ1JIJPPnodjy4d5sgo3/5y5fxn/7ba/jq7zyHxx/ohNVtQjwJ/JefvI7JjaywEw22OdHX14xCoSRWJEE1DOlZPV7J5ZdYl16pYSBkxpee2YNrc5u4MhPDR/NxeP0EzxXhdHtw7MYyjl6YFGIQn6WO73z58xjuakZr0CIRgNnlBF4/cg5t4SUc2DmIrz83IaHP+dUaTnx4G1cmF6X722cO7UBiY01qD1qam9Hq86M95ECTl/ktsack5MYIKC1xCb8RUduovSUgS6ZEY7Jl8mm4PHbpc1xnn2Qzm97ohp+hZI33jytfY/nH37kevUW+ZI41VjCWceJzDvMl0QZdhesPAA0NfUN9nSpR7RU47GYJT5IN6vbsXSFDIX90f38/VtZWcfzkCXzuhd8RHMKVqx/h5Z/9RMAxq/PzCDkUsbAvn38fv//7vy+d/k6+8RY+ePc06iYr3B4PxreN4sSJE/jFj3+K7RPb5NwO7j+Iwe4eLNy5jZ/8/ffx/LPPoCUQEmFLzvIrFy5jpLcXlz68gn0WFw7ud4hnEIuvSWvdmx9dQ8DlQS4aw+TZc3jy8UOIxjbFI2OJEwVRiz+I/XsfwEBfr4CLfv7iL/Gpx59AankF7504JrXw7CbGrmSP7n9YGqScPn0Sp945gr/4s/8Vly9ewrVzF7BzYhs8YQ/ePnEcb7/6CuzWOj77xKM4+u5xZAb6QAIVKujnnn4S77zzDtI7xxFfWcLczAysz34Ga3PT2D40iOT6ClZmZ0CO8w/PnMa5UyfFQ89mM8jHN3F3ahJ//J1vI+x2Yn0jip3DYxLJ+HcXzmF8oBsP7dmNglbCj+7OYaS7G7evXINayOOZx5/EwvSMdEibvT2JyEYUlvrXYFVYAlpHejOG5blZlPM5rC8vYXbqJvZtG0PZ68LFD86it6cHVy9dxtDYOA4cOCCRxztTk3LvZqbWsTQ7h23Dg0hsRFArFjA5M4W7t67iUwf2oi3gRchlx7kzp6RPtrRnNZlx9v33QWNteXEJZ997H4cefRR2uwNtzSHYqiqmr32IjV2jOHbsGNjFbaCzE0de/jV8NgW3r16D3U1KWA+mZmYx3j+Epw49Iopmcuoa/vb//vc4sG8/ent7xYurlsowlVi2qODDs+eQ6O9Dd3srhoeHMTEwgJ//+CeIJTaFga+vsxtvvPgrfP1rX0E2HhUOe/tzT2Fm6ioee2gvYusLuHnlEqBNSMe4qatXsW1wULpfvvnqy2AnuQ/PvSfc75a6Sahiv/i5z+OVV1/Dk08/gyd/95tYXnXhzVdexM5vfFnmTmJ9GR9duYgd28YwffUigh4XNlaW8aMf/Ui67NXUIo68+aYYLexsli8WRJnfvnkTTFX5FQVeiwWqqY6l+XlM37qDbcPjQqDDxla7xyeE/fD2zet44YUXcP79M+hsbUa9XMLLr/wahw4dwvWLF5GLJ7Fjxw4sTE8LVeyuf/HH6O7uxtE3D2OGneB27MS1tTW8/eYbQi7U29svYL/rFy/DY3cLyRGbIaU3E7g7NS3z++S774pR8Pihh7F4dw6vfvSSGJnf+ta3sLI4jQf378TZEycwees2nn76aVxaj+JH//X7EilQMykomoaVOzdx+f0z2L9zAo6nnpKST5YmMoJNHIcu5xoVK0ydNfBHIkiob3WZpktdQyga71t/Mzb4zXcd3HZvmeH1NMSnhNsJvaJglTwqrQs9fMBtxEsSbdzYA8MKDe53oiZZs+21M0TLEgIydknqSLbjOfKfXnqib8+yDMHF3DshXdBLXl8/oGgfogn5ojdWV9knWEF32IV2/yC0/m6pO3bQEmXejmUKeWAgbMMfvPAZJNIqItEEUlkaBRqGRjrR2hISHv9CRoPHnEfYmkcIGUkRWG1mbB/sxquLMRy/cBM2SwkHHhhAXQGiyTRyFQXdoXbs3L0TYyNhRNLAQiQHVY1JjpKED6xb5kixdpylb7N3N6WFIWvUbQ4v0vki2HqWyNX5eAb1YhF+VwsefXgX9uxug4ucJsRXOYCB3j5UcAYL0QS6N1sk12uyA0fOfoSLN1exHkvggd3jEmKcvzuNVLYg7TatFodwAPjsBB1ZYbPYBJE71NeDocFeyd+zfpoGIJWoDsxhpzUzyjUdAexkT2ohttFZ32Tdj03ILUP3z37ULVV9NePzPzd3jfWMnbNEiahnlpHofN1FCbXROGrr6hbFcPXqVdy8MYlQuBn5YlFCpn29/dhYj+DtaBSDvb34oz/8A0xsG0NkfQU+j0tyjKFSCSvLEcSiG1Kr3NzSIgAknkMmmwRDe0Rk//bnv4CR0TGcT20iHYuKR/H1r3wVwaYm3Lx5Q+a7WiiJQUzP3mEnc5hDCFX8fi/CwaCwzCkmM7RMFkGnCyOPjCCRyQoXOMlWDh8+jORGHHsf2IO+oX4B7Xh9TgQDHmZXUFSZItLgsjkQ9Hvhczv10pp6DWG/H04K0VyaYTEh4yGrWjGbhdPvEaApeeYJsqIhyrwjyTZ4XObf+VSTGpTj7bY7pTqE72ymxFw3KWsJSNq/by92HHgYHo8XsaVFyVfvf2CfpOB6e/uE/Yu9scPBEMKhAGrJFAJeH5oCQTT7/VhIJqHlsrJ/6XdNIJqZAFhNjC7mIwm20gp5rC3Mw+/1IOxjkxW9dSN7hBNNwXPnH6M2BIixxej4yKiMBaMXtVIZuVRaoh5ri3dBJVRIJ8Qg6e7pg9vmECIcenZ8eIMen/BDMGJBb43HYxMp4hB4PXwEWLJaYooAJrDskOdB4JbT7oTT4YTP70dnRweWFhdQZAqluRnViopYZF2iHF/+yjfQ1NauV0OQd4AERiYrivkcJm/dwLXLl/Dwww8il8lK2WzQH4Df45XzZJlr0OtBiimXQgF2mwV2RuFqNUnN8JysdQvCvpDst5hnLA8Y6O/HZz/7W5i6NYnlxRUZi2AgIHXW7GlPTzqZdCMQ8EkIm2FvVhTxOaOjR4AsMQI0uQs5dp9U0N7aKlExdtW0OZwy9i6PFwzLZ7NZAXoyHUEZw/VdFrvgTfzsDOd0IOTzSl8Mr9MhzWvcdpuUiJbyOSSjUXA9L/kYSmWhkHWwxIzzwO8Dews0Bfzwupzg9k3BANbicRDoxnGKbWyiXiqJ3iAvPcdzbGQUr7z8soThR0dHpQGQ2+PDc889J4YCG/2UyyVJaxDwxo6fpWIRHa3tktYgLz97tBM3szA7i+7eHoR8bpkvvC+8TkbcDV9EStuov+hc0xFvCDJD7olC5zJRkFvylxQ6/DNW5DqGMPykZYaA/Pi7sQ9jfyRa0V0k3bMy9mlsZyhb4g0pANjbXF6fUA7HbStG1GDL+W3dp5wrQ/Sf9KKiYx1hRW8SwKJ+dmpjyRwfsnJJ1cPFFTIFOfHg9lYpD9PKvUKcQeuIV2Nnc5XNPPwWM779pUeQe243mjweyR/WalYceuIgIpU6ViMJXLi+iJaOAbQ0A4NDXUjMxiVvevb8R7hyRUHNqSCRzQvhBcEWrSEKLz7swGJUw2tnLuHC9TtCKPHlpz8lHuG7p95DJKeipalXvMx0UQPpIdk5yVwmYKiCQomUpWYM93rQHnZhMVJGIldENFGFuqrhwytziCcL2D/Shj98/iC6g8DO5mfFKl6I5/D2xVlcvD0nna22DQ/AZ1dQSsbhiW+KQtftMr1ul146h4XjwNHjOOqAIIe0IdXJKvSpaMylrWP2SUNlLNu6PrfZ+n3rOlzOPx73n3oxmsRogbGf2EYcCwtLghxfXloX+slUKoGHDg5jYHBUQkH/8s/+HJ/73BewbccEvvu9P8Vrr/4aF69dw/D4KBw+PzK5Ak6ePo34ZhLD4xP4xne+g2rNjJ//8pe4+fIr2L1zAs8++yxIL/r//u3f4m/+5l/jm7/7++hob5V+3q+/+QZiyQwOPvSgeChE9DKfzXc215hfmMPdu3fBXuPM34WamlBIpYQhzOaw41/9n/8HDjz6KLbv2il5RY4Ne4F/dOkyfvLTn+Lr3/oGBgcHceTIEUxfvwaH24YDD+3DzN0Z3Lx2E9F4BLse3ItnPvMkrlw8i1/++heSkhoeG4TL5xAsyZNPPY7pyZuYunETv37lDThcPjz40GOIbiSk6xiXaayzdxI8ZUE6m8Pk7TtYXl3DhYuXsHB3XvjJvc2zeOqpJ/H+mTM4f/kqfB19eO63n8f2PQ/g3/z7/4C+vj488tghhLp6hLM9V6pIi+SiVpNy0Vy2gKW78yBdKUu3CEhjm1LSq64uLwsymnStLFfl/culM0glEqJIWsOM2JGghURLChQT+cjJJ2BCLpXB4uyCeE+ZVBbxaByri8syl4lSpnDfNMWlJpy0qH/3d38nCv1/+4v/HS6HA2xGQ48xSmOuXkdHeztaW1rEuOFvTOXcnZ2WeUcOCs6bsZ27EONxz54TEG5bZzeu37qD6Mo6wqWaNP1hkxACOUm8RqrZP/ned/Hrl17G97//fTz3uc9LVMFiNQsYjqBD0vJy7rx9+gxmZ6fxR//T9/DB+Qtgr3mewwO79yCRzGBhcRXkQrBY7fJeLFVQUMuYm18W1j+X3Yml5TWZx17SGZeqOHL0BB44+CBI10rg6PWpW6gKt7oTTa1t0iTo9uycOAlkXsvkjQYnJsmZsxJ8aW0dA2Pj+Ma3vgUazmfPnsXzzz+Pffv2Sf958uh39PRgfnkZaTZmIfsidZOFlN1VKXNORDawNHsX09O3kXr0caF1VXN53Lp2XRRw0O3GtpFRfOqxQ5i8dkMM28cfO4Seji4cP3JEmrUU0lnYWnWDiJ+vX7sqEYBDTz2JwdExvPP2UaGIJadCNpnCxXMfCN5ix8ROZDI5JNM5qaxg4FersHLHjvbOXgwNDSHc3A6bwy3VTL39A1KW9PKrr2FmZgZ/+qd/Kpz1p868j3h8AyMTE1BY9mlVhNtAwpwSZWx0eWzoal22Uobqzqkh44QpbqtgNH7gu7Gc71tfxncJqW797R946GxFer82Xd9OF7T0ro39bN03BSuX84+KgC9DOBtC19jOeP/49sb6xvKPr7f1GAbymohWkxxP98pZF0uLXsoZhMkoj1qZpQt1uJ1uWDx6qDmfywn5BjFlRNz2t/phtfqh5oBMVkWpUoffp2B8uBMupxUuuua8tzVgdLANhbqCWFJFLrWJkgVw+mwwlypwmSvw2GpCg1vIAolNDbfnlvHhjWmkMkXs3z6AB4a6hHTkTLUAK6MFnS0SWlot57GxGMHS0goch5oBzYpqnoQiZngd0KMeqKFstiGpWbC0mkYyy25RbvS2uNAfBjwK0GT3whcEXNEAjk9uoO7wItDWIg0GWj02ZNaW0OJhJEO/F7zPLOHguy4k9c+8XipWknWIxdkAxkkdbSNkboyV8W6MGdc3Pv9z42psa6xnvBvLP+mdc4xRIyJ+Waet1avwhcKY2LUX7kAIy+vraO/uw+jETgRaW9A7NIKZhSXkNE34wse2T+Dq9WtYXlpAliQdZLyyO0CF4w02YWT7doxO7BJ63+4PL8lDz3Du3v0PSR54eNs2XLx4UegmHW4PhrZtxxrBQOwYpWlwuH3YtnM32np6sH3PPrS0dwIWO/zBIMZ4Tk0taO/uQd4XgMXtRe/QKE6cv4B0vgC1UkPIH8D4xE7semAf1EoVlmliQhxoam+Xph6+phb09/Sio6cf7T39iCfpdfthUuxoau/C2PZdoHfja/aiqa1VqE3YdSrY2oqRiR3I5VUQudva04ZgSxvauvvRvLImxCvNHV2wOt1o7epBv6pBcbjRNzwKm9MDX7gZ/L1QriHU1o6hbRNYXV9DPJWVrlbdA8Owe3xgGRTXUZkhc7ixa9+DaO7sRrqgCe6jp78fDl8AnT19Ajqzub3yOztsdQ0MCQJfWCdLZTjNVrh8AQwMj0lnrmDAD3qC3nALFLcXg+PbEGxqFV51jy8gqTCzYsfw6Hb5zPvDnvB1mx39w6PIsNsYO6a5XOzjLGAsDWZ09vRjMJmFxe4EwXzjO3eB3OnNbc3YvmsPyqz/Z4TC6RFimt7hMWiwYmRiF9ZX1lBJxDGyfRdGt+3Cnfll+DPpe7zpAyPjMgbZnAa3L4TtE7sxdXsaSysRQd9rrL0XJjNgYvcDwnnR3dWOvQfiApYcHt+OZL6AmYUVaUrTPzwmAMDmtk54fW6YbU50dA/CZHXAH2rF4Oi4eNSMyPnYjtQXgjcYxvadDyAajyKVLwgbIdMfbIpTLLM+fxe8TWHk1TJ4/6iweb1kaXN5gnJt3PfA2DYQlOfyBjE0uh3LaxsINrVhZHwHegdGsLgSkfvGZR3d/bDYXKgIhTH1ggWdPb1IJ5IINDWhLZ8T7gaHxyU17+QvoWIcHt+G/uERNLd3YGxiB+bm5jE4Po6B4RH09Pbi/+ftzYMsv677vu/bt379el+nZ3pWzIIdhACSILWQFGVZihQ7EiuKZZUdlRzRTtmVpexUKnZc+cdJ/lLiP1KVrWRVOY7KKjEiRZEgQZAgiW0wAwwGA8w+PT09M73vb99Sn3N+t/uhAUKUU5Vf1+vfdn93Pfecc88595zJ6cMW2CWZzptDoFabzYkxM1w7euKEjh47oUMzR0zFNj45oYHBIY1NTmhoaMTsiMbGp/X8Zz6vubu31VcaUCKdUyZf1Mb2jo6dfESzx46pNDSiE4+ctf6enpkR3k8fLK5rfHJGp86c1U6lbPPi2KlTmjp8RKcrVQ2PT5hkFrpkVDDs7f0YugyeC0fs5QVsq/eJJteO5JyIg1DD0YtY/VmvyB0xQJR2T0aAuI21bkLdJh583KEB29QQx5OfX1upoRg7846feUOKrkP5JOA7GhKI/oc+7rnpbWzv9yRhryl/2BFQd2wIkCBAxDH1wk2muW0Me15JY44j4uYpDCdF7TjEq2FiGBwp4EbTJHi4cDVPUXh5ioltQw32JjaJ655TJhvXxk5Vi5ttLa9XtLmxoYFSQcW+uEVSmlvYVL1c1n/4q5/TzMSAXn/tst69flcX5xY1OFjSV3/7NzQ6LN2419Yf/K//p7brbX31q7+riVxb165d01/84F2r+z/+B7+l6YG4BZkx+4mM9L//8bf12tVt5YfG9eyTZ2y198H1eT154oh++VMz+uwTk6rtsr80rv6BhN5/2NC/+Nff18Lypp5/fEZfeOacToz2q1V1MSsWwYhtES2xdxW+yH3F+zjH4k0trjzQzMykMvmsiZ/YbpE072i+zaRnyD50GcaPseO6955nkfbkI0Q/pP3L4MM85cGI2H5SmaEaxkus8PrwX10pm/qByFmICh8ur9i2SfaJ8sum0rp//76Fdpw9PKVr772vf/5P/6l+6Zf+mr78y39dpbExFQeG1I0l9HDhvoWDHB8fNUtuVCj3FxYseMro+LiFIa1sb7pYNJ5Qob9ontwWlx5qYmzUVhIYPBJUolGramdr05ALq05E2wTUILzk8uqqssWCEQGwASLw0aFhO5vF+9iwBYTYgIms1tSX67N8CEeKWHNkbNQsbAnzuXT/oZXFuBYG+lUYLJm9BD7C2Va6vLwo82+eTGtqelLraxtaXVuxcWJlSB8hUsfxEuGOyZ85TZ3uzN8VgUw+/7kX8EGtHVzw9hV05OhxYyIeLNw3r3F9gyWNTx+yb9cf3DdjVaKgoVckEEtfLmcrYkTUY9OTZo3N+DjptKAAACAASURBVOMPnr3ZGPKxhxtctv5wyYnAwICJtQkCYqv3RNp2AWCJj+QDxzVYOMOIbuGDvq9oW59wLAIs7O5sGczhb51QocwBJGoQCtLvliuWDhUE1uEjI1hVZ7Qwf88IK7A0OTVhho8Y3u3slAVcZFNZi8+ONzgCkaDvBs7Z/kZI2yKi8uEhebyApuEdg79yVaPjk+aTnXZiD4LhX38BFUq/5ufuGK48cfK0hYW9/2DZpA/jYyPGkAMX+GPwePBrZpy1tbVjfZEgfHCzo0vvvm0Sk9nZI/YcF6WHj07rzTde15/96dd0b35Bf+/3fk9PP/OsxVcnpv3mzq62trc1Pj5hQUywOqe946Nj1i+stCGUtJF20IdswbQdFkR/azRsvAmJCswQQY72MS5rqysWkpaYBBiP0ub+Ql5vvfWW/uAP/kC/+7u/axIvEApjzLjsVKqGf4aHRo2hfji/YN7vHjl92uwE3nz9df3zf/bP9JXf+E194UtfFHDGtkWkdpTL7oRiqaRkzq3ViblOnZE6Uj67FDCmDvfYYTHWhGTljBdFYJO478AGxqMEL9re2DQchNtawhRncn0aGh1Ts+s7p6BInRh0B7qJuTI0kJbtE3O76yXoAZPSueGg8N778Jwz7/aF+x9H0I1qmr/mTjOmRt3jQNMxEEry/TiCHsrkfW/ZXl5gPiAW+0dvut7r8M1+yh7JgznKhyggdqMpprUw/0M0jTs6D54Gd4Rs48RQDQc2eCZiBNp44Grj+9o9FqnlYWCtPHOhCMFvOmcfOTBh4E0xQqQdXENmQbpeXga/Imzzwh1sHXG+xLY4rPt3K01td6Xx8aKmBtmuJ125s64/+fNv22ruH/7+7+jcYWl5Sfo33z6vN995V0cmS/qVL7ygx49N2KQk6Mj7C+v6+ht39c7NRTMgIWzk1EC//uaXPq0vPj2oznbTfRPncyKAynsLG/rv/+h72qk29Nu/8jN64dGjmiwk1CHaW0eqNevK4djCvB65Zysk3WaDwDirrvWtVY2zjSlP4JKmiQ8RgUb854fGuXesuA7jeXAseb6vRfKvQpqD54N5hvt4Mm4eq9C1Yi9BffDCZlvsbLudeyiDydvc3jbEDCGuVmtWL3Sd8IPJNDHTm3rjhz/W//g//At94Re+pP/yH/9jCwG8urltonq2taH/Y/95vVW3uqOrRa+DqqnRqJn+HCaEyYvqAjeozBc8ZuGjgT2p+GaH4UQihBc30uXSaW1ubhjSRBVUa/Ad/euOfEA69AntajRr5hQGpJiMuyMVEBC6ebyFme9vbF7UNley5pUuETcCaUwqc5+Y0Mmk6cGJFUBelAHSoj64yiVPDsaZo3cc2QJGNCoO2lu0cMQdW+0hKaHmubSHOOaeuNP0A3szWrj0ZO6gm2fPMAFKov4iLZiO+YoTF4ggRB3Pe8w7jAcxFKS+Dns4P+rYSh2ijHtO/BKwb5wjHgVEIT1SHHAChIz6W3s67vmPNnJfLgef5+5NDfjA/8D2tjMy9A172SFCdkQuQJkTHMAD48Q9aTmAcVzZsvDAyBcD2P1x9z31hCjereD0xtOD0Ar4HOi21ahWzDMb/YHPcb7tLxXNL4C5e227xzbDcyZdIySf62+z2byNK3BjFk7sz6fv4rheTdrC5Jt//nW9+BcvGsH96u//A4tytotqAByKKiObMfUIbSHIDn2FUxfaRxrGiDZzzxhAuIEJrjmAI8ae95Rt+NP2mmOXwbzARiNlNka3bt3SSy+9pG9+48/1d3/3P9a//2u/bjHtQ/8iFWSHDoSZ+ucSKfOOiBMt/MVjFf8v/6f/2Qzqfu/3fs8kavSX+1dhq3LaoqTxDOKMX3bmmS8cvM7MA+pLO4OPA+75cSAVJj19Wq6V7ZzG1wBxJCL/Hw1k9/G0uZB2L5PumIa1pdEk22VsZN3yDP9ir9xHg7M/2cKLn/4ciD+ZU2EXk/cS+m4noXZDRtAhnAwMCIkJgKc4BjNMdsrlniM84z787JtIHM81erNwhPTcH8wjpOl9xzXE3KIymSTB20Dx5oMhYjrYg8kAkD9uKnG+YMFNcDTk7qO93eYEgLKZxjivwjsUzALx0DNmWQ9SMN/QUXxb9FbALZJneo9wsHyPNzBQChMYxwtZJkYKl5FtJTM4JPAe3q41tL69ZZbLRw5NqQR9iEu3lpq6dOWqlh/M6/lnHtcjs5PKJFkVS9vdtP7opUt68fUr5nO6lI7p7/+NL+qJ2VH1JVrG9eMqEvFbI57Qu7dX9b/88Stm8f1Pfu9XdO7IiDIMs3nrBe23zMCFBxBFjg6SDrPdaKve2FGr29DY2JC7pDV3mC5hgbELR+/4fdKz8I5z+CaMd+87rj/pOcgE9zmMPzDJLgwmC0tQJiNOXZjArC5BZsRfZiUD0QKpoK8lKhVbWPCYBUzvbm/r5vXr6u8v6czZR82oB7/e5v60Tf+4pAHJEAdujoEtHPgYooykUiCxYPBJG8xZBV778FQVEbVARHChSh6ITFkBY3wDc0oeyWTKiAPIBzeUtAWDOpM87ak+4hakpVEnAAZY2LeY4n0LAAQp4UYTCQyRAw0ZJYll3zDvWCBg9LXUH6RF37Bfm7EJz2gD39Hj1ncp4Nl/SBgwBCMtPt8hTm2im0XuWzHlxec+/R4nZjt9mEqbzpo+MkYM8RMYKHjkajTdJ38aBqZpkcbIH0aB9NTd4BPPdRBqjNLqdUPS5rkyQr7WxpQzPXj5YsxpB+VY25DasYKFyIGngBQmGfMfy+S9+YDDloyVi4SOuAYhH693JBmNgoT0s2+6VjNsagSw07H2xhIpY9p2K2WHWZN0wsS461dwhxFAamJeiwlU0zDmi34Dr+H0BJsO6suzvbbgoIsAShZW2sMGhz4lXQYmKrTTmCYIXcu2NG6sbdq4Tk1Nm1SmRYAYdo6Y/3KMjZwYw9BSLvOJ9oN/aZ/VOR63MQ7XlMkBnAQiTt245kz+fBtcADOOwCISkXtzdzV7/JhmpqbN+xsEnbb19fUbPDAf6V8YKOY5+QCbhOG9c/u2JibGdOzYMRwQWt0cJpxpAzemMmn3NNchQp8/p3zKoD/50Q7wB8+AXQ7vP1dF0j5UuMxX1Fr0C0w6B+OMt0Mi0Nl8NOpAFX1nkLMGltLSh3+xHz7AbtoRY+hAMv7pjwhijYQFgh6ekQvIIWV7xgnfCeFiMBIRR4KVbyivt3yehftQv9468d6+iyZy77uPuyavUE543/vMPKKx/cqG1VMEYs0zHFPgDQucBJwx/kSUosXc46CfSHEQenfBSIAHfCw7R9vu4tfYJzoMARwu+7gbbbw7EWXKFvyO9EiHsxN8satpQJEw5ycN5dKshOpKZQdsdUwdwdV4MTTX2ATDwMimmLDITfUyUdnws4wf8riKxZRiBel/+/od/dkP39JmpazPPPaI/ouvfFojCWlnp2ErOFzG4qt5fmlTr16+qT/99kXj9v/lf/f7mh6UdtadmaFvcMvZRGphASBgfBg73hOAo6ZyZcMMr1ih44LUEKHp2hnDXljZJ9BhjA6eA0yEsewdw960B9P1vtu/dpE9Kx/S8wPRhG85g3RAKFybBCIVSSJSTijxscB7Q0JEMcukDDmAWHd2d22ljSU9hJW8ApGCmWBPP7YGTHgQCj8QD2WBAKplj+DFNWloM3MH7374wiYtiCOo1xqNuhENQ34Gr44I2e5C3tSRuuIhC9ExeYU20m5TPdm8xNc54Vwrtr0KGwNg2sqKnAThr5uDlTBIizGFsaAc2hnGxxBQhF9Cv+MrnfZQNisf/JW3qnULR1lte/uNWYr6BS9dBLrA/0GX6FzsnUYqlMvZatf6BavwiKHgDPGsNuqGDGkn7jupP4DJKohnfAeqA6GzAuY9dWeSh76hjlBGnpsrX9LB51AfEHnHCVMmiXe0hhE9W9FFOJQyyAOpAP1PvtZvgZBGdso8p/+oA7jE6gouiupiZ1bYeHbck3p4LARWl+HAUIy20+/Wlm7bVqIY4rFS9j7ChWzLxo0VK0QQKQLH3rjZPECi6gTXx7dtcAncmVrSJJBIeYBLh3sMBq3fAUoYUPPNDuGPVKTgycgJhZcVzbuIQaKvQtu5pl8gvMwB6sA3nOl7c0YWMVdGZwg6RYAfPOelk+a/H7wE7JIP/tnr5JUrGPyFeYsqxOCx07FyzMlWx8PtWh1SwLTDKuNu37VcggKDgqqHb6xObTfmpjzqyo88Qt3DM+iN0Ymoz5l/uKS1uRuNO5IEygVX9KqzHWV6v9Fu8gwHQaZ8YkVLeApn7RcScR8qwUcAiafxwce/rz03gs63fh/SmDjCtgZB2H1VQn7eGCZ+ZDhltQ7fUoN9IPXK7leae95bGfadp/jk/05ketMYP+2ByIxTdL6RdnkqFmt24HOb1TppbaORqddtKYwXcNLjkjJpi7uO8vgANr/l9Be+f5PqpkECXbWrXXP9CiDAvqMTYZnPth14kyZ6ZSMrzAVEjJTbMg9ecIlwh2whQ0cNaki0YmrW22pQD5BxJB1o4bEwLuFPA7ebrPQ7nYTu3K2qmcipvNlQZ7eqXKyrk4dnlG5DlFEfJBRL5s3/Mgs0tmwM5tI6dWjQwtHmcTVAgIZEy1cgrFJZ2EUTktlEPXDFGWCAVWFfiYAdMBeOsIAjYMNhzbvZEFC0yuJJ+D5cAze9k533Nvn88w/9D/D7oYcfuUEgbWxzJF3y0QUu7DCiC9I2zw4unkY6QyQvjLSI3WhBPJDcQPTbZtndaNaNkGPpygRjSjHcgH8SV6m2/xJf6QAYQTdctEiwDPOXzSoXoo37SMat2bDtVrSX61zSJVwQYJuPtiW0owziZ9Q/6AAMilw075xe1zy5IS2iDBgMCDsMif2iNtuqkn6GKOIK2Pyau09uGkHO5A8jZ4fFEkckDMLEJ70HSMFNekC8No7gmegrLMvxnc8cZv7TL0gQ8OxoDBVbzYBv4INwkxCViPlg/KG5thuF55GqhNy93axu4hbgBAQJHEDw8GNuB22z/vMx5l0y5uVg+kPP2oQ2o2KHZW8nbYYhMIRpbnFhRvH9zcoM3MY2PM4ssgIOoV42L3kfie/Jz0S42G2wcu3ihx7ve1GUPfo0QvQUx7ZVC0YTMSJ8b7Bv8gCMjh1X8k2WlYbhLffVbjEycOdKyGWkuGI1iWvZtPmhx2cDQV/CsQf7UT9QTyqDXwl+XfCP2S/5lIF5JwRwg9ji5icT992eH4s1qoYUJWBzCF04/FnkLpz2ggejdluaaAVLMBjrjwADEDrDEwnrP8+PcQPonEYRJx4pGHAGzqECbOulHzjb3CVCIL7kgUdggHgFSKmiA2bH8AhtMDrlc565z3ynr2JIGCJmKNTR2xhRMIN7eBtngMmadvPWcNme3Rk4GomFLy5sZW75MyPoFKe3dkmnekcZftjrXOamTbaoAeHUiwzD+3C2DPeh1T7hXRgwzyMaqog7wTl/u+2EOxBwvjmQTSj+/+dzxAEBfABE6OCoFiBpOCKMp3z9zguL58QXFtwD7hvih141OVDQFhOnK5W3m6bfw7dyrlSwoA35XExJVFRYQ0erQmNYrQxyBkn4tjnjgkEIpDPxMAQHXRaw631sz0EMVhsfZ57BIMTQx4AQWcklE0Kv9drrF3Tr/oZWq00NZuM6NDOp46MDSrHdoupbLpK5pJKppOktBwb7dfbkUY2OTHl8+SSxp5k0DVvtoOulN8yIcK/PnIIxvnCcTrwBYuwQ9ieMibcNchy5hoEPsBbOB59zH96Fc0jzVzkbimdcrS+9P4NzpZAvnDQT1+sa1dOSRuSJzo7qY8FZbJy8N5gVSYgtzAshQLG5iDh4xJfomS2CWcf7BELgkOWTlzpAyKheYHYgTITIZfLbqgN/0danPslRCUG0jTklUATbXxgDsJAxpB5MgpIglKxMOcIqD4LG/Lf2oxtCbEv7wFZ2MG/d1JWmG8HggiFn77OjOWO0YBSs3hHBcQQYZUMZ/O1JziLMZztLKLPnvYOTIzarjcM5OflqBUTo+fp9mNMRbbP55AlokiFea4/NJLt3hMm8NWVgpF/3frf+sOyjseZb7AYivGp9ZYbATuTCIodPeOe+N7x++//JizCgPKHX9jrYnnk79pH4/ncHriI/34yft8bfMxYMiuPyaNEUPnVQd6IS9Wp4tdeRNjZOeCyPaAyNQpOYyQ26tO+dMeex1cLQaNRX4buogKjoveJ6L6wfex4cvO95ZZf0EXiWw9Ny4+oTnjl74GkYd+sRg7cIz1vdrBGWB3nhwXP/8DDJDjHAkhuj0bVWLsWhovpLDp9PnugjbbI6QMQjqVakit3Pcj9/W/xZHwe4p78/fCQD8IWCLMHeJPOVF+/CeyrnQPLhjGigpWFChjQGVHETKWMkBTHnxwFns9d3DtUfzjCauPsP9wHenn3sN/upf5oriHQrEfI19N6LuUzXHSrpwR9C57oeDghB51Gtblvknb6hgh60pT/57ju6dh0f3VtKYiiWSmhgZFSnTs3q+XPHdWI6a1yjBWkwfRt94dh2v++cU8Mhj8fAjVYIDCgEHK4ejhIre+Cqg2GQt9qRaFzNWNzF8wlCiMREzN7JmUOqxBI6UerXxOSozpwYUw7JwI6L/AvZpKoEYSCAVSIthA3jo0WNjxWdscF6v123KFIYlKFj4sBwI4bhTgQrBkfMedObumEUbeMeGGAFR3XdnuDDYBlgzfLtgcVwbwVG/6JR6330V7o2xLcHiIYZ9r6nHoSttCPikPfgPEpFGpIQ09sOktsizr+jvRBgW3nTH3D7tpggChhqCnyjk9b7JYRZNYJmYS+DaNz7jrCfEHLKxUbDLF8Ru0d69k6w6Uhgb4EoP23wQtgdDmwGqBPICQM7lPzUwRBTm2hiHUNW5EcMatQ+MLmMK4eRWWujI8Jmxw2awpjxnV3viU79O/vW+jnMISdWMDu2HAhiWGNnnTA4I+WLhVA+q0vLC/jBIZCxidTKD8udOoThiOrt0GaIx74hvRFaMzj0xJRH3HhKtDElTUSyaFc4gFk/Ioreg6tIZ2kjhjvqMc8nyiP0EW23tNbH3h+Wb2hMVMeQnnd7RVvdaENgpf1NaK4T9CBP9C/DGHndo/8YBNulf+9bd3tTeGV8QeP9YW/NRsZX4J46Kt9n9R7d37/ozZPrnkaGvg2V77n3/nGaQv0/3H4Xgwd4Y9C8NeRN34J/IjFrKA4pJsWDbzlFdMskpsZieQnGAOxxsXyBFMpxLd8EvBOqbJlF/3r7GemMHSFhONvDqM9gtnsO2uwMA+V6JExe98I0b6xvejuEFXpPPh+6DJUKIk77uCdFeM9zftSztwDeO0fOqsTdLtpqJ0J2NlG4NmiyLu7JncuDzw7eH0j+73L7IY7so/lDdHzoQBteJe8/BwoDH6IN4VUKMWlSeu3SQ73y9geqVdsaLfXr3NEp0wG9c/2elnavmtP+z3/qnE5NDpjukCJAti0s7ikC9QTiahAVFs3YKfsLQ6aBg+QdhIB9ivR9Cmv8aCXPFDdkDZeKaAhjjRbOGGI6fWpWU4emzXlOH65KEelVEZnVTZSvJn7bJQgDbcVQipCBMGTui7hlRiAWoMN4YECbOvgEsm6iQobrXEQODPXCUSTFi+Bjf+B6YWr/qV8F+AtpeGqwdzDhX+GevEKwg718owlihNsmo6M7siWNTT1fuFpJhviZAx8qN2JqjXgTwxtCwTxxvwyWl8WLpq8RUyMedfEe48oBfYOodxA/kzvWuQmEvg6npLL6RDpEwlQalwQ8xR3RmfFT28NcBoIOVoBJgflKpLpKxwg8FLOdGkzGXMT8mRjYoBDug772HHyu0wswFc5s+DOvF+OMFIK6mVi5Z+UJhvVUH+osgx8DurDK5UmU0MfYOCarJ33CEaFWx3I2CNSzq5hRW0NGLlWD8FCqqf0MzRuit24OxDcQkKh8yqQY5qAl7ql3qJe3wOHbGAOrF5V2xivMCcYV7G8rf7L1qni+EfNr1Q91IAeb076ICvPmYI+F+33o9CfALV0AnABzBkMRcPbSEk/nYR/tdWT3AjxyIAEkH5P8BVi01tGHDpuWLoJbL93tZyKA8XyidoV6eTr+fxQSrN/3Ezg9+YR7ME+Yt1Tb6+WQQfuhQKhk/Lm/78nOL03tEXHaPHENQzSaYV73wFzUlwYaBh6uHuHTUBeuD7bFC/u45/QDP1oTMXhRP+/lF0mtrF9DRj/h/BGRe29FuPYVVcR1RpUOBfE+AOMe9xA1mDT8uGWC+zYmdExeW4yjaIITzd7a8ZSDhB93HHwe0n9c2r/8Gdo86h4mao928GOZS0sXJeY7DGowQmEj2+qWdOHKXW2XG3r23KxeeOyYfu7pGaKU6v/4xtt6871beuXSVS2uruu3f+lzOjtLRB/qCKIOeqx9pAfadELQMfeF1A3G3/QsRN3tsr8fZNFVDKs4LKUxtjDC0VW8jevLjuosuTMFU6Wmu9JEf8riajcsUh1xfbvK9ueN8WrV3YK302QN11Wm2zHbgC4e9dCfw9FjSdtJKdYC4I19sDZAGGwiRQSdkxn/oTczuXGP9IbphpFXz2rWkGfPkPHeUGQPsgtogHf/rkeAXyPmAYEZUxJyZ3JGsyoqJHwTynR21e9MZ2qQ7vdYUrcZU2NY2T6VML/16IghzNYutlVhgc4ktrC1jCttglFjXrEE9S1UdRx0JFMW0xvDPLZpdVhZRltwELGbsY4Z0VCye0BEzcLKCtGwtQc1TKRLBnZpIvGxaVsbZsHSIZ5nXeCEH4bCpGo8ZDyi71Bkk6f5zbfvvO9Y4TkhJP8eBNVDFEMf2hl7C4Ma2o5O1PMhGJAVRiJ75gwj/W54JRDjSLTatnCSXdOBm24bjggmmXSMhRF66makLtK9RrhkD4UcgCnsZkhinee1RlLgqRwnGoNhUkckajAyBtB7JM8JuQf/oQp8v4fBLCkOl5gLH+oVGxtres+LXpinD6xqe0xQlKu1N6qrnZCIRmNj93ulR1JSVEJUjH6KrkmX4C7qe9vtw3UkqmaEjUHyleReFZESWVFum9JbX4YwmmpWi0CcDs6r6OXeyeZKT//vvYgusC8iDUMY0lp9gFeawRyhIRi1RX3cWy9wHC+QoHmfuujQVAf2gdM4U8ea+s37wSSMXacWQXoUhjDkH85WkVB4VO8PnSjb6utjYO2wvnbGyaRSNkQsQNywk+8tXSQBDfl9LEEnYagMBB0uMdyHjML5YCOAgjDhGAf72WTyWeNjE03aiOiHyvjZ3334We/dwfcH73vTfvK1rXfoaLKwbJjwNvqGQ1wrxQt/Rm62QmPS2tFVPtunFvso0xiHsMUMy9CYJgaLOjJeUhFpZkbK57NK5orqVrta3Kq505m9qu+zEWgArDQbQARIvmKnmhGMGqJzxOZVc4DCahLEHHGMYKI4oUHpd0fqbCFBpwsM1LBazmAclVC1UrHtaxi7YIHK+OH/2uJ3tzG0wuoWw3ss8jE8oXJJM7SjtICighrFYcWZQZg5QoBymG43sqIOMGZ89CcAey/ckUfvPdd/GUKwgn/Kf5b3Xic7HQllGLKLEAvPLG3EV4Os9oYyKstE7BA8E5k504N6hu8QmddRmXQgpjJvfxBw/iycLfOiZajGY1kjLUE9xHYdVCtpLNLT7gYzsj4nwplTbrdeBkGgN8d+ha05ZiAGPo5cZyKKZF7DDFIS+n0jpth2sFWIHQo2NaLG2ckRv69IsS3x2QLBZ6tZ6KtAMvZW6j3jFPqtd0h6+4762fQyxOGpAnjYu2gMbNyjjud7Yhnw4b6tg/cfLCGrTWOQSBi3Gew2JiFjYxj2a9TZI5LOkPKGlb+VGY250QFetD2euM0Dw3fO6DBezGTqY9/GIlscGoflcmAkgTfD0b294HWhvNBfoexQS+75wiRlMATRC8/FGRcbj0iFsbcCtHQ+QlZFG0MqHulx3Uw0aqvjQ8vbCEykeo3K9iLp4WjErf1eg9Ca0LV2Hz3cQ5+hzj3zikehrQGewn2UfA/O/N5I+Z6kjSH1nqEwlxhQPyf5vo3QcA513UsbzfUuW4V9/PZUDA6MRhfIx9vBuFpF7UOkV6GOYbzCOdT54Dm8ZxcB19Tbc4/gzKaa0yZPa1aaH0U0BzJOhox7n4fK8SyIfHj2cWnDs2hMjBAyxIGDg3js5WfiPi/J8u2ZOA5wvbVwBmD/SUAT4bnfG6+wn+iveBXyjKgogHkA6EL73KbcgWC/kITqjY5buKZxIlBRs1YVwQ7yyYKKhT43vOxI2+WOKu2M6qysU2z1aAonMo1uwy2imUjmnAbJBVavDCyrpBSmVTZl3BSJ2Y9XOxCJA62tSBCOdbxvAA7287J6gDCwL5btQGwVRF+Kk5JOp6I4Ec/aCQuCABuLuskYiBhWwbIgHGqzxzqmJvvTEROzGqHbkCTC/JttRA86sQngxLzVJmRqU9lczstFrxrtLbZJECGCAB+hrw/e09+f9Gx/PD75KuQRUtFbtqKyBz7wtIR0EADq00vIw3fMZp5zkIdBEdIRttnYE0cQvKe/WQWDvxkn4APHA/jb7uLEBMM1jMcaDTMYTGRcYgQjYGxQwj3qNW2Z3VI2Rdns5a4oEYeow5bGlbbdBzAIOKeoK5OMqZsETrBQb2GdaNI26oNInmoyB9PdpDkbIRIZqhnEODB25jQJH+fWH44Ima6mEgBOfemqVNK3QtFfMBFEMcTqN5VKqo7o3XnOva6Lhnz/3jGw9STwbP1qOkV3pEFCejpaC7ldS/S1W+PsE7OQ1seHcWRVaCNq/RAM/xzOjPpYTmEs6XPLIxJb05cB/wV1IRUw+LDhd+bj4KrbigyIxMhLby848jau2kn+nv0F+TJ9wjwI5wC3Xq7DHfU02GOlDARYETAv1gJTkfC9TUfGkLEzePb3LlmAeDncO4UiIe+97+h4byYP/cVeRz7qBQAAIABJREFU+pDIBqEnn1C90L1Rfkgq9nA176L5E5lOeKE/5f9QB+8PmGWOULDPR8adrqCd4FL6Z4+sO/jbAsn6gQxIbIv10Oh9Ig/seV5IQMNzynQcEdSNXi+Hyp/cFBugvfoawxd1AnDUO/7kgWQgtNeZI7frMY+mUS6BaSJ9MgAsH4WfZRQNdDDA6X0XAM0LpF30SMRZWPe6eIMVrovbEV112FptSAVdoKVnckSNwcgrHN6/TpzCM9fghTSIff2NI5YeYLHHLj4MaXjkq21KDXn49/v3lBehZzN+oADy8XqwArBWEv8bxikq3xF4QulkTGMDBY0PZHWn29T8/fv64HZBM2OHtLYlXbt6R5trNWXzSZ2enVaxkLYYyQEOnVumnpQTGAwn3mbqEIl3qGPoGayknYOKmWc56gfwMXS0Eut6nuAFjWhORDeq4XEr0VU6lzYXgwA6Rnv1uouu2L6BVMYIjnnQ8xUfxAoOkgA2rBQb5mwET02IDL0zbM8k3RqtJjHKYu9uLo/7RMgTNaROTIT9/coBYH1EnKBaNlG+vbB38HkvLIbvf5pzKNO5eTcI3CsHeGaMA7KjSVFdevPeGwf2qAMfRtSBGZCsM2gQNVbPRRB7raLNhQWLMDY0NqpYJqMyHq/Y617ZVLXWUK2UUDObNcKWV0clrOKr29psNJXIpJXLJLS1vKT6xrZKQ8Pqnz6kzSpe4CDqMXUrZW3OP1AhldLgyLDipZLFiy4vr1uM6f7SgHLFPtVM111Ra3NX+URKncGieSQsP3xoe49x0zpQ6tMaHuIwkMOowtxPOhJDkgPs7Gy5W1fUAOwXrtZqFjCoH9es7baGaWc0V6x/DcGG2UjHuu7bYR40H/W9gRFlMcP8GYNCmeRDnoiqHdJhTigEpsQtkFsW+NfHzZ6xwImKsxUa3zNPMEwLxIWto+boKuAv6uPttbwNwZIndXA8Yl6jo3nmdaEU5qA3undbZS8MgZBpx56xJHnTNiPoXm/ekxutDEfoS3Ab72EGORI0Zg8He1vDKpP38Po+gp6TSVfIw299h4+VhqTDyNwePqROAZcGNO1GwmwtjFuALPqUvHyXRDRewfLeqha1xVaiVNX7BybXImyaysRF+mFOkoI+C3WMqrp3Cn3AA5uqwAPEm3Ok/we8MAnm8FbBAPsRzpac+hjzGzc1oKGAsLAxVSJ9ENnAsI3ZKuVMvLXFP4hy3j/BbBls28DyEaUG+HAYcniO1FkRzumFlf3conGwbPYHrzdt4u/85//NfwvnGn7o2NyYxQcbhwx8b7q3qHPNGMt0ZRANVgVYziJ2MJCyyWVAQL7tmKoNdHeIbl3sCpB3cHXIM9sXiQ64oQSemCKrXyNFKRxttF0HST066HG9ruboIsGuypiLvAEoOpy8bdM/E9W3s7DFx+asQQiT1YkeLeyqYe+c40HHz2bUuJpd3LOCQFxMCqeEWC3JVh+TOkczjz2N6K0bTWWy7vb13v15rWzvammrrOv3NvTaxetaWnKL91NTw/prn31SR0ZyirXrQvcHSMc6KRd7oddkoRSHaaF+NnP3OQgjHL7lLRjPOYl0gY0hEtj0GHt60YTCtbeVauM+1MU27Q95tPONrjbu1l4r0Vh6Jj3Ft7s4s3DJgcEJyJBVZeRXmDRkDSG3yRjvWuzgcnVHnXZNk1MjNjFdpOxIFMBuI743k2+ftMAZ+YdzgMnwjPHgHT+bRD334flPOn9cXuTBZDAEHZVNOsM1ECx0/0ZwIDo+3j43IoNE0kZMqTN89Dc6OxgxHIXAaHVVSMQ1WKvo4fk3VNrZUPn6B2rM3daRgaIKA32Kry2r8r2XVLtxQ/2zx9TNF43hSW9uK/XeJd38i2+qvLKkkzOTWpq/rYW33tTuy99T+cY1TZ0+oXh/v0XfS3daWrtyQXe+/Rdqv3VRxeVVTYwMqPxgXtvvnlfl/Utq376hs6V+FasNvfO1P1P1/OsqrC9rrFTS6q0bat2+rtaN97Vz6R2NZFJqFbPqZNLqNrtq4fnLXKzGhY1FPpfV9s66Xv7ed/Tq976nR8+eNBuLt954VT968dsW6/zoqVnb3JlAdQebaRS5pSxMpiFgnHKwT5o86/Y9q/04BncmEkAqwU6ZljGm6VQieucSDOZ4IuG++HGxTHhUW9W0XNXDsKXNaQuOedxd7p4jJ5B9kvGHaKMCqZsLXQxTKD+Hqoh9+2Y74uJtoA+7kGarbvM9gxql0zQnA4k4dWF3AAsYHDklLZ9Mit3Q7JkH6t2nBUw18xMmm1Ua7YLxoH/I35iYbluEIUUVgrqGMz/UYTjngTAk4sSUbiidipsXSHWpL0GSmCQ4YqFOTOO2bZvlPc+z2ZRJhIjEaJJB+O0EDBGSlrryqYS6rZrVF3cArExreLFE8kOfIEGCiTKGnnY5c8LsxcEUfc6zeLulTJJdEtQTpyzsSW8bLMVZZXSbNvZdc4+N2gZEwlgbhlAXL25x8mT7Rlvs8iDGhPdB0trMt4wtcAR/kzL32XiTY9qSX9skWFY+39M5nbb5ecADI/l1u00lUw4L7WbN4CibQmqJ0yH3sBmPob6iXSx+oCHO0ECwoROmnra5Dw5BTU2+zrjBKBpmM5wF/nBcx4KZa8NbhmtittMEfAP+8XeGxSNaQH6OBA132TKLnP1vT+QeuITADTiicy6KZ7zvPYwroLOoWMTt+nsKjLQBEDoj9kwY5BwMOhG33OqX9G7MExfxx3PEPsfLTwr/vuij0T0nVavgcMOtZll1sl0K3NBptSxcH/foj/0AKCHz5tJKcYi+WQqzzQdxIoglYd7USJ/EWYIRbff6ZIQNRM0zqyepYCLcIM0YYToP0Sb4yTxvddVqtpSsp/T02cMan/6Kbj3c0tz9JS0sPVA6ltDzT5zWuZPHNTtTUBGfDo26ak13gmHTPKwYrMsh4s4/GlHdW7FTF+fqrFb7wxMROX/vfAv/PQ+YKw7q3oTW2L0be9gXPe+5Z6icA4q4SZsUPOstPUpn1M/fOQw590mWttIPNJERMdeqYZz2v/Grj/9vcPbxrz7y9CCMfiSB8QFOxH/SO/Iw3uRjYN6+ieYBrbA2RmJMo1MksG1AkTwpWtkUc2kVtxpaf/89PfXcU/rg5pLuvndDx/oLhqCufO87ar30otL9gxr70i+qGsNvf0Wj+bTS6yua++FLGn7mGfV/4XMWZGLk8Sc0lO/Tyz/+kXZWVhQfGFECH9PVhqampzX5zNPa+O4PtHb+TZ08e0KLly9qIpNTubyr7ffe19WlZR179nNq37ql7sM5Zbo19Z0+rbV3L+ssPgm6Ha3OzemH717S7Ff/njLnHjPpQ66QVy2G33P2XoATQHApNSs7evedN/X7v/s76h8e0LsX3tCPXnpRP/PUY/rR917Uw5VlbS6vaX5+Xp/9+Z/Xr/3ar+nBnQVdunRJt+fv6sSpkzp79qyFkyS29sraqn7ll/+6betbXFw0D2t8+8ILL2hubs5W/oSeRSJQqezq+eef14ULb2trZ0dPPPGEbt6+ZT730VMTvIXAHjNTk7p586bFr0b68MZrP7YgIFu7O1YOYS6ffvppff/l7+rSpbf1hS98QY899pi59X3p5e/pxq07+tTPPKvTj5y1+UNUL+JgV7e29NiZ03ry6ad0e27O/IhTH/L70Q9/oAcPHlh77xIu9s5tK+vGrZv6yle+onPnzmllcVU/+tGPtLSyrC9++Rc1Ojquazeu6gcvv2LuR6u7VQuuMjZGeytaW9vQ25cumr/0T3/60xqfGNUrL79scEE7cXtK3HHyfuWVV6w87nFZPDMzY/h2aWlJ1d2ytX9ifFQXLl7UkUdOaGh41PpouDSgL37u57Rwd0EX33mbJY+e/fxnNTV72MJNE7TnxvXbWl9etsBOhLil/X2lfr114aLm5+/a4mFqfEw/+9kX9Oqrr9gWXkL/QoG//Cu/ohHiuXc7evfSJX3wwRVNjI2ZBzaClpw6dUqFbJ/15aOPPmpBW7L5grliZasnwaeYpyceOSVikA8PD+rSpct66aXv6MyZc3r88cc1PT2ty5cvG7zQJ/hnePbZZwU84e/99OnT5iHv+q2bev75nxH9TOzy3e2yRdH7+c//vGYOT+v111/XrVs3dOrUaZ06c8rCqGIIXcgXlevv17M/82kNDo1YpEaYM5aR4XAX4WGrNkQ+vLPZYwQfXMOP9gRJJ+kMD9kqKeT2050hjbYqctRvOZv8gkxZhYXMnS3wTEPBxvfZwsW0OBHRd4Ttld93pOGcom+SpbIciMszqZjSmYQqbWm93FEV14a4qozFlUvELYxn1rgVfAM3jXDhvz2dTBu9quJdCoMcXGa2OsKHMFxBEj0zvFSjZTrkWByO0nWWOOGPKW/GSPQ/lpK0tdt1P+bUHZaALV/ondBTmqAGd5pm9csKtG1ca7VVtyHEd3WrSeSqnB4/mtVAPqXhXFeLJTfHODo6rqOTBY0NSNu7HdViacWyGYsz7b3aVAcOMxIr4qTEmIe9faKwFfD3SSMarOB5kjBZmI+eMVb2lBzdxzU9bdwgSeAqebUnUtt3yMELZ8x8hePMACv9HnVGxGSQRQBNH0lvQWBCMMZC/Gs6d+N+fdXLuPOjf8NvD+6iLHx5bHyiPSFdgBcrN0yKKJ/wmeUbbnrOvd8Ct+QXDnvXkw9tCe/DOaQN55Cf5WJ1oy9iiptrSNYe9GlXbYyvmKSJppqVsvpaLeWRHCXx6CbliUy3uqHM2pZGmk1VG2UllVU6VlEnVlEs21WtXlNfnhUf+u+2upmcEiMTig2OamCgX/UbV1WJpZSPp1UGppNxJSenNdnXp53L76v78KHSeKVb3VJ2dli54ogy7XtKPlyRyjvqzxA4JK6BZEIJnNXgs34jrpF6S8mdmh6slZVYL6ugtFqsZFnFJbtKoEXA/XEioUI6oaG+goqZlOLtpob7CxrIZ5RLxZVPJzR/55auXP1A9e1dI8QrC3fNg9HCnRu6c/19bZfLWrgT0/HD08rEu9pZX9GVdy7qhWefsXGPtxtavDenmx+8r7Mnj+n9SxfNPWdj232Hr64s66mzZ7T24J7u3pvXk6dP6eHcbaVxypNMau79K0bkEpVTunL+vI6MDKmejOnqxYvKJ+K6ceOmMZ6FWFybE5NauH5DldV1Pbh9R8OFPg2Pjmnp7ryuvHVBA7mCRooDGh2fMOPR7eVlLd6+o2K7o888+ZRuvn3Jfo8dP6GtQp/uXHnfCOmNS+/q3sKCbt28aQR2t7yr21evWr91my3deu+SRWJcvHldeYLcLC/pxsW3lH38Ud25PafZo0fUn05qZXVZ165eV3l1RQ9upLQ0OabBbEp3b1xXKfe4lhfuGbGDCD6Yu6Mrb1+0CHeVbNaI2EA+Z37gl+7Na2NtTVPDQ0o2Wrp56bKK2az6U1l9cOGijh+e1c7pc7p/65auvvOOqu2OZmZndOTIjElQcWS0vb6u3c0Nvff2m8rjMPGJM8rF+1Tb2dDCnevGMLTLR7R56rjmb10zr5AP5+cUx7f+zoayE6P+7M4t3bp8WbFjx0yNd/fuXY319amRz+vu9fd1eGxEb7/2Yx0/flxHRocslv3CrWvmk305A45Na6wvq/s3rmrl7h0VE3FNDRR1aKgkVXaUbtW1cve2MYWPP3Jcm0v39f7b51UwAxXp+jsX9MTJo6rslAVM7a6u652LF/TMI6f0oFHW8txt7a4t68Z7dR0aHdC96x9Y3Aai521e29XhqRljHrZbZWNw3UgRr52gW1/4gUuQp4BjDX/0GDHyDBwI7jEUbSt4T+dqEZdKBvxj5wiHke/eOjZKEKeAPSQVJex9Rrpe5NZ7zTv2KfLswz/fmmP6AxBmj/aGvNGtcbDtRrGU8CZ//eGG/vxHb+vffufH+uNvvKQ/+ebL+s4Pz+vWwrp22x2LOkP4i3g2p7ISWm1K6y1pS0ltNKQWrjcTSTPIsXB/EL+YlMsnlU7DnCTNYAR1F36HzVCsjuhMphIwZoiVPHpQVuAEQyhXDMiQIrDatDpDYLstdVodkxCgG2Ywgv60trur3Y2Gsp2Gjk4M6qnTx/T0mRM6Nj0qNrfVd1rq1uu2hWx3p2FRq1w14MSW/yYxINxaBx0Nom0T8kSGckgLnMiFcTJdOgQlWgGbmAdRMGqQDkwA7Qra+YiodrC+9WsTaZvaBQMSL588ECCDuCnffrTTgBJi7T+IuG17iaQBBh8QfhOBIZqPgNh6b/+adLgKDUcv/PAs3PdeW97hgwPnkP7jziQNMH7gM3se+pF34fve68DY9pbPNc85+D4SQLkkCiM07z0RE6wvk1IaH3/oPHEn20FvLiV3q6rcuKnjmYKO9ZfUj758eUWFRkP9qbj6Mgn7HtE0IllTJUVMNuEY8SmdxQNdq6kc5SimvnhCOxtbihdyKo6NGucVw1cCkcpwX1lrqFGpqtWoKN5pKoWdQ7upejal3OSY7jxc0IOlRYuElitkVSz0K5vMaG15RfM3buru9Q+0OH/b24nxZqOuVq1qeve+fE7NWt1Esog3ETK26zXdvzunTCymv/mrv6ry+rqWFu5pa2NFld1tnT51XA/m55VJJPTYmTM6deK4qjs72tpYVyGX1aGJCZ0+ddIICHNr5eFDLd2/r1azoa21NW2urqhUyFs5DQKWdLtaW1rSQF8BZZ621lY1f/uWPefbtaVFq+/9hXlVd7a1triszZU11XbKOv/q61qYm9Nzn3pW927P6Y/+8F/p/Guvi9X11OSk1laWdfnSJWPq+/JZDQ0MWl9fufSurl15X3M3b2tjZU0bKyu6efWq3nz1VTNsvPz227py6ZJWFu+rsr2tpx47p2994xv6wUvf1eW339L19y9ramRI3/qzr+nyW28oSYS48q4xSRurS6rtbikPnmnWtLH8QL/56/+eSrmMLr76YwsosbOxbhI/COzyg/uq7e7oxgfva3Hhnqk2cDi1+uC+Bot9+vzzz1kER8bs+U89ozMnTml9aUXlzW3Vtnf0YG5ezWpNr//oVV25/K5ymazazbru3b1jTGsWv+attmj/I6dOWF+jOJ0eH9UA4XIHS2bCu7O1rof35ux3/95dDZf61GnVbLwGS31mc9Rt1kW4YMZofXlJ9+7c1u3r16xNjB1taVar2tnYEGNfzOXMZmBzaVkTI8NaX17U97/7ona31rS6+ECHpya1/GBBr/3wByKC5GCxoCfOnVMhk7FQ1MOlkgb6+nT/7l1dfe89Szt387rajYoK2ZROHj2sozPTKm+tq7q7rT/54/9L3VZdJ4/O6s1Xf6i5mzd099Z1c4mMw61rV67o2vWrFtcD5jHgApPe4nELpBB+vIyuAy4KuCacLYPoX8A1IW3vu97r8G04mxprzwQikvMblwGhjupDBqYXPIAYTc8PYjOiHhGCvdJAdmBznIqQUbTaj95DVIkctVOV3r32QC+ev6z3b82pL5PTYF/ekM279dt659oNffkXPqfnn5oREQdvzkvffe1d3VpdUbXZUl8irWOTQ/rCc49pajihWFOq1tzhRSIn1SHgSSmF3ruZtcHDRy+ujVl9Q3sSsYyd8YOOvh+xRT6dNgTcQRca2Rig72HrFYYsyXjOI67hjQvtRhuL4LTp+ZsNRPn48Y4rj/4Re4N2TLVmzPXGSrmhGuHTOg03SKGr6Bu2TtCx7DE3IyvXX/nqEV1NZIFtBieRvhtYQXDTs4K2bmYAyTIS67CstqFA90abfJnp3sYYRUtums697xhDF0I7PPoLJ2Rcw+hQXWAAJoADIIQJSqbiFp2KfFG3GZwEGLIQoM6YmDqmR6WzT+Ytu7089+/8ipVxVOTeq94J4EBOfVyawTv0Whx+jTTH1UZhQuxl5Ins1oymglTJR8klFAbTnpcNmbURBsh1ataTDXR5Mdtv3mRV20woVmGVXlQhkdWN189rY+6Ghhfn1e0vafv8e0on+9U/M6VirKMUsNSK2wo6Wauob3NVi9ev686L39Hzp06aLnV1fVkD2ayKhN9cXdbrX/+6Zop9OvP5n5WGSqqi221V1KrvqBqT+oeGlB8dtdVirhVXs5NQd2xQj/zalzVw9ZiufesvtJHv6PQvfEnJo0fUSiX00rde1J9+7d+q0trU53/xS/pP/tE/USrn4S7pOw7iOJuKzQAibvlj94I/+ImRET35xON66ZXvq1Wv6dD0pO7du6d7d+d14fyb+ju/87dNtFwqeqx34r3zA3ETrrRRq3gkqk5L83MLNkcRMTOO7LfHpmZhYcFWqOSLWu/so2fVIv3CvC69d1n3Fx/aSrjWqGtrZ1u37tw28fyRI0fs/tLld7Wzs61Hzp6x9D9+7VXVG02LH/77f/+rGh0bi9i0lirNhg4dndH10UFdPH9e/+S//q907MRx5fpymr93z9QBt+du6Td/8z8QovGvfe1reuP8fYvzfeqRE/rDP/pXRggQed9/uKD+Up/eu3xJR6andPToUW1trGl4aEAba6va2ZlQHB15Mm6Bk86eO22E7/bN66rs7qhWqejll16yeN9NQtZ2Onr6ySf1x//m3+h7331Jff1F3b0zp9HhYR0+NGPzECknsepHh8e0vrWpC++8rcW1FW3tbJmU6fuv/MAi95177FH97b/xtzU8PWFMXL1RtZUocb+HSn12zTPqtlveVj6X8VU84YUZ94kJC3f77W99U/cfPtDo2ISFxaX8WDptTDFx0IlBj2qgGbk15lyp1bS8tqqHy0s6fuqkRczL5HPGcM7N3bFvxsaHbH7honr+3pyJ2YlHvrK6pEw2pbHxCWWJl14rq1DEzLStufk7mjo0aTYL1J2wx/DmBGlhezH2EbuVHb154Q2NT43p8NCMNjbX9NbF81pcfmgGsOtb61paXVK5vGOLHHAY89x2d7SaajY8EBIvHU8hAfati+GZ4RWjkS7l85WhrZhsYcGCISwkbYJFC46A45h1nkd4y2Ihcj/IpCThHqKLkDVJw4QN55ChrffN3M9dUTriN9Jj+VBx24vKhIeA4KoS4xgsUeNxEQF4eaep77/xtq7dWdTxk2f0qbOndXR6zIxBNtYWtbn5QP1DJa2VpcU7Nb126bbeePeGBTvBMITtX1c+WNXO5ppOHzukRw5Pa3KsYHuk37l+X2vbFatDKZ/WydkZDeby2toBucWVzROKT7Z9bHe3arGPlU4pnoLwEhSj6aH5bDWJ/RbbgDzQCXu6LXZtF2OTpFurYiqCEx2PViJij7ctShZbylL2fRPGjb7eE/MjUon8dSPxCFKSyM0gvWl0NhozCDc/t75HWuAE1bYTkWaPqLf2iB34lRW2HxAwxsFzDTofSJ4R9EAhgzMJPooobMQfRHt6TaZk+z/JybPDMIQ73OGWbYxzOZ+0+2Xbkt0MY8xhiVl87sNYVMm/8mkPJnu+5FlYRfP4I/AbpQ3Pez7duySP3rx7r93vrXcOzJFNMCQTkSElpgfwC42EtJ5MKDY5pnsbuyonc6qOjkrHj+qJY7PauntH65fe0narrfzotG7dWVBjd0eJqUn1Z/vUGBrTdiypcrOpu9eu6caFi9qem9dOWzp17jFdm7upysauTo1NKLa4oOvXb2htaFTr2ZxGHjmuzOxRLZQrWltZV3NsQid/9mfVGBrRQyW1DAMcT2k8U1AjW9DSbkULhT4Vnn5CySceU73Yr91KU0//zKc1NDKkdrei0elJa2u92dXWTlXEe+8g9crktLZb0Ua1qlSxXwnCuCbTtn3txp27euvCO0pmc6q12rq3uKS79x9YUJZcoU+7laoqtbqq9YZSmazu3X+gTC6voaERlbHiT7gErtHqaHh8QsOj4xZCdXV11aR35Ds2eUjDU5MaGBnRwvKSHnnsUT37/Gft/vrVa7p05YpS2YKUTKlQGlBxYFjpfE6buztWrxd+7mf15oW39OM33rBIg88895w++8IL+uGPXtXVm7fUTaVULA2aJBDG5d7DRR0+edws+a9eu2YEartaVa6/TxMz0xocHdGNO3N6/jOfVjafM1iEEFy4cEGlUtFEtYePzurylfe0sbOtodExpXJ5FYol5fuLZudDXvF0xrZ/EoaX4ExXr19TuVFTX/+Auom0kvmCJienpHvzWlhe1W6jqXqra22cmpxWJpvWdrlm/f5wdd18VRCisRVLaLtWVd/wkKaPzgrG5r2rV1Wu1/Xc5z5r+uMb8/N6bH1N+ZFhY4aIerZT3tXcvXkNDZZEWF2Mt85ffFuX3n1Xg4PDNi02t3ctv1QmZ0R8dGxK6VyfqS93KzUNdGD626o12taf6Xyf+oeGtbKxZTEkBkfzyhVL6hsYUGl42HwubFcq2mSlPjiok2fOmE1GtbarW3fn9WB5SRVik6czWlpb159/+0WTrv723/odyz+RyWpjZ1eVRkvFwSENj0/qyMyMLr9/xUK8livAQEbrO1vqxBMWzW9kYtIktpu7ZWULJU0fmdXo5G1j2vqHRpXN3dO9e/ct1n1/qaiNjR2LyEgfxTMeOXF/5e5S6T3EEhY2Pdg94JqAjwKu4cyz8Jw8wn3A4+Fd7McLlW64CRn03ofrcA4VCmld0cvqDg6Et144fAmezFbXymqZhTVWnOy9dUtEot1UunG9fnNF//pPv2GWoX/3t76iM7MF9WXMSNu9y6ELS8V0c3FXX/vOj/X27TUT3/z6C+f03GPHDYt++5UL+tOXL9qk+dwTx/Trv/wZZdPSv/q/v6PXry+q0uzo5PSQ/qNf/7JOT6f1ve+8q++/dl3NTlyfee60fu7TZ1WIu8X+wtaOVle3lVXKVgdsL8NqMpvEutL4EjWaUoXIZC24OnTwXSWivY7o4RHJN3DgAqGLs0Ijapb7U293PM4zBiGsaOO43kRAi4QdLg8LWyPYTrTbisIamgYd3X+krjC7WYiqB/YwOkyIVtteRF5so4qIve1TTbi6b/W6AAAgAElEQVSO3NYYLRP7MlqoGGzYIpG5SwbCKIdzkAS42iEQdnuL4SBjHpVr9Yu1tLWxqv5SVsPDBUHUgReYnV44+jgONJQYziH9HryFF59AoHuSWHmByw3EPeQV8u5NH65DmnAfznwT3jF+bsnquwqwUt5733URHJx/u1FWNtFWZ2NN2+/d0EAup9zosEZnDpsfA8TR2/fmLHb60LHTenduTpl+jCcTSq6umuFVLZHQ9NGjWl1Z0s7auga7KbXTSeUfmdVGvaHKyqbGSwOqrS2rvVsxG5J2Nqm+E4dsim69f9si6qVGhjQ9e1Rb6xtaXZg3XXphZFytySParNaVLLNSSirWl1YnU1AzVVK1EdNAX9bExyl2mcQ62qxWbYdCZXtL9xfuqVwu69DhaXNVu725rk6lrvGRYX3jL76pN157VcV0Xr/xG7+hySMzOnHmEdPpbmxs6ND4tDY3t3X48GFbYWL8Rkx38tva2tLRI7MaGBrUg4X7WoRInzyl/oGS6bCZQxjGHTp0SNu7u7affmxiXBh9MdaTk5MaHRmzLZgY0925c0fjo2PKZtNaX1211fLK2pow8pqaPKQTJ4/pgw8+sJU7eR49ftzSXEacPjenR06f1vT0jK0U2Z537epVjQ0MaHJ8VBtbW8KgizqfPX1Kw4NDunXjupYXl/Wpp5/Wd198Ud/85jdMr//FL35Rjz/1pA4fOWIGvBjLLT14qLGRMY0MDRshom9YWW9ubZnem/Zg5PaD739ff+u3fkvHjx5VodivXP+g5u7fU3//gDY317W7WzH7ChM8YRWeTFus+pXFFdOBc7+ysqR6vanZ2cOmtvng+gdKZ1md5oUqBzH7Y2fOav7OnO7cvadYOq4zjz6m8alJXb16VZcuXNTqwyU9/fhjtjK/fv26lTMxPaVzZx8TTBZjUCzkNDN9SFub68aYEU4YKc7YxJRKg0M2pebn7mp+fk7FYsnGZWVlTeOI7weGjGAjRcCojRC9hMvFKyd5c4ZwlgYK1l5079ls3mwWCAcLIQUnHjl81MYEeCKvra0dLS091OTktK3I19eW9M6Fi5Y3hnTYQmE8yfcYRTIOxDeYmJjS8Niwbty4ZSttkzfGkyoNjmjmyKxaTYIdtT1OOlLLLqv1lEkcaCg4g98n4ZyQ7mCa8N3B59wH3BbemZU7wMJH4SWm9BwBAYd3fBSQ4l7hRsIt+R4xD3fBOYqtGsF2hgBplDcQ/+KtKLoH+9D7CohrfL9kvcZ2k67S7Zrg8tgms7C4ononpkOHpnVyclCPz7hI/fbsjDrpD7TRiGlxnQGQ0llpbWtX28242vGsal0kAik1Y9LD9V19cHfVOvzo4gqLchPhVSpNLa7v6tb8khkCZQtFDY5lhIvUrWrHRIi0LR2LmX9ztoqYqoR+SdFfUBmPPY2/VwCq2WIvPtv30MzjjxsBPYQ5GlzLwMXdJqK1nQNuWIUpnlu5+/5bNz30PfhOiNli6AQfUosRYFj1mowb4sPKkX63QIJu+AZ5NgM4RO/RYLFSJ62lj97zykT0nolZTJhNZrRit0/N+M3VKXYfSQIaDfZGZ83bHHADLAFHvfDDc579fz0CMH9cXgGmSdObjrQHn1GPg3mQ5mDa8MxF+fudAaNjd/QBDC7jT6S7bE6b7ZpKY5NKTNeVKpaUOjShOXZp2BafpLrHT1kf1fJ55WePmU6vU62onc0pPTFle2lrrCyn0sqNTakvU1QbH/19CeXqdQ0MjikViys1MGQWvdhVdNMJldOoleKKH5bSmby6Q0UtZQnKm1AanWQqZmqpdjdvfiJKx0+Y9KudTojVJltNM4WsNitV01+674OOEsB+iy2lOU1MHTHkSBzseqeh8akjGukvWezp5fUtc4XcXxhScXBEZx570sTykzOzOnzspPLZvEZ3azYXl9c21Vca0qkzjxpSzRbWVRwaUf/goPoHR6SrV3XizDkNDg5avwJT9C8+6zPFQRO9g8wPHzthdh0Q/O1K3caZ1d7jT3/KFhQg60Jp0MosjY3ZCpNniWxBx0+f0269pZnZYxoZHTOm/NQjZxRPZQ15Z/NFIbLHKdP4xKT6i302nkcnRtQ/Mqbd3W0NFPtVGizqZPoxFUv3VRwYshXm5nZZ/f1FW+U//9xztjptxmI6fa5fsVjGrLvBvVsbmxqemFa1XtPY9KwKhZwRt0qtpe1yXbm+AZ15/GmTjq1u72hyetbaMjg8ZjgcdRcwOzTkRBNx9tjEjPUDXiHHD82apLHZZstuXMfPnLNtycRrH58+rFa9oXS+qMMnH1FuYEhb29sqDtDnbTWIo57KambmiArFQR05eljNeFJLSys6+/hTFidC6Yymjxw1eCavydkhYxIKQy018azXjWmn0jSCPDg6Ln4W277V0uFjXWNowBNnn3xKjVpdIxNThjeoH3OP9JQ3OjqsickBC0t9KJZWqdRvES+BiWJfUeVq1Ri+IaQECY86ON43oKnDs1Y3ROxjk1O6feeeSqWSJg4dsX57vDRkDOTRU2c0sLZpuy6OnTpj8eQzhQFjEOjfwaFhY4LKu3WWbuYBEhxCHcEE1IOQsOCgg3gl4DxPu493An4kPb/wPqQ/eD74PmmxYiOibPtu+SJCsuEdFNj2offmBncAsmPFiEcpGoE4mr15tn8urkajaQiBAbQ9eFHeED7uc8mYBtNx9SWl3UZcdxa3lMkPa6QfZydSbbeq4VRSwF2DPV4WtzZu2wnSmZR2duyRWk0pgViqWrVO5J6tofVaR/F2zPQ6sxOTKmZiYudEpR1Xuh8TopYmhksWOhTku1Nr6/bSjt67s6R0rarDRw6pnShqebOll89f0xxc9NCATh8e1udOHVY61tb8w11t1dg5mTRxD7YRwyNJWwHjSyXZZWXeUrsdNz2Y7aXvdNWXT5t3MIz18c8N0m10m75VTl3Vm22l4mkHhnZMaXROSqiONCCTVgO3oewJxZ1r0sU7OfaOwjzYfn33amRAETlGIFwm+6LZoAmzQN2S5n8aa2y3KUCEg6U2LICF4owYLgPRyPsSiNIIO/GmLfiFswWUhVqC2Mjkwr5NAtewv9f20EaMImBgOXRbHqu4F64OXAeAJe+/9IiI9ofSRiqMkA95hEnDs5B2L/coPel4ZwQ6EPW9yepqEPMTTh/Y9EXUjjbDz07cMdDIuFRKOduFMTJzwpqxVcdMImvSEcTISUTWiZTKMD7ZjCpEaGMSYF2ekdIdGNK4OvGsMWNbEdNFFNtOPK16zDwqKJntM6a1E0Pl4vYW+OfPDo8bjDVjIOWa7b9OFEnLllLEQwnlC/2qJiJHKrW2khhUwqh2qzi3s10pbepjf00j8My7fLrPjCRSqZx5xWP+I7HLJ/MGY5l4RmMjE5qaOKR4O652o6k0ZoItqVxpGDziUXB4clLDUR+fOHvWkDErs0KhYEj+6YEB5fJ5dVh9YXCfyiqWQuoT2FKp2Jc1RopOdv8T4B6YmYKNu4U+73aVy2dMJ5zMZPcQZ7lSN+b79JlHDZHu7DoBwZfG7Mwxe9aq4/XP45YPDYya3rTR7Ki51VAimVGxf1DtTlcbmxWLsT0yOqku3h6tf0vK5QsaHhlXpcrWxKpF7MY4+PDsSdXZoUOM93zRmIxcOmccON74EixKqm1NjM9o+vBx+45VIbY68UzW2xbBbifp7ro7LV/B9eVL1kYISyHbb2MFfEKYjfGn+8yLZMb06+lcRlXwbUcq9Q+pvwRjkFCz0dGhiRkN9w/bVlzGJVss6OQjCR093lG+NKBqQ8oXh81gOJdLqVug9zu2hEFnnooMelnsobbM5rD8sEFXKu34LsRTxzYimcjaa+YiYxaOqekZa9P2TtPOyWReFbZKiTDFSVWqjBPSVfe8yHfpRMZwKPMePI26Er8Fzz73gsGYMXXms6CtocFxdWNp9RVhREfVaMXUrLAbKquBgYyVCRqslBvGoJgDJBbGhjfcngn1rElvTXQXau7ngHf2jIZ78I6liGiupTuAw8K32Cj00mWe2wqdi16EF4oOH4b7g2e0suZOEMtbE7GTj+cFYmu3uOYdVu+s4vaZBfajs7//8Pignn/irF6/dF1f/9rXdeORozo0Pqi+VFft3Q196TOf0nB/2gKIJNkK1HYvZfH8hMrohhPSynbNOLliKqG+ZFLFLEEnpO2dmm1bK+WzOnZoSrmMtLja0Xazo0YqrkIiqenJUdMdG71IZrWwVtH8ekXHRodUSeQ0vyr94b/+U11bqaubymiiXFcxn1Dy0aNKdLr6f779Ld2YX1UcZAZqTyeVzCR1/Miszhw9pGcfm1E2lrK+wMI+hgOJdELEZOkbygpDgkQXG2gp1nRHCXhYox/ZR8tKAGvwRr2rbAaxf8aCvcRTSbXgClM4iOgqYYQT3XjLnDrgoQzL/ib3SBDILxobuHI8wUGA8ADWZDsVW/Qg5OiAIwAywzZzCOQW8ewhNeQZbeML6YALYMUYN/Ikf6y58Q7Rs4eddL7jgStXHQTiehC2Dt4H+PzLYNLK6JkcIT3nkEfIO3DOB5+H+3Dm24+rJ+9dMgKxQ8rijJBLUmAWUKKDUHAK4qv2JoIq+guigOTEAA+Wz20eKItHtk0ylrTdCWyhhJiz6keyQsAU7E/sMJuFuDrsJZOMmCOradses5bSpgrpGhHExwNj7A4UULcglQmqMvhxN5RkyJDquDoIRh24cOmDEX9jYZzZCaF9rRmRZMIYG3ZJdLv6R//wP1OrgXOQhCHNnZ2ybfc0X+aoa2BgzMsbzcNHBcZfSaWyOWULfcbQ4usBdtaYWgLagFswtKQgwy9uHxJ2a4T8gFXGh8OZLSfuDEDU7Sap8EUJ0i5gJKWYqbEwSKJPyBuHJxFeszGTEqjQcEaDLY1J29zoycYUdnYPMFJqttr6hV/8JX35l/66GdImM2mtb5c9b6Ri4FHL1yVnfIqjLioP9tzcrpvI+qv/4D81xgafHeV6y1eAxswAa85WRq21utuyiS4yhtR6gQx9HpjkzsumsuyGsTuDMRhBw+4mgWEl327FDGf0Q+D7SsZouIOdjvpKA3s7b9CJJ5L0YcLEzT5vMPT1vY70u9UHGLJQpm5f5c8ZF8YoGk8DaWOpDXOEK5/TSNw6Jur2+6hdES7yQY/yooPDEfWFSSg7LOm6GhkdNzuoCmokxVXszyuTyanJVlCMt/kG42ADJp/zIUvczNhsjXafhIUrbeT3cXgjVIUzsEc6uzag3G8Hz0I+luDAP94F+A5po914B1JGt6Ggj3/rT/GBxNgEgk7z+I66IaIxgAdJEZzAgDey9GMidhMa7Evq5z/9pEp9RZ0//67KD1Z07cGyEmkpk2rpC7+QUyct9Q+k9MTZI2rcXNM7l96TGg1NjAyq3mjpwns3lO50dHxsUo8fOyQ8yz5ckxoxPLjU1J9P69DUsGB4721uarnRVE3SQD5rRjG4pKVLy5WaHqxsqJMtKT12WJfuremVC5f0cLerWLqkeqOukeFBYZlaRVqQjevMM5/SkadiyiBJiMW0Vq3pez8+rzdu3dPCTlm77bqeOTWrkXTSVmr1blzLm2W98f4NbVbqkV4op4HCgPpx15nraqyY1mA/20VwnBMTTCrEHDUEHpcIBhNPp01sbwZuEO9UEtymONw5nqma6PY7yuLmqdM2L1w4ykmyMkK9wvzCCCCeMEkKdcci2AYpgbtYdO7sc/Rxg1RhJGiRwdwNlRm1IOa1CWUQ7oDJ+MMwYPFpWCkCO4MnQzyGV/ZgBkg6CGthkvZOCJ79pHQ/CUb5nu9Cfj8p3cF8uecH0Q/XfBvysWeREaOtxm0/qa8GrBds9sOU+S4BS8PWQVtMOqNj+0zpIWN63F86zrMgPq54crN5jE1BKMYoGLHF5sLFqvEOfRwRAnOaBBZk14WRQBP1GuFLuMqDbZAwHywGWWdCdCkv1cUDm3v/A8m1qDcr7QjxsyuCdjFnfUzxFYb6BybD+8iICoTcqg1z0FZ+oGjSu1a9qSZGsSmfbOCFFLYlwG60GABnEHsANRxEmT7maODnPgoSxRlRO2ckAfxhKxLGilWXqZj4NgoERB4gPtIYDBkJdaaFBvo2UPodJob8Ig+AtNkILTV0HOfMAH0GM2RYz6y5uaIvAqfAELJS53t2N2CEZfYUGLa13U1uEukO88Hwo9FI709jDB1mIRA4LEGqmc6k1VfKa3unanEZOhbmb1+PGuYKfWPtjOYadbOeZCytT50c+Xg6EQ3tg4ExKWLUXxjhmZcz/HG02uokOlYfcmx1GNOWMWAwrHgStIBDUcARnyteF6793ok19fC6wNxGaegv6oetFTY3bK3tSceXloc1xttCGj/2FyK0ztJZ7ImkMcFetkNCKBei7gbCHdtJkTB8FdP2Lh7yfHzZLUE3ulQyKqrnFPIN9YQRinp7r+4hTc9nH3sZ6tX7Mjz7afP4RIJOxiHD3kJ6rynoo2lc1ABBZ585k8ZXc3S1UX+zhsaxDHq4sYGMvvDcWX36ibPCIyzuZuu4Kkx31Wi2tb7eFNtZfvWXfkGHbq7qWy+/oddeu2CdXG3UlMuk9Pnnn9SzZ47r0cMFEUn0/sOKKnUIUMoMVt658oHuLg7p7VsPtbhdNWvSgZFB5ftLGOJasCq8ze2W69qudnXr/qKu7GyolI7pyNGTur9W0crSA4329+nQBOKYuLbr0mKlqe1aS+VNVulJ5UfGNH74qOYebujW0ppyiaaOTQ5rYnzQkPt2takb84t67fJtLVXKKmAwZnu6s8q0uxqJVfXXPveMfu7TJ9VOJXXh6qJeee28tfXEkWl9+fOfUn8hqZ1y0ycWIroEHHBH6VxCuXTWOMlUkyhqHZNcmLvCVNr0OY12R60aOsC4OeRpdmAY8kZhEU9BDEAIhjix1md9YgE93KjOXKMyhyD6CcaZSQe69Ilq3D5IKJUwgxlHpftwBKzsw4wjFsr4JID9pHcfhb1e6PRr0vykdPRD77uDZYV34dybu/eWr7LtfdQcEICJ2wwZuD0EBH2/tYGv9npBeiGvjqdcEW8+AsxQ0t/Ruy7Qw9ICBEhNIPEwy3DqUf+b3UVUS/T4SEJMXUNytpDtt9cJskXtMMkJajPWIhB0uEP6hlWqhV5AjcM4hTgHtnKFiHmrbH4bIQQfOJGHKNfqdSfGMHmJhK2oCGmJExwkQPRbgIdwbff4SDC+hxa4e2UoYkjrMBn5QCCPCFdRZ6NjETMQ8gzjZvcRvNGztgK3JvDP+5DVJStyMnLvED6eB/OysmwgfGTMwWsYBlNb2RAZPoO477KVC7VUOiWsrplLBHJi4BnDvQObE1v1gws7SmfTNscbLfxY4CkzYZ7JELeiIqOfTVjR02by6q1vRNuZaMbo0DygMIWnTNNrM24uPjLmkbwYR1jJpNvpgA4YM1waW/6oV5O+s4d86Q+kc9Td6gN+cEC1uvDej2gckS4Zf+f5wVxyRSrq3ntwb7in96FJFKO69CQnbfjeJFJhnK3F5A4D6IwpJaLnNuaas8EGO7FcuoNY25jeqNyQd5jBH63Th+se2h/OofqhfuH+k86933IdvrVz1L98z/2e69dPyjBk8HFpAAzQgE0AE+u6aJ2CnVN0wDBCwaXPf+tQ6sJttdJQNpnQ7KQLMLJZtg0kVGtI5W305wQISSpflE5MDOnxo+N6sJhWpdpUs51Rf39Wj58a1aHJjFJpqVaBy6/Zfu5WLKXtRlzvzW+of7uje2tVlatUOq1m4/9l7L2DLL+u+87vyzl0zj3TkweTAAyIDBAESFEUKS1VZdXaknZVu3KRksq7/+xaWyqvdy2XS2trXZYtubxlWYGSmMCcCRICQJAABsAAA2By6Amdc/frl38vbn3OfW+mOQJtPaDnpd/7/X733nNPPt/T1tpWThMDfaq36io3QX1zPc22t3KK+Osa6unR4b0TqlRvaLtZU9JHzD9kaF/Xlz2dm1nX7EZR/oZnAjaVl4JRksHialfKhlDUnTfzwMqnIrE6f1Rtf1MDAxlzLS4s1rSxsqFSOaeiR4a6zIswX6jrrVtrxgDbyaSeQIFFoKIFtwMKGTNvWX/s9a2SmgEXh0r4pChoe+GIy3UwHzju8IC5OSFq6iYbEfIjWAO6crGVnUvW4qAg8Pkd87DqBAQ7BE9NH/V3tvOcMGYjOCboNn0kElIIbGg2KHTB9yZ+3GbD6rxrz3an6a5nd9xOot55wB0mcefTncfu3AB3jnCv0L6h7Z3Hd++Jz3CZ872j/w7h2kjunMmiqWaYOevcBChzxNhZG3Njt81qhfaDMHC+x81s1hCWMZjffM46wioQwo5lsDZo/SwfQtM1gelYl+YMBrEQsIWQ8L+ErNkIAoJGI66lKDZDqBVSC/c/lqRVJjRc0CPoN5Akqiy4X55hYNAf2j4Y7Nw37A1GTZ8Bs2w6U+BsV9QJc0qaoot4hSfA7ExY2fnce+AwYaahYMjcsEZL0IaFl7iJHcqdWdiurzwue+4JC9wUgk6+Djd3WxgypUZnNsMdodhRGBwBurvuCA7Hfbgf1oqvOuyf83Ra3To66IyDte9ew2iHk3bWs/PMHHKfDB15BX026nXVsDIAt/L7VOt4F/A0mA5te4fN5PYQa23ejoBPkXDYauHZl8BYE8bkGY8HeOnQCmLI0bKzgrvNSdyYbGBG44zF9i/qmylBjBuFwO3TLu0jjFHc8HCQE2OKH7ZZoNPfwM1ipwVtWxHi1HhmUO6JVTMoOu/hfbH94/ZC9/y2326vs1NI+MypZY72bC4YXmfO7cQdK9+O5WR2Qq7oync7t2VPbs86erAPjBYZGBDinJa17FTeYNyEgA+v22WAEocSyG5nXjnWyMeuyR2583Dejkptn90eK6tiv3FKzu1555qdR3cu+D0Pm5Pul0YHbt34yGiq89vb4+rwJWdQ3Tn2fQX6zhPsuMb7vuxegC8h3q5Gyw1ieVoDDmLfaGe4xjpM0oQ9ncCCMJq6oUsVc3X5fTWV8mz+sCWaeRXT92z+62UpG/brQw8cl9fAlYIGjZVfVm82pFioZQhYlMSlwwE9cHiP1op1tdkItYLyaxWpWFWauIg/pNLWlt588y0d2/NRhaIhgysEoclfbSsel/aOD+jEgSn1JiNqe2W1vYr6kzH1JZ0aeebsBS2ubMgXTmpiuE979+yyGsZX3zitstcykJzBvowigMvAIInt14Na2cxbic1QT1qP33/M6i9feOOmqqWKepOD5jWAnYcjUqnhUzUYVQi0sUy/IhjTdQeCYAlRrbo1cmn7gnr1rbOa2SxbxuuhoYzuP7TfCHUjV9K2FxQupb5UQJlYWOAR11pNVZpo6NbR02Vm1x3iHK4zNjSb0npdhwOuIgGPgNlzSDGneEC8hlDUcZ2S3dnbE7P7YLM5GnHWH1uguyG7n78vYf09P+xuhC4ddt/f/fO7v9/5fudvup/f/dw9H5/vPL77OcwF2mffOUvXdqJZxcyjbdwOQ3W/Qdg7FsZ7mCgPfm8uSPfW1oSXCFG2Lde3uDvPzK3Ffe0Ix4xMuXZeATsZq0Vv9E481oSfMRvTFOwqJihxKyLM4S+tDpvhfu26rGGn0U93LPZLGD73jBJsd9dR2J2A4BDjCT7ndQsHworEwWRwGcAhEJ9wj0FHqAQWpsDqRGPFPYH3xzX56L5HcJjiiFOU4zrhn+662HOHQTJuc5k6OWx3yD1xzJ0HY+MHzpth3jJbDOA72/LDw/BA7bguNG2YG/zQeHvnAndOevsVFi149+ZRwPPV+QYFheRAPBXQE8KAZ2A9uD/Wy+im8974p99vuS4cl4hEzUo3GBAEL6O7LWecEvrTc+L6UbiRO9AwBg6tQXzdmLmzXJkkO53drePVNHHGWON+CZt2XgPHjfJjibcd979F7tw9OKOcqzIgnvmd03Zs2vnEaB+NtWO5d+aou047n/mpCdcdN2jxcBu7oxuOd+O8vQzu+nYdF5IxJQAPRShkNf7AGLNGdk+dEltK2Bi7y3Nx5/qpfWrKwZ0rsS52bRREzmSeS5RVxnuHbrt3xbH8hkd3jN3v/mvPO4/d+ZrfBDlh96TdE3ffd5//qyfvMOg7jNtpPY26i3N1z2m7xib6DrGxwN14GK4NtPeQ38WOmQ8SffwRsr+bKlP+UyfzOqihZNiSYkwTNu0wpXrFUytfU5Xe08G29vQldeAXHzKXDvEnYnbcY7kubZVbeufSrH7yk59oe7MmDzd/va3KVkG9AVC8mrrnwIieevIhjfUl9MZbN5TfWFM84lc8RKciyavh1l9UYXNF9947pqeOHdCjD6S1WpLOvFbXRrGmnsGMBnt7HGwnvCsu5bekmWWAcNb02H2P6b6RfrWCAflrW5KvquGxPsVTuOHR8qTt/IaisZAT8m2fVpcbmsggnCECyaMcOBxRPSidvT6nc/MVq52Nh4M6GgwpFg3o1MuXhMKAq+7jHzqqpx87pFrTr7nVFb323iUFw1E9/fBD6k+GLIZoapklvknxRARnhu3FWs2vRplEJurYcVVBkGjHpr4bmUAzMLFkMqNwxBEsn3WZtdN1uxqp+/xuouzSG7/7Wd/tPIbX/zVaddd357r7uP/W+53X6d5L9zf2bG5xmIzbmPzL5zABc0fbpnUOdbAKzPDpWG8ot9i95sEkkbDdUghAI+KVAVaBaXeWKU11qCAJoxvTd8jvhLa5xzGmTAh2mLa7FWNOWHtYykD/mtWFMMJ0JGaOqWLHIsWdBe1Ckh2LzZiNq7FvOke8AhYj5HAnmsCaYLychrJJ9jFWO14AhC9lTqB7tQNNAzbBxRzy401wCZZm1ZnJ1LVUsDZJQuu4RDuC1OLcxiY7AgElgravnRwHu4Ed43YsHUuRBTHy7TDbO0zUeBbfMaH2P+vBhHWEPBvQxutw+W3ibay8N5dGhzw6F+ZdR5iwN6EBBDf32KrdgY82JbivwHcAACAASURBVIlubiG8aXxuBa0GqcopzNrmHoy3IqTIBXb1/yiL5L6Ygu/6fpmyYePnwO6tQHf2yzvPJoT5sEOHjJ/EWp5d0KBlyt9tOmc41FMjswibQg+WvwCsr+sOZ7l7nTXANY9TyCkArg4bFLauRwcewFRz/q4Y5J6gRz5DKYGWUJfsmPcReN2cAzc4R4PmpTNN2I0Y5ej2PHT2o01F5x+olfNDcYR8eWVKpuVzUHThcjOaNRKLHe3Y1No13Ens/iEPeN+Oh70zo5V9AV/kBlhL05RvH2l7xubC7Z/bX+x4wT1yHI/uc/f1zu92/MQhxbmb6l6ws2FMY3YashF+Z4OZpmxE4I53a9y0sifu3lwvZA+2SIhzG8Mu3kl8cCYIi+jm3PaFuWhcXSuGIeUv/KbRqslr1i0ey7lJwCIZjqQwK/GCgGqur7ZrmgLyC5KQjm1+Iy4wd1nAcJys24CqwYaSoYA202GdC9TVnxk0pLhWnQYRu/Vrn5xQ2SurLxvWaCYuOof2xoI6cXBCtUpVyQSYsS7mvn/XhKbn1lVauKWrtQ1tXs+oFkyoVSkq2A4oFgpqcmRAmVRUMysV3Zhf17XlvDbzRWUiQR0c6ddwKqS51YK219bU8Erqze5SIhGxMiHK72o1sLdLSkZD2lqe14s/nLGmNZF0n3UaGu/NKhGSak2p4LXUDqekWFbB1IDK/pAKeWm+0NIK5SSwiGDIPAVr2y3NrBT03vSc4uGIPvb444pxHs+1ww3QhCMc0rW5Nd1cXFLZqxks5aGRUcXQXGsobKA8ObAgNrYJD9xYtHMEAjLUthi+I8aOBYZggWjY+R2LtkusrHmXYHcSafd197jue55tM+/44P2O6X7Gc/caxnTMYnbXNBrtMGu3hRzjcfupYzl07o/Lca7un72Hh8DEO8d0z88+dvzFJdlwPv4Qshb/dI2VTbDbeEywuOthtdr5yOo20CF+Y2zeTgJdW5K7yVfGgaXr9hWKg9urdhRvjFHav8YHEb9O0XUWL+54rBEnvLDIseZJkHLgRZ1ZsTlzoEXunB0mbONmEixv1w2ysz7QMO5LSvO6CWwwXRQ/5ok1NNcv82KtMN1Y3Aioo8fyc1UAZsnaLcJs3Tw5tz9b362JzRkufBv1nfmwlYYGbjNIxuRyCIxpdLwR9jMr5+S3TmigwLi1c8mIbs6YH5d817nUbcaL4Oo+3Bjt6vYRCWQIZQPa6lir7AejT4QbdwjvtJ711PqDls5aNW2949GYGrWqi1Uzpzvo0V2ze6/uJpgPR5cuv4A7MW8SGRYIMfOyOOX69lxyIuazOwj31uaONWD8Rr8mdDo0DfNGQHeIHGXOgC7sJHfOZPumQ7jclx3PuEkS5NxcFyWBBbQyN6dA2bGmW3RzG9yccvzOh52vMyd2r50vu5/z1u4B+rR8CTe3lGlzDVsvRspeNAnN7NvNuGoELHAUPTxaHWWme30zbuweHa/pCvzus9GZHeyok2v9rMfO+/3pY9z6cq93HpzPWvR2NHcI3bQRNDq0eIfoxrNzlRNrdRPd2bImxG0jwgiIx9oihKxesQGHRwlAHWU6bM45N5E5JsMRF8kH1WpVoUDUXFNkSnr1qoEpBNp0cOKHfqkO4bUsZlylzIqOPI22AnWDU7EGE5BfNBI2eERw08Fkr1Yq8qumZiXksm/9QYWDQR2ZGNCeX/8H1s6vQbVCW+pNJzXUI0XDGUODq1drNubDU8M6MDVh2jsLkNtqW4ODD953QrvGJrUCpGYhJ2AQM4OjOrS1reBaSf3JsMZ6E1aT/q3nX9G56RWVmn4lIiE9fOigTh4aNFCbfKmhwkZF/ppPU8MjhmWP16Di0TCorEirrYf2T+nRew9oMCW98MopffXHZ7R7vqhH94/qIx+8RzUgnGEScvP56hvn9d5719QIxFSkHjWbVSBU1chEr63bwkZJM5uecl7ciHsoLY33SrlIUIVCS9FQW/WgX5eWN/SD186pUvH0gcMVHd81ath1xWbNGtzUrQ6eWmumEI6Iv41kpw4rtPIsFDuX3Wwd7XAR2ucu8ekOUbqN9tOE6r7ls/f9fMdeZgN0Sby7GUzg/xThd67GZ+5/mzeLoTUd7jo0y+8QOHg1zBNswsb1COA+gK3kFGFf0PIkInFQoRryak35KLsKBU0ZI2GRJE8epBhitVESYzCDMK6GwxGA8cC467h+7PodS7FT20+DFWO8tkdhpi0FcReCFW/ZueQukIwYctjUiAWsEJKW6gBfYHmAV8B9M0uuw2DA+n07gclAaWxE3oRZ1pGIPSMauR7IXLAD5qVrHfs7YyOujYLH2Dm22aT3dajjnm1bUledJgc8Oj3Va1hAHeANYrWwacYIy3D42neSrLCarG2rJSv5rTIDF74JcT/evYbrwmbKA/gHUZt/ownmli5fBsPs5qUrqvhdF9TEEpwopw0EbE15xg0LoEk4zFjwPnn2mUl3hCxek3DUjrH5JpEMbyONeGhp67n1wRLkvQNHcYPsKoD0GEcQWLIbMJSEKCzgSCIhiaf0OAfEyoW/4I9Y8YQrmRMTNwhRW2PD1baSNmLtrDTzDrIaZVgk7pKHAH1j9TM+xkXpKz0uAkD1euQDBe2aNmbw+DvXD3cS5EjQ47c2Z36nnPGeOY4CWmAKCP8wP2Hj8XzvPm+K80BLeGMQinZPpg+iZLhz03cdvgEvoYe5d/uaHO+SdVFITAXCkLDN33Jjom65o2zwsdn/rZbqIHGSvBfuJvO11KRiKRCwMUMPNJ/xBakGcuciPOn2BW2ynaKBckpVEHINmuXB+lcrbq55zdzxsL0aDtvchDryEG8Fxi/M2J5trPBFdzybgN9brk1HAcGD4WiM75wC6LIi7DJOoJvrjOuaCw2B65hPVyNFyNt9db537immqHNDRL+4OGLXH7Q6aQAQajAms/I7FplZY3c0C85JuQsaORNMKKzqEctldgLKlWuKJMIGClMtteSjBzNwqnSNSqRVYpDcG3+tpm1YQzJC8EN0LRk4C7CafgBa0GTxGLUR8jWDshzIRuXx3iNpxWX1VmueapU7JRDoJdxThDhRUCq3/KqUWuY9SKei2jPWo55UXHVvUAj0aDKk9e1RhePb6klGlba2kuDFh9SfTavXH7Q4/OHdY4oFZT3Rq5WSIu2mKpWyeuNRhYI0zJC2S1V5lapaNTfXyWxMPSNSYmhM9fCsFjfzKpQzdiyhBNzo1OnHAj71JhICT3kLvGRrPgOIQ0hBg5aVvFZL+SoWfZIecJpbrqi83VauBoOLKE0MPy4V6wHla0ErSaGWEE9AlDkPBG0tmFRqbs0V201iMpoxorpN1KbEmSBxlnmXNkwqduixuwG65Ml7aGPn4+5jfsqE2HEghP/fenAEm4T2u3TvikfDVm4HA+G6bXINGq5MKtB2TJ5KADZoOAY2gss/YBNSbYHVk02mbOMGfYQr4pZ4AyOFwAEDwgNSo9MZ2cW+lmKdjU6tteHfBwPGfJ3QdJu6ZXDB9B0ARQZQDL8JL3IVYJIoDBh6CCaYPy77cChs2NuNesWNxUqZmi7mjceK0sYAbveAMX+SUmEe5VLFFASEK9ezEAFdDP0+gwslOdIUCJQRXsPoa3Wz5hHgVYsLwz6dy5Fr0NugXnOMzvJquMcWVRa0hg1Y0hcXMiPC11Y6QYMMV4+OglOvVo3xBUFZJH7rp+2rc1fD9HlN5jW90ZlXoF0RSjCBUCiiet1TrYbF5IQW1j6CAp4TAJTHjnWuVoQkCG2RUNi8jI2aQzTjPkLWaAmXn7O+oDEEPQYJAEoIHDaD9YinDwTzQliFtsusc8OzOSfMgohhLChBzBtrSeJvxB919eUkanU8ENAxdM/1EGAczwNeFYpGbtf5sxZcA+sRDAgTrsGwKd7QrPFsBDyNk8jo5r6gSxP4MROk5XLZktqgK5risE9JcOXZvCQoNS3oDm+LaV6Cdqk0qtZrSsSY77rdJ0oESiYCmns2JR9eEYCWXPMSvsObm4jFjP9Znw8iJU3PMuajdJnreMNifjAIgLMNWefBWqNhich8HyBPqgnIS/u28hAJRswTAg2y76jKIdwDS6lUyx0FEEQHFKeg218WV2dP1Eym0ImQuWAd8TgDaMa81tq124K8e3+sCUnIlhWPPhFwuSVN1rHRtE6E4UTM8USEEQqDyE1i7alkcPOSTMTE2LxaTf62qy6yBTc6cAqMaTQYJLf5HHLWJbJ2j7VnDuAGefD6zg/cYXe/N8sMrbQLYRpEu0YrJDsVdxBucBJLiPYxSgjLuVwtaQXzx8ojcEZQVoMgbmu9XJNXAMIvoUzEr2wHWa3mQzNyGeCWTIOWZC1NYUFNGqJZDC8garwjVo9rVkW57lxXtEhV3QA4EO51XMwsVCfztx5y3dWCZnmAzEWtbFu+GmhuZBmjZRJra6sIylUYNKGIanGylVvCxX9875imxoctcx+kOjLvH7tvvx6FAXSAM7KZHvLzjLmrntNUX1SlmF+ZKJ3YJK8hARUZBEo2Etf19bK+/86c0tf8unB5xprXjGRjymbDUljKgS1Pj/e2p+FMVP/dh+5VKBLUl154S3ObFTVrbfWAf9wGaIY5rihX2TYGEIlG9PUf0de4Lc8fViaV0IMHd2t3GhStiNXchgNSb0/anC5sAeYBKyTUsbShji5hBzupuztF8R1a6iqDjsYcVd2hrS7t8Qm/2fl+57G8tu9MEb8jvO+mz7t/s/M9d2Dbg0QvOnY1GioVS+bOZIPBxM2aBqOgVjN4yOL2lp0CKoa5IrhiyYQiQKHSmMcrK9hsqZwvqwGTqHsGk+qPwlj9osUo2AnG3Hxt0e0JxgdjhwkjIGq1qm1mkLjqYAWY4otl7wA7+B4hxfjD4L2Tg95oqk2IqloViiWCnH2GNwqGCeOGaoMgvZl11tAWTTciYWMmm/mcMbAYJYxgRBDCtnCB+x1bFoYTDLkET64XCYPiWDdvGswcS4aaaZQ0a43ro77XU4r2pvT5xhNHuRYIZ12Lt+kpFu0yU9eSOLdVtq5iHJ+KpxSJxUxJ5xphBDTQkSTUwjBBiPQq9rkL9pJVTgvXlu1/1jQaAfYTpRgFRJaAxv3AyKFRMCQ4jjgy5zKlzYSQwYmp2ahZpUa9VjWAIOadhkxY53wH2hiZ5TxzXYRAJ1fPCU48OggI5r4Ngh0NncgDgos4ukPAovQgfDCawijMhDs6Hhogo015a4BDgecIWvA5IQFYVaf2HCXArGYQJ0KUsELlJHo47xW5FnHmHg9PmEoDYp/NjhcA72TIDAqUOaf0OXpEUWKMNs5QQF7VUzgaUjgSUKlcNAx0rE/GDl2QW0FoNGDeJmd1Ypx2qxnYsSimjCHQbKta4Ryujzg1/iggeLMK+S2jT9YPbwT0Y4YttAkd1+uKhiMC8hc4YrxWraCrja9VnQLFXqORF/QUj0QNnbIFHbeaNl7Ws14HmcQlyUEnoSDKYFv0fue+vU73tHqtbGO1uTcl7I5CyNybp6rjSaiB2+Hc3iYzspmU7QNWBOsfGmqB2ohP3Ktro7Bt/etpGwu2fjKdMahc5sHc53aHndBYpxTVcVHHaZHtwa4WyKC6zJDn7mvO0X3dfbbzdj5ngcx1ZAWFzgrGLWHJNR3QEcJMaI0IQnO9wkBJzIDhGMYuCTNexzpi8RvWMeeFV95QvljRJ3/h5/ThB0dUr0X03sUFnbt41VrtDfWndWz/bufOM2shaEwR3QLLumEauO0JBRpB20xYCyAZ5WsuFhaxnYfjomHlXCgLEC8dmdj0ED6aNE4krJ861lIwbPjyNYgAXOdgQGE/mmhLjYqnbCykdDzisN0bMAnp4K4xa6xCf2y4ZamBWxOibenYwQM6fuioufnxVtU8XHZ10/RP3LPPsuC363VdvHhJ1WrO+gXfu2+PHjp+WMf2D5h+NDe7oHJ+S8lwWJM9MR3f2yMaS33/5YYC1S2F/TGN9PQpGYvb8dvFglbWqJ0Pa2rPPj1w/0HrE/zW5StavTCtW9dv6Ff/0S9bkxnmIOL3qyeTMoOaygUXb+VUXQ+Mc5PCCBBQxKPMBWsaZFe0IwbdA1qC5u5+3E1jO4+5+zt7vyMWd/e5/j7vLdEsiLstYG08T/3kR7p29bJtsNzWpn7+Ix+1Bg3gh3/ow8/oa1//uuUWJFJJLS8vWwezX/v1X9djTzxuwqtareni+XN69rOf18H9ezU7c8sabDz90Y/oyac/pFgkLD+J3Vgd9KsnAQdtyYKNMqYDQ4zHmWtgi4PWcANmhRWCshSLJlXKF52CSillIq52M6gynbOiYROmIK1Bv1hLYIHD8KIwu3ZDkUhQm5t5/et/9fs6tP+ANUY5++45ffwXP6EPPPCgAcBghcDwzZ/LGhpTQTDRQhhFAZdlw1pTgjkAAzdLxixLFPqGhROSmZQJIOiEsUM5KB6+NgKpZcK27pWtH3o0HtXa8oo++zd/pRdffMHG/5u/+Y/1y7/8yxa7jISjxldoHgJmhAllWswGsbahJZ9VlFQqeCIcf8HCYx5RaLBfEJiBAC5grB/ZPVl4IRpVpUavWqfwNFT/KcaNMAjSwyHshD9sNYYbu153rtRAQBHw4LshxI7VTRKbQWoTwmk2be6dkUPTqaghWlY7bupCoWiWJ8okawWNOMWD6W+Z0mkelU6ZmYUuQiglbSXiUdubgGORkFj1KoafTjtQ3P2ch2oVFFheMxvwHu4vEAVSFSs34NAdseLBJvQjcDt18xgieH28urm48VDBUPGy9mZTJoD5PcqGs+490euCc0SjeDEQbk5QcxzJuih7rEE8FnK4IyFEm7NkM8m4SsWinvvuN63JzqWLV5QvlvQbv/mPrUnMVm5bKK6heFTRML01YnbvVYR4h3dnk3G7X7wDrHEI6FjCDT5Xost9MK8AcUXB77jLI8h7vMTsnUwiZnOH+oxhRz4VCkgQhYveCCjUfp+i0aDCdefFS8Rjjscz7nrNWlYz3+aCjwCz21KIpGNfW++deUdf/PKXdPz4cZ1643U98eRTeuajv6BgmO9R0nbyS1ygTi6jGNw20qFwv8/FVBgYG6L7YPK7C8AzD9sibOzbjNi52i1LEXeYxRZdjM2s5TYxXeeu4fwGfmFJP2RMOq2x3bFAAobJ7I5JZ5PaHQiLvrYzy9f07vSyfPGUvGpJr735rqr5ok7sSSkZzCrgC1vJVB1XH/HzdsPwqWstvy6cvaRAIG5t/vYNZeXHPUd8L9hSC403ItXKTlPEFY3GD1IXujtCHTeMMR8yNS0r16+wn3tsubpS3Haqq1GtYPuYm5O6wFqjpmZn4YlLEX5IiBiKZ1ZtO9hU1VyOIYV8YQUafitRY18Vi9RuNkRXq/54VMmDozo4NaJqWypWyrbhAfrIxhLqTceFgY7HcDgR1P17Bk27n8yGFKyyWf1qri8rWimqty+q4V4wtwPaLkulUsvF3XFftJvqz0rVXFbJSEIrhDy8hpYKTRVtbA2Fg36l4gkjpAbwjm3qYEHBgk4suiPPq5l1icvIbRYsUWinqyBaNthtZdOUO0yWv8ejS4N3H4pC2X2wAXc+dm7Qu7/jONP0ifthPQV8SqeTeuThB7V7bERvvX5K89endezQPqWTKc0vLOml731Pb516Vf/kf/1ftGtqSqdOndJf/ejHeu3ll/TIgyetLjiaiqm/N6NataSR4QH1ZhKir/bLP/qhjhzdr/6+jK5cuWbMbGx0QvFkUjO3luw9zTQyvT3aWls3pkvnLuKcBw4cMHE/c+OGdSGDQdEzOx4OaH52UVfXli0meeDQQUtCvDR9zZpGoIQgHDZXFm+78Z2ATxiTOrRvr4Z6WfOQjh7kdVrl7Q3dnJ2x+GZff78JNZpzJOJxhSMRbW5sKJ3J2Hu6i+XzefX192hwaERzt26a8mHWlc+nibFR1Up+0QkLehgaGbbGJF2lAwGxsbKoxYU5TUxMKJBIaHVhTuXclh554D7rorZ3YlxrSwvGkK22l5hlIGSudFzjXIvfwvzpyoXgpVMa456fnRUu5P7+fnP5bm5u2jwjcBA0yWTcPAzmEvYHlMpmrMsXDVaWF1fM9d49Vybh5qxNaKVe19zCgoU44FHJSEQLC/M2F4Q9uDbeFHIOVlZXFU8klEwkzHJemVs37wslUT6s3nDEFKe53LZGR0eVjLvY/61b140G6BBWqpRVLrt2qXQN6+3rt7g9njxKySqlgk6fedugdYeGR20cIEnmNjY0v5VTNp3R8PCg5uZmFEtETeBWS2XrIDc2Pq6RsVExN3S5I+EOZQ6hb21A/X6bU+6XDnNxxheJ2NgXFxetwyUKI14AuqDhVUIAZsnZCQRM6WXvQbPMCwYT7zk3/R3w9DRbdY2PjskrlvTee+9pZGhI/qFBq8EfHxyyMEY2mbDwa6WQU7kYEzyGudjKL6taLJkHAgHL9Qk7Fsolm9flpVXrzje5e4+S8bjWV9c0M3NT6VTC6KJaq9p42WvQhQsN+MxgnJubs3HQtY8k53KhYB322BejIyNq1/xaXllXX/+g0qmU8oWC5hcWbZzQHecDf5592PCqRjODg/1KJVHI81qcm9VQf491i0vHQrr3ngPKJCI6tGdK6URMXimvSASDzcwmU6TAwOeBYoBRZVkSO9he4Ld+9//6F+/H7LoMdOczr3ce6zQ4p3GgC+A+wjIHE5dEB+JRIAmFgsQpu+AHTjHodgYL+p1CEYiQhORchvwWvOLhyd167+qirs6v6fyNOV26eUul0rZ+6WM/pweO7tdIv8N6Jo5GTA7EH2JIdGertgL66ree0ytnzmorv629E6PWzi8UDejyzKJ+fOaCfvzmWa2tr2tyfEyJGGAxAeuRXqkHDD+Z6UqkgoolcI8FVanVb7dtbNZdIxLiMrhEXLSE4A9JEx1MauKDxE/R0nFZ+khkIWZCMlDENrjLNZaoKa9hNWCsWcIDSU8k8IUUjQSUjAU0mI1aGd1gOiEIALCPSpGGNG31ZTM6cnCf7jtyUBODvYr4WyoVqtq/76C1nDx6YJ+mxocs4Q5tb3aZzVA2L0mlkNe5U+/o+tXLWl3fMI/Egw+etJaU1+bmRYvJnlhUJ+85oqFMSE0gaA1NHFhIi0JbPMnzyqp7BfX1pQzsx2KVKDbm/cEmgPJcUhaWhlECrrOO8vj3ed4psHl9R5y78/yd77vK6Ptcg3XBPQmQBHfXk0nrngP7NTo0oCvnz5sg+Se//dt67OGTWl5a0h//8b9XNpPR7/7u/6apPbvNCjz1yk905u239Yu/9IvW/YnSMCIOp984pXq9osXFBeWL2/qN3/gfrT/0P/9n/0zvnnlLy3Pz+tbXv6pquarpq1f0rW98XTeuT+vA3j36yrPP6s1Tp/TqK6/oxy+9qFxuQ9VyUX/yx/9eVy5dViG/qbPvvmeffePLX9I3v/YVnT97zqyA1155VYloRO/Qn/qdt7V3ao++861vaKCvX6/+5GX98LkfGGObvnpVL7/wtxrq71UiEtFPXn5J/T1Zfe5zn9Xq0qLym1v65je+Zpb4Fz//OZWLBaXiMf3g+9/TV579on704gtq1CpaXl7QV7/8JWOEz37xC/rb53+geqWkk/ce1+bGmv7wD/7A6MmrlvXlL37BEB/37psyxfSdt9/Sf/wPf6RUNKJnP/85zd+6rmJuS6de+7E+9MQTunb5sjHuarGsP//T/2weqy994fNaXVnR5tqq/viP/p1mblzXwYP79eOXX9ZXv/KsMdzC9pZe+Nu/NXctx372rz9j4RNCRt//7vf0zpnTOnTwoDLxuP7dv/kDVYoF4U7nHsBT+PxnPyuvUrIx//mf/al2TYyZcoJX4ub1af31Z/5Suc0Nff2rX7Fa+WgooEvnz8nXaugzf/5npsyRV/Hdb39L21ub+tIXP2f0ld9a12f+4i8U9Lf1pS9+UZcunTfBQZjke9/+pg7tn9LI8KAW527p2S9+3mji0Ycf0ovP/1Cf++zf6Pr1KyoVCjp27KhS6aTFrRu1kj7zX/6LFmZnxHxevnxJD5y8zwTWhbPv6Tvf+LrOvnNGkxOjevH5H+j0m6/rhee+p6vnz2n/1G49//xzmpic0Is//IHdL+GHl3/0or7/ve8YPeS3NvVnf/qfTWn5wuc/qwqd15Jx/fC737VWvp/9678UrvbC9raNvbCd0xe/8HltrK5oYKBfXrWiL3/pWS3MzSkWjWhpfk5f+cqzeu2VHyseieh73/yGpq9c0p7du/Ttr39Fg329euf0aZ36yU80NjwsxjA+NqaVxQWdPv2WKR179+wxYby5vqJ33jqtv/nMXygRDumbX/2SvCIdu+r6o3/7/9remZ2b1dtvnTbeNjkxpu986+vCIfbe22/p7TdP2f547vvf0dTkhCn11y5fNBr/2peftQS1V3/8si5fvKCpyXH98LnnzBvy1huv6/Qbr1s/9We/8Hn9+KWXNNjfq/WVZf3Jn/yHTlinrS9+4W90+dw5Hdy3V9/8+lf1R//2D5VOJuRVyvqrP/sztRs1fesbX1WlXLQ5fOmlF2ysp069anIp29urycndrt8C3NOwfoxhWtgIy93MpR28zd8V0DBTBHRXSO/8nO+6j51Ml89IxCAWgDUYMvdXS7VaXoX8ssrFZVXKy/KqG2pUcmpW82rXyvI1qgrSaQtbOCTVAyF5YE+HEkrE09aliNrHnozUjsVUCsa0VgtpvdTQ2GBW9x8c0GCfyy5s+xqq4zoiMKyG3Uc4KEUivAur0vBrdbOkxbW8ueDrEWl+G4S3LZ2dXtX1uRWFkwFrf0p9+sy6dG1hS1dvLuja3LIu3MxpetlTkXKhSFxgyaG4kASDWznoDyuRTCmZilujFNxAuDSZizatHUk86nQZw5rAJUUmX9jnV8QfUKXdUoUYTrOqBkh1YHT7m1ZzDOytV22oWcWV31LTa5sAr3gl1ZsVgxS1SgAAIABJREFUNdu4RdF0gxa7H8z6hRFOGVq9SjsPSvHSOr5vUPvGepQlqafWkFdqaDAZ1+HJYd2ze1SjPUmF0Zrl03AqquO7x3RgYlDtZs0snEg0bp24mCQz6CEgcgtoZIFaYQk3EBxJPrjcEI/mkbMwB/eBe8+eu8RnBLpDtewS2F3P0OHOv51fd2l052c76XPn653H7HyNhwpvDOvCWvEbzst7xoW14tXJ1MVCAbSHY4jDOsWLjN5atWLWBv5prD1+jzcFxbRYLiqVSticlIt5vfXmG6pXKhoZHBB9eS+9944BHFW2t5VfX7MQzvyN6wpYrX9buZVVXXjnXV05d16byyuKE+8tV3T6tVd15cIF5dbX5KvXlYnF7Hn68iVNjAyrN5lUDPdys6nN5WUTlEtzs1qYuWUxO5JMr168oNzqitYWZ3X9yiVTYN47/bpa9YrGR/sVDbQUD0mXzr6tK+ff0cKta4r4m8rEQzr/zpsqbK4p4m9r9uZVrS3csr/1xRlVC5sa6c+olFvTG6+8pGa1YOd55/RrqvM6GlIhtymY56X3zqhRLuvmlSu6OX1NW2urKmxuWSfCi2fPamVuXvnNDV2/ctk+u3H1qogxEntcW1rS1tqalm7NaObqVa0vLBpSXr1Y0tuvvaZKbluDmYxS4YgSWEv+gDYWF7U2v6Cx/n5lkjG9+/ab2lxe0Pbast59+w1tb67SZFm+VlW1cl7XLp5VcWvNElj9TU/Vwpbee+t18RqlOhpoK0VbxVpFA9mEjWd7fUm+RkXvvXVK+Y1lrS7MaHNlXs1qUdcvn1M85NPM9CXNXLuihlcW7SRvTl/RxsqSfOQ+1MuqlXK357s/m1CrXtbl82dVr5aUikcUaDfVbFSVW1/VjWsXNdib1kA2raZXsWNiuKHDAa0uzuvM6dd19eJ51StFW4el2Ru6ceWCRgd6lN9Y1crcDa0tzmh57oYWZ6Z18+oFrS/N2n1wL3xWyW9oafa6rS1jgh543l5ZNfqtlwqanb6qZqWi1fk5XbtwwZ77Ukltr63KyxdErzPQK7dWVjV/46ZWFua0MHNDc9evK7++rtnpaU0MDaleKQs6jgX8ujV9Ta2aZ/3XoYF8bsv2HqBC5KOwNjevnFewXdPc9BVVttYVbtW1dHNaK3O3bE2gzUvnz2hp/oZuXL2gkf6smpWibly6qHatorXFBfWlUhrq7RFJ1Jsry1qamdFgT1bVfF5XL5w3Gq0Vi/a8PDtr9EoAifU49+5pzc9Ma3VpVtcvnVO9tK1A09PWypIunX1X1y+f19yNqzavG8tzgj7eefNV0V5r+soVzc3cVH57S5cunNPKyrJuXL+uuZlZVUolS+QjIXUn77zdBdUYGbz2zp8By/D5TuZ3h0F3sn07rsy7GSjvceGB30tKmqkmzaZyG4u6ef2WJW5EwiCG0cYupmAwbBmKdAyj1MMfjFqmNIkOxDhAHHIAGI5pLq04horrghaTQAweOrBXsZjUrJAwUnNJHx250CLrkSiM11Yg6LPY4FoV93pUC+tbmvTGzN18a7Wgta2yCGbu37+fcLkWV+uavrWgd6/c1HauoBglSSR/ED8PB3Xy6BGdOLxLQUplmuSF+0Tyjo+xhcM2dOYtEjPsTAUpByITFDWjLSXjfjWqITUtOYZkqYZalEqY640sccbnU5mev6GgK6toOCEIVhagDpQI4Z5yXabI7OV9zc7R9EB9o2GGi8a2yMAGSCdP1Czg8LjtO2J9fu2dGNLwyKA1lGnQ49ij1S3Zym2FExEl0lGzUA6PDauY7VFvLKRkmBpTKggd/GQ345iyC3sNDfisFtIEuROOTnwafRH7s5i3UxDN2062NDkWO5TGnQJ3J83dfYydvxND79Lwzt+inHYfduxdLnm7Pok8nWxx3O6U45SrnoLRsKqGgkWcm+RIv3C1sdAIebwNzH8un1c622M9AyxzOkAWrctCf+Lxxy2P4Pnnn9df/uVf6cknn7S1mty1W88884wOHzqi73772yasjt5zWMeOHbOiThIn7z1+whSKRCSsS5cuWfLT2PCIDh9wfdPXlpd17p0z5sH5+Mc/rg9+8IN2XcIAuMEfe+RhJdOp2+4/LEpclJbMFokY+BDu4a2tLVt3Ki2iMeLvsn7YB/ft0/79+6w6o1qt6MrFixoeHtLxI0d14uhRnX/vPYsZ81kiFjXvQl9vj8UoezIZ81q1a3WFTOklgS1g7ntcj7iKV1aXdOvGtFnOuCXZU/h6jKd0ystQqvjDDYynimNgZjByEqF6ezLqyWZ16eJFLS7MWxjg2NEjFqorFvJaW13VY48+qt/69KftM1zCeMhIQIuEQ3Ye4FMXEV6WGFa3Socnnnjc5vDKtauqeihmtDUm5k1GeFXb+S17/9u/82mLU+Ou5XtyRpIp+F3QMrZXV/EkrOmxxx/RiWP3iH7xAV9L5UpR9KjJ9qTsHuhTQbjv2pVL8rVqym1umhdlaLDPSsCe/tBTFk742je/ZRni5FJQIUEXu4X5WauOOHzogIZHxrRdKlsyIO5xejiQDLa0tKDvfOdbevqZp3TfiRMm5Itb22o36mo3Gtre3LR2p5yvXCyaOzebSCphZYoti/2iwNKgh1wE0oJnbt20EuEPP/2Ujh46aJYzCXf9vT0aHx42z8TK0qKO3nPEGVmhgDW2IjEsnYxbmKCYzxvwDmWV21sbTnn2SGhsKk5OQ6Vi63/z+g0R3mEPJ2Jx4y3kkpDMHI/H7Z4YB0nJVhbWrmtosF9Dw8P6uQ89rc3NDc0tzOvG9DXzGHB9FNoYCYAklwFH3Gpr1+iYcnv2KBmJanxkRCfuOaJb16Y1M1O25mG7d03o2rVruj591a6bSqV0/70n9PzzP9DczC0NDg+Z4YLSn02ntGtiXDdv3tSPXn7RkFAHBwcsZs98c/+21zAk/HiywxZeW15eMQ93LEHHN9culj1hfJBwxc4QJbyzI7u7fC7oss4JQVhwu/t5R8DzuWvQ0T0pk9q14i1zkoW26gVc0C1VK2VVtnPKrS1YmVc04uqcrRCfhg+WJY7QCZjkYSO4WFJMvlDE4k3h+IBurbb05oV5NfJ5DaayCqXDKuY2NTu/pGrjiFLg7ZY9Rf1Ra8aCiIhEotSkmQUCAMf9xw4qV/Pp8vR1vXftuvbfd1Tff/mczp2/orCvrWMHp/TwiaOqlqQfvXVWp96+oG2voYGeHj3+6ANKhAOaXV7W2bPvypucUJykV3ofBwJ23mdfeE3TKwXFUimFGkVFgz5l+/rVkwjpxO4+a9mqUEJbG9tqZuIGDmNtSpsuDk8GMtPB1AetxMLr9HgmDEFmMn3mEeoB+YHvJAnJangjqnjUktLytKZ2kyJ0GtmAuxykLsRKyWCiWI8oDSTikMxUQ3CS3RmQtYGFIEDfC9ZQLghVdBzjDekDU7v0gf27LOOZagacC3QYtNpmg3+EZhwTZgyUo+Cyg+FArF4VDwXubNzrZCoaVIoJQyNQsox3CF33GfPR0dAsyYPElTtlQrzufg8tEsvofmYgEh0L247ZcR4I26kRjsRNwKPbWtaxA8kwZSgK5HBbZcvJiMgjwajV1NTBg/qff+vT+sEPntccscNEQsvra9aW9Nd+9dfUNzSskpVqmuGtWCih/r5hU+CYgUsXL+uxJ55Utr/fzl33+7Vr75SS6bQx2xMnjukjz3zIFFeEWLfuFiWRGNzI8LCIWRLrJP6YTCaV7e3RhXPnde/9JzSxa9Liw2BS/cf/9P/pV//hP9LTH37G5obEmh7osm9AC/MrFnmDqlik8V27ND4+ptffettausaTaV2/dUvvnD2re++/T+FYzOL8Dzz0kPoGBvSNb39bn/jEJ9Q/NGQwscSsKVUbHBpWbjtvHcasD7nfr4HhYWX7+qxmvEY2PF6DZMoqYIixEpvM9GRVrnhKZ3s1tXe/KeHZnl5VvZp4pn843cpa5KK02tZUiVbBlARRRkYob2Co35VShQN65LGHTVkhh+e5H37fPv/Upz6lbG9G84tznez9tmVoQyPhWFRjk7u0Z3KPXn3jTV2/OaOz58/r8OHDisbiisYSxmzp3Q31hiMxu9/vfu85ffwTv6SbN27qpR+9oGKxqOHREXMbko1EKSQZ5JevXdX/82/+tXZNTOr1N9+QnzIy9luYJDY8oq5uH8E0OTmp1994Q+fOvqfdu3dbroCVdIXD6uvrM2/Zd7/7XX3ilz6pXVOTplAixNM9vdrIbat3YFgIgkAoYom3xKtpTjU+OaEHH35IFy5e1IMPfkATu3fpevWqeZGo7hgdH9fFy5eVymQ0PDpqobalhUULF+K1IumF5jI881QqV+RVa7py+ap++3d+RwfvOaznnnvOBAFKTx5Mjmjc3OKMK5VJWz4CmduBJvPSVk9fn41xFsXA6HPA6LME+AY9KFJpS0wmm98ysUh+iyUsjgx9kYLVBaKxMkqreHBZ+5Qqsj8o6aOUEIMS+ifvhf1SQkZEgCEm9k/VAWwsoCCKbjarWDIp39q6yZNEOm2flb2qxfdTyYx6+wY6fMuvg4fvsbUkSTMaT8oXcMbndqGoD//cRyxP4dlnn9Xjjz6mDDkt0ah6+vsspMx1Y+mUIomU2iSZ+n3K9PYpGk+b0QQdcV8kj8LqQEru8lszum8n8d3hl4FP/9P/818Ys+u6QjvPju393X9hhMZIOwwSVypZevBOLsp3yWRMI6NDmtq9y7Qy4E97sinLxiUejJCSD02sqma95EpsmmTF1pTb3tCt2XndnF3UxsaapkZ6dXh3v3riLRVzK66UKxBWoF6QV9wQSRLthqcWiWi4q7yS2i3PYEdTPSnNrW3pxsKSPFzK6WFduDInr1TRofF+feyJBzQ6ENLlq/M6c3VJt9ZyxnA+8tQTevDIqEZ6U+odGNTY6IihpCH4CHbX/UHdWCvp9PS85nNlZQf6NdSXNBfrzMq2lpZWNdYX155dY6Yhv/H2eb1y+l2rdaeEhtIgfySotXxF1+a2tLCWV6mQVwjXQzSqYo16+6B8lH8Qc2cZAmTLkqSHV6RmfYqDZFnSEpVyIrwbtEmlOQtKV4AyE2wecG+pmzeJa5sARuMDGAaghUrVwYY26lY2Y00kqPev1RQP0myV0jR0LzwisEmHkORyiIlBu1dWTNHyFPA31JtNKBJ2ZVwuYY7dB40YiXaICq8O+blUEdwR0ndTnAnmuz/svO/SIW+7dLnzs50/u/s8vHdec1fDiqUGHZsFlstpZX1NoXBUJx/8gO2kSCJhfZMpoQLy9+LlKyoUS7r/Aw/roUcfVSKVsXWijvvWzC2trqxaKSeZ8HijPvrxj+nRJ58U7UvJSVhe3TAGPjk5rrn5BQOXQEno6+/TK6++qtx2QVVKcmIx/cIvfEKPP/64Vjc3rD51YHBATz71lB55/DGtra9pq5BXuVLVrr17LKnu1VNvKBSNihgc9c+5YlFj4xMO7CQW09jEuCV10tr14KEDJgCrjabuPfmADt5zj0rVqhaWVjVgXQWDml2Y18kPPKxjJ46bQk1+y0OPPG4Mk0qJgcFh3f/AAza2eDypXVN7dfjIMWX6ekTmdgAs83BY9518UCdOfsB6nSOUU5msVYYkUyl94OGH9fBjj2l4ZMT6nQOAct8DD+j4fSeNCW7m88YQEeIDI0N2DudNqemDH/qguO7a5rpyubxGxkd15Mhxa+25vr5pqIV9fYPKlwpaWlrR4MiQjh+/1wTu9RvTlmRGQhzjOHzsmIrlinp6BzQ6MWkMenxqSlN7D5iiF44lNTo5oXy+5DxLJrh91hN8aGREG1t5jYyNac+eAybotnA1x+Lq6e+35LaV9Q3tmtpt5XYTk3uU7R9QNJY0Tw+CDEGHUM309CoaT+i+kw9ofnFJSyvr2r33gLUyvff+BxSNZyzUmUgmVCiWdfqtMwbsNTQ2bgoYXiWSEbe2ctq//6AeefxxE9TReFz9g4M25uW1NUtSPPngg9ZlkgqEQ4ePWRkmlQB79+0zYYUwYz48KhzkVzqb1b33PWDld35q52MxSwj73nPPmbcKunvk0cf1+AefUiKVsiTLbLZXBw4fNGVjYWVJfX0D2n/wgCkI6Z4eW3sMkdm5OWtWxZ4aGR/X+ua2dk/tMQU6FI9r154pTe7Zq1giqc3clpYWl02RPbD/oFVWHD1yXKFYVKdef1OFatXma9eePXrmox/TgUOHLLlwYWHRFM2HHn5EyXRWa5ubGhweViabFdnzb799RjdnZmz++/oHdN/JkxobHdf84qJ279mrSDxuCujBw4e1ub2tyak9evCRR80jXSiXNbFrlyFy9vQPas/+AxoZHbH19+pN3XffAzpy/JiVw8KTj9970v7Iu2Id9x44ZLQNDe3dd0CDI2NWugbn5GHOd2Rwh+d1Pr795DuzXGl3meHtTzsv3pcJ7hDoWF32H92DTJPAEnNZ41gY3XgirhHTKJyj0rIQKabnM26wWm2oXKipWKqoVC4oV6loq1g1rZfs83gsqWI7oOnlsi4tN+Rr13Wgt6HdA0HFUSKatLgLmTs8HAEmsalIPKLM2F69cH5Fp6+varsWVSiaVX5pQ48e3a8nDw/q+MEh0U76Gz96R29c29L8yob6Ej59+h9+UkeGiFXW5QVC1kcdXaFSrKq/J6qtalvfeeuWXjt3Rc1WVZ/8+ad0YldW589N6/tvXFEpl9P/8NF79aFHjqhSl772/df1g1fPmkb65In9euj+KbNu/vLLL+ni3KbVlB+b7NEzTzyitj+m10+f1ezqhsWoYWzZdNKyHofSER0Z71VPPOTAP1CiqKEP+RWN0PYSIBi/yoQZyKInBADiFK0qAduzAgVXC0tXLlzGgajrzsaXVmdPByhyIpp4BDqlK2Bp4OIzkAzqkF0oAarCsU9Wvq/lqd0oKBptaXwka6UoINcB6oM6TUewNiAB1tkKgnRtYzlv10t0N/3xvkuDO2l052eoBbznr3tM9z3PZmG834ntM7/adcIHrlQSge6nS5q/bbTHe36PBcGzuYRbtPPdVLVcURyMhHSveSwqoPR19gb1ryhKlEQSimA+0z0ZK6UsVarmzvXKngYH+gw1cH19XQCYYMngsfi93/s9jY1N6Omnn7Zs9r6BQVurja1NSzrFNZ7N9Jp7AbdyqVKyGNvA0KBlH9+6OWPnIas4nU5bxm8mmTLgD7KliemT9lCrUeedUM2rqowQ6+kx6x8lhL3Y399rykg+n1MsEreM3VKRhFea7/SbJYYbH9cjFtH6xpZ5YZjaTCZjxxkwTN3lFfT0YklTBQKyZNDRX7th8UPckV0eYaGMXM7c5JwLLwAWMGV03bWljrveqBlD37N3yvjPdmFblVJFqUxK/b392sCNW61ZV7eeTI+8uqe6VxflcZQp1WqehSHAW8faoyKF+drK5cxyZj25F6w5aBg6wcOGFbq+sm6JoIQteBB6JGt+czNnLu9kPGXHQyt4XJgfALhQcDKZtHktAHiJRqk8CRooTq1aFpUOlMYxZkI70B3eAQvjxJPmhmbuaN9MrT9uY467NX3dfks7aPYpljGZ1k0SbdWy79bWVswjkYyBBYCrfcveY9UDtkXJGMA/hCvxqOI8QyEvlQqKhWOqVsumMEHTe6f2KV/KGX3HU3G9/eZp/d//8vf1qU/9ln7+53/ezVNnvfLFgsKEW8NBQ6SjRDlKiRFKPv3hyQHJZOx+WWdeM6/MW6nkmk3hQab1s1njwFdTikZ5T6OulucpEY2pUioqm0jp/IWz+qf/+/+hbF+v/vnv/7727t9nnhXGw7xubW4qk0pbglqpUlEul7N1h/7Jsv+Df/UvNTs7qz/8wz/UyZMnrUwVT97qxrrSqayF5SjLROGnTj0WTdi+IURAuIu5Z0x4RvmLdtaT75LxhIW2+J69k0yk7XjkHmO3KoGyZ8piGMMPD4WFJV3NPvyOhwtdWoqxe481bYWZ9uQYJwTMY+czBN19f7d7FH8+ycpYXk1zp7tStEbT1abj5rVWfpR142YK4t41T99t/ydokK26VI5XlCqX1WhkVShva251WaHWhvy1spIAy0SSym972kpgSYXVl/SrJxlWo7xp/URbnlQoeuaaQ0DE8kAgthVv+xRp11Sph1T2CuqPtjQUqygbLEqVkIpNOhxV5fe5WDluW8/6qNPNzSXelUuMpK0ETWH8UqHW0LbXNEsi4fM0kPBpMCtFYxFzz7GTQa4icx0mMDA4qkhqUduVltbyebXJofFLM2tbWsFVlk5a+QfZ+cubnqYXN3RldgXNSKlkTP2gKq3VVelJaO9on5qBkGbnFmwzgG+Pq5tmLYls1jrAhCJ+BWqyOmC0fhbJ2kHiuqy7+luLdwR8hlRHeR6IPLjoqWFFE49aG1YEknOVmxfGHF5YtjQGce4354gEfYrzNhWLh43hdZmzE7Tol10d0xEcn7OhmR+SOuy9++qn/v1Zn//UQT/jDXRrSmOHrnce5s7roB353B3neoEbqt/gEM4SV95Xq5mbEeZKhu+u3bvMI8Xv6nWpkC9ZbB2XPYSd7OlRYsjCsoRm4dcqVT1LaCSuTaY8YapisaZqo6rx3bvNu8X+WF3d1tiuKSu9mtyzRwMjY7bRcR1O7B4zQVwqNZQrl03xGJ4ctavyT6FQUa5Y1v4j+1StwPz8Khc89Q2lrBYzg2LYy351dB0IZGzvheNJ9Qwy1rq8VkBD4+Mai7jwCoK/P5UQkTfKEvtG+iz0ghIeiafVN9hveAuFQlX9w0OKM2cV7qVsDZGyPf2WoArvZV8B18yEkPCJwkENfaonbWhxCCbWLNWTVKIno0qlZuvSCoY0PDnukhENdIkGL45XxdNZox28BtF0yoRQsVhRsVZT7+CQ8RwXKqoqGolocDSqarUl4t7JZEo9/b32G9IibJ1KTfUMDGEsGgIjuBCUklbKDlSmbrk8QY1NjpqCBsZNKMpeA/WxrdFJWjFK5XJdzXpT/SOjdq5SCWCZoEZ6euR5TfX2OOMH/leq1jU00m/3ASge0RAAUDIhd+0EnjgAu9pSNBlWPu9w7REKJNISgjn54FErXy1VEcoNy8UhXJHuS4lz4nXoGx21a1AVEwy2NTaFa5d1rimajiseJ7zlyAm6Zduw/nEEbBh21Kf19ZoJRV8kpsF03EKGeAz90bj2Hjis3qERDY4NqVhsmPJBmK9vaEShkN+ug5DuT/QK8DlLRenkwJhi2NevvpEBQ/WDFmhm2jM0ZIId8CF4BVhexZJnwp38pXQqbfdWLjbUD243qVzxtHpHRjUyOqoDh48q0xPVZq5myh34Drv3ZmzflkCLS2c00ddj91Zu1C3ENDg2Ia8l7b/nqOKZrCm7YBQMjYyr7Q8oQZ5J09EzChUIpfly1Xj4aDZOrquDHa86YCXyNYCKnehLqVwGTKpqCn4im5FXaalQqZrHdWwyI8AgU7DxoJQvNi2fx1bEkbu9hHdZztrtL+7kCuFDvr2IMCMnvLvP/AJG7N4bxOtt96hzoaL1GD5wE+cuUaagYakT5zAcYnaJoWoZHLu87o350NplaHJ8749HlIoFVKv4tJ5fVqmwpXLN04Gpg6Zd4pytlD3FhIWR0dRorxLxgErVrIqlnFk4oAl5DZ/VlkbUVjIU1FAqoIn+jLYWQQoqayxdUNo3q2o5r1s3bqje9isTlDKBkjbansqNsM5OzyvuH5e/WZIfdK5WRb3BtmLxqBrhrDZKFS2tbahWKev4nl71RPxaz0nTC6sq1GvKDlKX2GvZmDD8/sFhg0rNlQryvLTFQq7fqGs7V7TGLyf3Teixo/s1GJcuXd9Sk3K/RNI09cNTI4q2q6psF5TwR6zHOK1ZT79zTRtb24oncIr7rVIAl+3E+LimxoY1mQU9rGWbr1Jtqx2MKBINKREIWhIIuMeBCPEel7QXBqevWpGPBD/AMVpooCGpSSKPLHkOK4XEGKQU7npcdMYhxOasKRxsKBFNu3U3vGhMbOinY93CIMxCd0ogyXSgQjkCNTL5O/90NVIuBemYIO5yHT7oMPadP+wqoBzb/UMZ3fk5x/OdSzJ0ABpYYgh2OvOVKzVVqlhoVCY05QuQ2BlSuVLHKLBh27EeXghyFloKRFwMj8RGtSOqWgKYT23PIU7RGIeyzpLXsH7W7CeSF1c3t00zR3nG0n/y6Wcs14R8CA8LhmkOhLSyVnKdy/AEhMJmBWwXAOxw2O7EqbmXQrllyl6lVLb8hUbVwYHSUMcFH+nV4OadKhWbmxrvaTpUV8lrKVjpYrI7weu8bG0VgD1uEp4hWS2iYtlVZHg0DinVtF1yShTgTtxzudZQqdayxFmOwbVonJlKgnpL+TIALiSRdVC1JK1tFK2O29aaGGezre1C1daPOcerQ2UH8+Us2IY2cwV7TSIRrk3GVCx7bmwo6XV3bC7vlARi2cVy1UCcLKO1Y8hUK56qDVePzLWqHh3jaiJEQFmtFXTUoAFnzJCjVKlD2C65swaWdOdB2KtUcdUS0F6tSsIlzDqo6raDKeVQvAPbhZopOAZDyx6BsVYAa2qpSsIX7zuY+lSWsB8sH0dNQx7cLgKA4tl+IN6NZU04bLtoCBomiGr1ljwATgD8CobkFeumiCKswgqrXnDhL9sntE7GyoRf+HzKlx3kLHydGne6X5bqdKb0G0TswMiIfvlX/nsRRsgXALKRPFMKAipX0XYcsiIGQqviqVh0XlsSpbkOD9bDX3MY66wrORP5Ytm+g09hpaMQQOPwDb/Pb70TUJ6Yn/UcGPd+ZQYG9D996tMGytIgxLVOIxtEIGXNTdUKzkileqVcKxlUMInd0HQy26dP/sqvaHN9w8IiuULJ8QmfT0XPcwnBQLniE8NYqrp7h6YrfF937Vip/OJe8KaggBid1h20K/lRjW2X20SPqiaWYxNkUACXTCLbb/mYB8ZTV2x2+RnPt/kZFVXuUErdi3gvAAAgAElEQVSju4d2PvkZT93jeO5uNH4JsD1uBeqRm41OrTkIPC0IlsVmI0KALrkJ/gsDks9NBChknNOySGnaEQoZuMMeoA8lTU3tVU86aaU+oUBIF85f0eb6mnpTYzpy5LCCsZDK1bL1a8ZlXPWaoukPLuOmL6noTE5L5VldmplRKtLQyX19muzB6sxpcXnN7m1kaK8e3D+gaGBVs8s5nXnzZd18169Aqypstv50WMd3D1qW6s0NT4vFtlYKPiX9bX1g/wENxNqaX13V7PyMKtWmDu4eVToRULNCBYBPk0NhS0BbWqtqq1TRck46/c5ZNaplPfnQCT109IDumepTqSbdWlrQZrFoPG+oP6NnHj2h3X2yLHUQ5HjUW36N7TmkqWRa8WRMW6WypueW9cobpxU4e13H9ozpHzx9vwHJbBYqevXNMzpz6YYSiZQ+8ZGn9dDJMa1uSrNzm8rly5YXcGLPiEE+VuuewvGMQcXWG01RmAbEawODwjIs266NYicGDQ1AD4RXfCHw4lEIcGUTAOhqjtx3Z53vojeYcvfRpTHe73zd/f79nrsE3v3up+hzx7W65+s+u2u4bYCnCUYNs+h6pGgiwyIw5FAwahsMzRpXV7PhmbuTjllgN8NgoPM6gtzq66Vio2xC1WoM0Ih8zi2bx93cBG40aihbWF0Iv1K51nHTxXTygYdNsUCQbBfKdi30IpvnioOohKFwXZLHyJhtmbAkITGgYr5k84fgYDx4irCQgDnme+ag2zyFNsfNtsNXgC3AhExBrHPn8PugSiXHfJApuHF5sOcrJAE2QdpCAEbMnY6kAZHMJdS0hLs1Ct64ARA5FzZ5IPyeB8ycewQmutkmGdA1h6G/AsuHQOOc5FogYBkTVl+d0lfDaUdqkGxLFodUKeNiZ7r9ookTPANXOyFBULWohMH1GwxEVG/V5YFoZzjvdGNsWXgFFydVN9wbc4UFjDuV0BXXx+Vsa4GiR3cxn2vwQcOPlnkgmEGayeDuBkqayg9QI+CXDUsitHHCFumqRpAQ7O46CojDsGBegTrlYWtGp8hqxbmigaEGrCUSNsQ9zlEuVK2k0mbL+KlfVC4AiNKAiAO48WuG427rT7MI9plpXoxdVouPgDVHLm5Ev0+EiECbM0HYAGY1ZrDDlMUCrU1CI/x9dGRS45N7zFpFkWKefOIPnuzG4Uo+/ZYsywqBl09yHUoYdEfoKIDOabksNUVCoG06tE4wHaAZEkyp1AAMivc1DA7CJda9EGjftiWWffhjP2dKBZ4V7FlDy7C186lQylu4jCQ4FDGvRvdOB9SSSGf08EOPGq2hXJHAyNpwhjpGK+HdFjDMKKEO6x7DlTlgHWB5gPAYCl4ADBaO4x5drlmEHgRADFc9sfdcyWxT5LOTcG2QydAxCKQoBNZq2Jbq9j+sfffB6zvvDOvk/QV690ecdOfDTtA5IRjS5lKEdWNFwOThjGQeq2kx2BgoG5ZMtUMRIHZibs6Ggj40ZxQC3DtkyofU1zusbHbYLhsNAjcIs42qf3ivjkRS2thcV2ag1+rP2yViyCnVgmz5pjK9ziNw/vyinnvxlBZyAa0Xm4o3ihqINzWZ7dH+8bQyA32WPNaoUK7lV/TmotqZknbH/Kr7YvLqfnmVoCLBphJhBxW4sLau7e0qKNIaj4c10hvXaKSo/PwlLa5WVS/nFG6FlfDXVNq6pVWgXWkxmhrWSNanfCWk6cWcvvHiGU1fv65D+8Z0/95B7c76LI5ZbEW0USwaOhv1xhP9SfVF2opjYdTqigdDJuhXi1K+Ubd63WZuS9FERv50r6J9w9pYW9NcrqjlfEGpVEiJbEIDo8OKLhd1ayWnd2fXFR8d040bc7p8+bIKOUB3hnTP3mGFaEZC/KaDUe5rs8LEv13DD0NWw3qwxcPqDqhB//kOScF4cKPSFQ8xjeLmIH4JwbBhSKlDMkFTvHdWofMC8ckdWuy+7tIhxND9DMbcfW8NIjrXN43Z2Cbaqx3i8LDNQ/T+igODsWxj25TOlwDNY6VDl5QDmhLQIlwUovG4yw3x+yyj2Bh0veoSGMGaBm0KoeOB4U4Rics9YE7Bhaerlc1ZMGBuPmBfwSNvVLFUXZlKsVCyeSSQxhxTWuNRmRCNWPyO+zGYb5QkNPoGFrDrQdD0GganTKyQ5jEoD3b/jbZ7bdPiuhRhYJiuwR63PJem5atAazQFIraKpkM+DH+EVTieR8twul3HRCCRWQLKjaARen+zbjDceAxlSCJnAMYN8zUhisi1kjbXHc6d1VmFZF5jgRukbJBOXsSPTHM0CrGqCZRIhDOMlrkBRtW6XxFb9htzNKWBkAc71nATaEoDWhlNclCE/KLhS7PT6QqlgPGBQMecEcdFqaLUlPGbRwVsb8obwQ6n/rzZUigaMoWbTpFYjhAfnizuo10H8z5kUKEoPoDzgGKG+oGrlh4AnuHBB20ctkus6x8Jr67jH0PH+0gFCaAk4Lxz7qbnOcuTZkE+4Kd9ltVtfJiyW8M6B+URJcmnWktWjomgrlfuNEyB+bKGeErgzGYFWwY1cwC8Ld4DYvWeWeMR4IX9jh6gO2gQw865eFwHQfYo3fA4F3TNfNJ/gAeWNQKQ8aNw1PGjW3Iv4wISuG3KFh4nFCHOg/LVptMZTaPI8ensFRzAKA8lmsrQyIWMcLwzoMdhRTNmOh6inMF3ggFT0FAUuDfHy0w9Nv7CNSqea5YCDdao1KFDnXnuUChREBsWPkKJJSkcj5WFJn1tNRBWLofZjBjeg4/PfGEQ1L2q5SoZdDLGQsgJeLxERi/QkJ+eDm7umLedPJDXtp95Jppq1Qd2Sfvnpyz0nT/unqT7Wfd995lf8x1aFgkChgsMrrtxGnofw+bbrksXB9Me0Oe0T3PddzRXg1gmlmquV7dv/YB9GIAH2NEkslDTHbESjKHRMY3tGlfLK5vbCwbJJix7dTV9xK0aptUEowmNjI4rlPZpyGtqvE/qS7R09OBu7d01oHAqZZjVYYjZsMrRksqaX11XXU1FU/2WSNHyClYffvzwYYtP3lzdtFrPeq2qULOqaCOnkleX32sr5ffkBerqjVTlFbc1v7xsyWL+9KhG+tLK1VNaWvV0/vItJQNV7R0bUrK1pXqupBsLFVWi/drY2LLNm8zENJCOyF/bVKhBcwtiZRltlhp66Sev67XztxRM9SoacyUepUZQFawxIGsjcSuhqjQ8Axy5//57FRnap2/88Cd69exVXVlaV35zVYGWp4ePH9eDJw5bJnGxVFA4nlCjCrG3FbXYOuvoYmtNclxpKGE6m+XPOxvcNpHLFodJkjdBpj2b1ojPbCznzmOFu2Kb75wQvkOQP+uVO9YRd/c1zyiCO2ny7t87i+qO6737ffccuL94zSbiPDyjmFCbDmMxoWBuX+cStWQYswwaqrZrJmwRuozKkqskJwxDrnEJtG7Kbkcx5hqcE+AZLD+AeKBhPuM75ow6ZiwB9GbuBWuRhDCEC+PBcrMmJXWYRcSsAcODx9vRscCBl+T4rksdBoai0R0rr/kMRo/SgfJColmtk5CTABa14axiBAjJbRZCc/qyg26GZXaS21hTcg/M00EVBa44YzaELEB+jJrwY1y4NxGQKB1myRH3pPubQFb0LNYN84fhEpZhTkhWDNKYyXNxdtdRjfpwnzUwwjpC+bQwTsuvAI016FYFJgBNSsDMoMa5Mz/OWkQxarq2mVSI1BsmIGkmw7VNWBMiQFnhv4brLgfcajAWtfkjo9XaFrPOTVk3Ln6LAGBOmG8a2LC+zDeWG6BU5m2w7oRtm7cu/dn6MYmdhE7WDxrgd5gshDnMc9BJBrUql0jUrGti88GIsw59DUfLXcFAzTm0CEQ2ihUdwNjLlJBxj6jglM6SqMe92mc2BhfOwaPD7xgT12c+oQuOY7zMPfPNWqEIdY/pjpsQH8f+/6y9aZCe13Hf+3/3bfYZDAYY7Cv3VVy0mZJleRMtyUocWS5d29c3y6dbTmzHt8qfcj+l/PG6clNJpeJUXGXLsn0jS14lmxQpiTslkiIWEiAJgAAGGAxmn3n35davz9PvnHk5IGUnLzl4nucsfbY+p/v06dPteE5+67dUQrxw0ZqCgemYpAfmhTSMATt2dJsM982XQOhbs/LYC+VjmhgvcOCBZWNcmXP0f2JfnmMxCCA2DTDPDXMHvUCyi8SE8cEHANsFrz99TxrMFLOuYYMDmkdaC4dxMkc67MDD8RVxpsxGvyQuZRknxp0f/YSvEfTKms26KQwi9SEfekz0J/3IuTuYZ5ujhKEN61eQdrL20acMij1RinNtuZBwa7GlA/mxKwKW/ezFctsnQFp2J9C213awCHdkHKUhyta55ZZ1m0AQAACnbSVaZZm4XgwIHRg+KxLHJzh0YKfV7GJYybR6qVsqj2JXw65vIR6EMeC/4aJ0ZLaksZUNuwJUaW+qWEhp957dyhTLanDhmsUXA/y5rKZ2z2hpdU3r9apazY4KmU1OMNXLIWbKas8u7pF31Kp1NNSpqcb5ek6anBjRcC+rRmZdB8dSxjTsyqxrwrjYoYBgla72Vsq6stLWSmFIjc0NTVW6msquK1OjflXzrraartkl5nQ3cIQo5nRrq1pv3zAjPGu9puY3O7q8eENra3UdmSpr/3RRhaGi3t3o6sZNfL/jM14argypCLfb7mp0WJrZNWSekerZjN6cu6bpSk7HDxzQvbcd0b6JkmCes6miuji2MDe9TPGWMWGm4WuatrKJlcKePYybjV7arssEL14Qx7AA4HiE3Zhda7NdMMcqKPYw5uE8kP1nwJbtXCjjAm7xx8LnP5vgSRxhfHMeyEJgv+ScHaz1tMxux+Q+gvUBBhxkxoAzNjOA22ZxA6ZhciiHa4Gm9c+mFQMWQamJ2Y8UgnJMwGjEMVzZg+sOEgRuAwQlOYgZYFGmYZuNKNDrFSYlzAf9GILh/K0ueEwjjCfEEmkAi08ihmYx8D6j7cG8cKgjrXBrhTTdbE7QWlvwkpsAiI7RkUDBMhFvU9Wc+WKAEWehY3fas11auThqZ47s0ALRSQhbN2cuYSmz2ebAGGUzJDRwgfQTTnvCeSpKpIZjeGNsIkItKpMrmat4cBBmS5ngbrKrhnlVTGENEp0FFmS8hbWD+L+L/oDhEwtwV5kyNh7ANPqIVuNxC9uU4SjB9EDofds5chMExVHOPdkNB8+KgSlxHEybwRWaAJFJ9Rg7sJdBCcygmbE2Y1CISrm/DXFhMgVm1lyWJoschIP+9rGnjohf4VBNAmFSJVjphOlA2mLvSDHZSYedKdVBCQ6tbxtbXKKaz3JS4BUR/RlwLtxuyeN/GwJlx7YBPnHYlrDNUcR4Gg2AAWMhoj6cX9t4s85SLnoDwaCYMfnGFKO1jhiemoV2A9JmqM3nIH4HXhoNaY6w8PlhUwgcz5gpZrv8wjy2HSprB5IU8Di0k/xsKSjHYBsDA56GukKIaReMGHhuxD9pG4AYq8AEMn7MaXbGwRR0GBNoly025jTM15NguAYbIBZp/cJg0C/8rB94TxhXyoDg86N/+TF+9s3ctUURkT4SwMA8GiEPSS0dbaCNoU9ZakhNtcG/sD56/RJ+2+K3/eMJCPT3LYBbpQXQhofBOhS3NROuzxfIGMa2Qhiw/nq9BTOk2RKR8g2h4GcLoNUpLLdwlIgqbDDYEdDYTtcM2y/feNcU4dqbGxopyjSHuRaAVZ5mq26cEDuFZjtlRgGOnjgunCGsri6rjj16E3+UzZ50r9dQo7qs9uai1NjQ5HDJDAycvP02dVM5TSwsq9eu2dWGvRM5HcKCVvmgmp2qFuop3dysSNmm1jeXVUl1ND2U1oGpsoq9qilTsBvKpDdV7qxrNJ03JbyKlnXz6oLWOlWlskNq5Sq6Wutofe2mhoaHNLN7l+44vss0gnvXV/TWpWvmtx0rdZVs10x3olK/si6trLeVLZbV0boKxaL2Hjig204e0J7pEbNt3Ow0zfyLjTGMRK9tSksYr8GTFkhr4vNkh2PbESgh7HC3pRzmdoucnQZmjB0HND/gDGMXBjp8J5MhGnLHrTD24d8tPIpDt7+TxvFze8wW3g6Gx987lbsV73XeColx2kMNBv1gkywJTURlt6qb5426wIO2PXeqH4up92fM8BAa9wd5P6h8/BAwZdjzsICl7QDaLfqFM16YAQg9aTj/qwyPqI7WNguTKexBoIPmNcQb3Qt2Q+l8uF6Ji1jOlpE8UPdAzDiHDrYNDBsgqKzvWNsAKEaVMMkLHBPvtk10iaEUHNZgoIP70Sx+2K9gh8Uf0gDWzw0s35VLdt5KvyCGpoGwK7QWaQBjiWgYSQk7YIg6jBC3Pui7FhIPWzyNZCQ7JUh4kBqA+7bkBLJOrZMz9bBAhZS0BuIQFJdoq6XjyQcMoVGOrWH3MaNUkwwk66mHe0qyB6rDqXcYx4w102Isme2MIWQQN6QYSTy3WYBtlQEMhqsC7xF0ZZJ5xdib+06gUeEIYQN+GT/jVRp4ht0ygaTlj16nrgGHt+ofZ+zHJfniuPidXazPA8LTNGDgN9i3/k1OfjYGyXv88HRx2D/mfSc4O4U57J3iGLPA929vHyTRNgxR8DaRO0AHkcYLisPjd4/3isRxhPmC4/Ge3p+k/1HiYrieN35SDrsUfnBniJq4UwpXzt1OLC3Nzs7a4lCrBS9NpCEfCh8sGsMjY3a/F81nmAKYCMrl+IB0WL2b3X/YiB1cF9aeQodmtLvZ0uGZcQ3l25qcHtHsoQManZ7QhesdvfbcKb1y+abm1nq2qx8p9bRvV0n333PSrnjh5QhV5kYnb/bq0XoeraxoXz6vXG1FG6srqjeXMStkdx5nhnNaW6/p/Ntv6Orl00qVSlrqFU1JabSQUyHTVnfjuuY2GtrUpM7MberlS8u6enNNI0XETHWTWtxYWVG5MqN0t6Z0rm6e8doYlWFM7HAq2WnA3ePqk50VfWVLAYqFLH5oAVc1VE6ZGUwWDWY9Y2qLOoodhnBhZwpi0qeGpL4TTJi1eDx9vG+FG3Ha+N3zxWHx+wfFx2n/Ie/Apa7/q+F/EDyP937iezDslu2gziwK7EyQuti5ayeYCbYjsJSJJxE/ttNomjLyedWrSEYyQaGK82d2Q5g+Zb/A7RWsPya7unqto3yuYgs4+iow5DB+XGELMILGfk0dNc2PeMZ2RK02VyiD/20W7WIOxViOnYbDXfZeRukCyrccknOOGbwcIkpnF86Gtd6phjKcGYX5QM3T9H2ClC+dRxserXp80rPz5pgvaHSnOmnrEzsWgnh0e2qb5UbyGqk1KQL9BxHiSX76ASLITDCvWEk4xAM9ISOcMWVMmEEfJ6bLe8ZwYJ20eCYWEg/r98BIm1Ep2ptIVm0uQw/ID/lLJD9ofVNsXLRNQyMS4FCICwQPaOw+bSJ7NY15txCTcG0F8xanHGwLfWXwonZu5d6+kSOv43ZIE5gr3kNcxGFsAbnlm9fFE/zPztmd4Dnsf8xzEF4MY8c4Q7ytPjCCHieMGxh3JO8e5+H2fE+HhyoMpiXU83klKXcwzON2Sh/H+bvtBBOxrJcJXIwT4HYShQUIPOc6/HFuZxPXNH0D8ng+zioR0ZmICILGwoSyUA9NTbQx84nSV1CysEUkuQ7DmR6erfbO7jYLQ+VhPMFJa6tVrS2uau36NRU60tGpjI7sKun2g8OaHh8x94njY5M2e5aWNjQ9JGVqNc1Ol3XfsRkVcwdMV6DTy6vRy2q1thnOd7pVpfIZczDRy2Q1v9HUWKut9tqyJlRRrlXURnVTr118RxdutrSxIe0fHdXBXUO6em1D1xZv6Nz5pp7PrWt2JGNX2oKYKhyT5PNlO7NClAQnzB8iQp70OX9MS3QccByRz5U1jG9fFjqIfiKCYpxsb2Irh+0JLF889vE76fmOn4M44vGkCfXYyhOnjdMZwB1w0MP9OZjnVvDicPLG37wPwnH4H/SM4ZD2g+AMph+sy/uWRz2jldcUFm3LSMEIlIOSGvPAzs/TGITJmRIXZ+7ZXMqU4zBJzFk0BknaZjyItaIgfFPns4FQIkpF8pvutU10y8VtRKG5VNG00aGy6WzHRO+pVpDRIoLn7J4+MAlBiiuWPaVyXD+iLkHhCX0HxPnh+AL/5DWztoW99K5pkYOpnBlDbPmBu1y77Jg9dJMcQJTRRGfSojDFObERZG7bGGlOjgyS3bDtdOmn0MNG61DUs308hJOOdW+EgVkiJekg9SE+7Ix9Od4Jb7aNb7KTN5zgnQ0TDBzrVBJHfRxnDG7CQFs4V1URqJGH/0wyE+oAMQcGDAjyiy7alBH+BT0Ryxw26om0I6i/9rvBuyN0SvKvt49yHSZvO7XXM/bbE9UhxDk0T/n+T++LW6WiHK/HYFoPv1XencIHYZAmbstgnp3Sx2k+qA5IVhhH6Dq4tU3kPljwTt9xARbviJTUIl5grbJJ/CAsb6hxaslAxw3xeGDslDdOSzzl8iS9KSWk07ZDRyOVbyZquGaQnD0lBL2FlirXIRKlKLjwgOiIqJiBEC+Udgpm9nBto24LF+VDAFFuMNFavqThXRUNm3gPLOyqtVHT8VEpc8+0HprNaHFlSZvrixob6eieQ0c0USzalQ4IciuVMUcTj3zobq2vzWoo19Psnv3CfCDXOEFjRIn19RU11q8r19jQ0FBP5VxT42N5cftsdaWjVjWrXZNFnTw4pWp3Uq3Ckkql67q9VtPMRFu7JzM6my3rpRspzc8t6LvzF3Tf0V2amkIjuyYsmYMUmRRKUkHox8IZduxFpfJDyuQrSrPrSmdVzqOohOJgSSPYkc6yW9q6boMEI/D3ODjhIgst8V17KtnJRVQlHth/wPtOOOL48H5gXFfk/dK8X9zg8uL1eD+8juF9UMtv1QYvB1i+KBDm4T5v/DsuM87TRc7NeJvCI4QvIfJGeNBdSSso3NWV6rXtSKc4zFVRnAGhYMS5u8yTWSYbNKS5csaVdxyhVMp5NdBARrmo1zTrhZgsVjkj7qU3Ojm12ngeRHejo2amadbLjPB0Gjbn0CbP5MH1rEmhQK98ISgRcqbfbafEhaYCBFxNFcp5M3TFPWPaQwtzRmjBQcwjw2KyrWyrXCibi1jWBpT68vmC1teDhjRmTlEas1sVfcVJmIR2IPF4Uow5osFOZo1BrLVtkF0Qz0KPE4fQ/zYmlj8k9jHFboOPpcPx5RKinIbXMOLuEKDMUHXCYXiCjQQCWONIb3WiZ23NC4xBNhH9I3ngeJitjWkb0G4DGc5xORcJEgGoCOw7+BJJhZI+cNadMqhL2HMlsyXpD45JB+dfciKeQNmO2/3ACOf7+jNx5A7v3p+DUaZHEsEbjI+/d4Jxq/kV59vp3fMZAzmQwOMGgnf+hBEOQ23j9p4depxrEPBO331kizJ6Ou8A//anJ90pr8fxHEw/+E0aYNjOMhoU0hGOtqBPOML4c61L8qI1iTIIaYOSlwEJVzCS3R8MAWdpoWy4V7SZIXnpxMY6SmEsKoifAwuO16ECjkqsvK7GUhtSbl3DQ00ttzFTWNTkOKYxw33EDCuR7RBSmpkaNwt4mW4webu8zu6DhUbK9nCNmtXMaFHLI2hBNjQ1VFAl39RUPqXFTkvNbFPDQx1NTY6Y2dq5xQ3VhlAC2dSeck7TQyPaHOlpod5TqZ3VcDOj8UpBI4WUquvcX4Z7wJMT1604C22YkoqZLsoUlMkPK1caVSY3pHQqrwYMEL7Re+PmQYrJa32FWNP6NsxeuEe0RIPtf5ODhIWK+b7Dohj6O8aGrXfG6/1+xHt+f3r6wbyD8Z7uH/IchOl5gT0Y9w8tL26Lw42fDs/L8W9PM/hNeAzT4zPJGLDA+XCYWyC0s9stob5WRrx9/aadN+8/cEwbnbb5Pu/UNrW5fNMkR6WpaZVGx+3aGdrE5eqmcusrphE8XCnZrnz5ymX1NnDgUdH4/tvVKRZUa20KxTYYys3Ll9RcXdahw8dVL4yp3qyrgMnOlQWzRtdCXRXls1RK1cUls7TY6qWU4wZBfU3N6qbGJnarkc5pw0TIQf3WRPjoAqCklgqmRtbXV9Su1+x8mcV1c2PDTDSj6AeRz+E3gj011zPN5DFn+6F3fb57n/rT+tTk1wnRTtYyGyMn7uZww7imIIJPdli+02LdCmfNPds0oAPAuBCPR0qe/Iwos9NGd4VyDPeDMMFoPRPSrjdB38ONoP742w49iOLhCaxZTpwTfT0juqg0oJCGgxpTcEXSz7srhwURvdVnYGqaHiQ4Z0pkVsX+P7bXSxjKfqAjXxLg+NmPHwj37hyMH/y+FRzXQRhM799xPp9jHsczjo/D/T3Os1NaY3g88Q7POI/D8jAbR89DR3A8TKQn8Kdn9LTv9/Q8pBnMRxxhVvAOixt53m9A3hMXLdRxeZTDZPRyIPC8e5hzQaTz+rJrJ40p6HB2hriJfLnAThos7nESl2gpci6YzXNVqmfnyYjzTPTI1RWufaAI1g73MJEHAmOjUVO107K75elsWgeOHNOefUdUnpjVKiL+Ytm4fc7WQHCuG41UiuYlDf0kXMbyRFrQbDZVyuZ14OBJ5YrTqrHzSWPMJWcKSDWUehZvqjg5qvzYmHpYzattaCgrlYfy2j09pv1HDig3tq504aqWhqSh/KROHJ3R5NSQ1tawMc1d04aZSaS8egMizyylL1gwuogJzMd1k/N25VXChSELCveQE5tMMD6ueGJixmShSZYN6xvG0MfGcMFmOG/vxaUQunOcj2mc5lbvcVrG50f93SqtQzB8uQWOexlx2R72v+oJbIfvdfXvwTII9zS2UNvohp15h7mEAleyQHBkhZLlCLv4q3NafO5ZcdUzf3dNs7untd5Y1/nXX9H6xctSsaL0gw9rbHS32VHNV2vKXHhHq2dPqdbr6uEfe0zVtHTx5VfUe+X7qpSLGkng1wMAACAASURBVP3ET2jo9ruULVdUxbDGwrJWn39WrXfO6OhHPqzJex/W2npV66dOqcBVv8P7Nb5/nxpDE1pZWtbq91/SoQfvV2160vyfr/3gZXWW19Qcm9Luu+6VpnZrA8+M2A9A6Q5CSoeY3l1ap0+9rtWlRXNPy1W+a1cuSx//uA4fOqrxcllN83HAvhUF3lY4g84k6xoWrIxibWmr+4rmdMnuJxs+J1f5+kQgaMbbTjbeVPvmms27McFhXKzOjDFzJlk3w/iiJY7zpUDQ0ZqGGWFmUgduCqADhB4Acw2Cbz4GMHSEAjO7duYqGwpjzsMNC/Rg+TH3/fzdaLLdKjGEsb5EMxtc8h05U5h6mZCAOR+62qQGhndoH/i8S6cST2fRfHeGIhTf/ze0tf/ZhzG4o99K8aO9WZ9E685grn5dByOSNSqOH6zjYJY47WDcrb7JY/2W0NE4XYgLIQ57m8g9TrzTu2eKCyGdN4Rwj4Pz8IqQxsMH4RLuP3+P4fm7p4mfMXzndDwMWISB0B5HGMSKb9vVm+JPuBbE2TBXF3rtoNzjcCiPnbzdA01g2l1aM+2HYQn054K1rVQOrj+cMXNtBQ3Y8vCI7r7/XnVbJ21ycDbdS+W1YgYL8malC0WyIHkLfYFZynwZIwmIx9gl4+edDy75ZDQ8MqXh0V2B67VFJa1upqf9J46pXd8IhnoyJWVaXX300UfU2FxVJdPS2NiICkPjmt7fUiHXM8MyaCAPj6Z18sQR5QonbJxwOADhRcLB/VWYH6xMba5vmNUwLFBVqxuq1ZtaWt4wsaoZEMHGMQZMIBhILbrhXi+LJysoYSbSNaU4SH/AF6J9jHx8GSv+gBX/CIt/t4rfKa/nG4Th4f8zz7ge/j5YzuB3XJ7nicN4v1W4pxuEyTd/t8oXp6dnXeCLGJVvGDazxmUjFu7+DuML/Nqc5p57Xpf/+pt69K579NzzL+v4Qw9p9PCsFl8/pb3K6MCBQ6oPDSUiWYxAp3T5pZd0/rtPK79rSumHHlKt21YJpmF9Q+dfeE7fP39eH/m1f67pRz9p+i2d1XWNZDOav3JFf/2f/6Nu/8JNjU1M68w3/kIP33Wnvv+9JzX70MPa+9iPa/7827rw3LN66PB+5abHdeX8m3rn63+hn7j7Pj379POq3VzRwZ//p7hsCCaH0QWwVtJ73Nzo6Nwb53Vg7x49+rGHTOT+9JNP6Lf/zW/qy1/+sn7hF74oLKchtoYNaLZadgad5l4oFsbaLbM4B/WK+5s+RlRvv8S9L8U6sTNuwgmCafWHpDY3mCyO4mZ4JBwtkMKngoPm28YbnRW7RsoxYFZ5bv0kNxLQOQjXHlNqN8P1MHQdIP+mwMp9aOwCsHIBGLscJqpHkhF0KLhCCKHguiS7/C5GmJCsJQZ0CKN91IVyaUAg/gj7AqNB/4T2Bz2IgIcZ2/HjB4RfCAt94f/G/ephPPvh3ldx5I/47uXx7MO7RV5POxgdh8fvnu6D4H5QfAwzfge+fSdI4XCyBPoHT//mCffCQsuff3v8YIV9pxWLvwfhkpefh/ONCMd/du/TEoQQ0jkH5XXztDwNnkmttpDGOEUmj+EI3GU4wwlg4UQT5LEsYRFju+11I51N+oCjpu2JAQQzgJH0D/1hfYNHIpRsaReLBpbQKA5rWMkEyxeK6qUxQVkyMRn3s9n1M8m6iKq5Vws1Z3dLnbD5bHYlfAUI13Bsiw7BZPJghMEKYtJRY2x3Y2c9ZVbzKDrTkHLdtPJDFaVHh4ybxvkhTAZnA7MH9mtobFiNTlsj42Nm2hVmhP4Lpju7JjJP9ypWr2JJGhrGSEjT7J93OsEmdn2zbhrCpXLBDGjQv8HMZ9h9m2coH3fjzoM0hPHsk2q4cpbMaGITEvBhCz9o6dZqF/AIJoGf44ePI9/+I8zKi3amno4B473/neBVnN7zx/Di9HFZ8bvni8NiGPH7Tml9/nlZNuaO90mb2UETHuLoC9piiLStPykrtCnMmwAzqMHZTg6FKdu9JlebuoWww0t1VGjX1bnwttpvnVe51dTUUEnpS+el6Qm1ykVVF1a1Vl3X6KMfUmm8pBvZllr5gjl+2b97t9aGR7WGNS1uj0xMaObBB9RdW9Vat60aliILebXSRVVzHY0fO6rKSE6l5es698JzKtcb6l6/qsbKvCYKd6owf02FpQWNlivatWdGl3EGxBXLzbp6i6vKLyxpDJvc164qP39N7fUllcZmVeMICStdsBkQsGxFvV5WH//YJzQ0jN/zstZX1zSzZ7+WVzd19s23hRvaF1980Y6EvvzL/5vefPNNc+l8/4MP6MXnX9DZN8/ozjvvNG9zL730ktnj/+IXv6hz587pnXfeMW9xc3NX9OlPf1oLCwvmGxs/56+//rop7eJlDxPAn/nMZ3T16lW9/fbbunbtmuX76Ec/qpdffln333+/zpw5o7feekuPPPKIuBHz3HPPmfc2JGhYLXv8s5813/Uw3mfPnNJffv0bOnn8hE6fPm0e/B569BEdmN2nJ554QgvzN3XXXXfp6MkTOnT8qBq9ls6dPa0fPPeCWZv7yZ/4tF78wYu64/57zd3rxYsXzRPJjStz+vnHP6vXXz+taws39PFPfVJPffc72jezxxzJ4Gec+k9NTOrkyZOqba4Lr31zc9etf8bGxnTPffepWCzrqaeesrbMzd/QyMxe3fPAg9Z33KaAfjgtAafj9R8cBm/jueLn9z5HBuca8FwaG88fhxHPi7hcwuNvViu+4/pQlildGrMS1pu4HsT7tz+Byy/MRWBu1+onPK5nWMaSNtvxJCtjsuahw7C1zFlZ23bog4UmZfcrQEGkoVB+vPNH+K0q7xWP4z2/PSOCHsP09HGd/J04//NO97wG02oX/vHO8fgoyl6Nu7S2OFMQCL6ni+F5+f049EExKsFulj6x/5Mzq4SI1bA4BtFWRxm0xHs4U+mpY+d4CSdrJBmumcWUNEbe7OocSj+QcWzdwxGzViPCZuGm65AO2Bk0Y4HxBeqACV2znBXu9XLRrI2pRRgBTF5mUsJmMT6guynuD2OoI631as3GE43irBnDQDEQERz8O44GUDwqmCU+pUvGjacmEa+F3Tg7eial7fHMTC2mYanrFrH23Ue44gOXH3bt3qf+9PH1752eliY6m7tVnngMB+HEY0o6/+bJX4w/MRwvy9MD1/O8XxmDcfE3+b0MhztYJy/H08Fo8ovr43Ge17/jsiy9IWyyKLA4canLxLJohHNWa6WZW6wWzohuLKicR99DmsimNFXMqnLXnfrZ2T269Dd/pW/+0R9q+gub2vsTn1K+WFA+l9LE+Jh5qNusb5oy2fBIxXZ4b2P5rFLR44//jAqHD2tNPY2OVFRUQ9nhshaqNX3mi78ojY7r3KuvqGNmQzsa6nVU5npqIafJXVPKY2EOq2KZjCAaK5WKFs6fU2d5xRRUsaxWT6V0+fIl/Zf/8p+1ub6uu+68T1/8xV/V6PiYjh4/bqZNb1yb04W33lY5j9QMT1frunFzQadPn9XC4k3t3jOjEyeOaWZmRn/7139lbjY/9/mfM+J1/vx5vXH2tBYXF7Vvdo+5vP3xTz6mWq2qv/z613Rg/z5bJyYnxjU2PKxTr/9QEM7XrlzWW+fe0uEjB/V33/yWfvKnf0p4xAuWADP63jPf0cT4qF586Xmde+NNPfDgfTp/7g09/8Kz2jU5ZfPx8rtX9dhjH7d+qHdaWroxrye+9U0NFwp66ttP6I677jRHN1/70z8xPZ87Tt6hJ/7uW3rmue/pN/6v3zTf68VcVq++/JLatbo+9shD+u5TTwmXtM8+96xeeeUVffqTP6533jyn5UcWdPq1V/WDH76mPbMzeu6739FnP/O4jh06qGtzV/T7//VJHTt2TJ99/Gd0+tQpvfrKD4xB+Zmf/ll948+/ZpuBo0eP6utf+/+0dPOGjt1xhw5PjtvNIcPHiAl3nPWnzwfH9RiXPczTGtYm6y/0Ic7r+by8neI8zeCTPL5h9bKc9nlawoHp8R4eryMe5k/Sej7C4vyDcAa/HQZP4rJGFeJQe6dCyQLVP7Ex3j8cEfXjkoqzKEMHTVoUtDpDpZJA22zaVjp0bsRV0FDv1LghXiUqyR9xnm6wUXE+T+P5/RmHx+8ofZiBi2S/CIEHPiLIGC5Ei5+V7e1ns8ze0s7Ug+YJuyP2PabP7e2GYKJHjCWuTvA2RX/RDZhfNHG/CRLCGRc0PNOBiCNlxxJTIOKwHD3UVPEvzk4aU5PANWtLJldUh8ycZ6dhDlDkwTIfFrByKqSLQXe11zaPeDAJ3AXm2ABOE5OWqUxwaQp8tHtpXwZROfW1u/lBkoBCkllmTywFWr8YcQVKwB2YjSB7o6F02tbkci6TPvXx8Ge/n5O4wfG2gUjiwviFsfHwWz2tTCdSCWcRlxnnc0bRyx5MR7jHkW8w/oO+yeP5eZLen3E9PB3xg3WK47w8h+kwYpiDcUzYcCXLjjiD+L2XtWtNSJts75DqBj/kmYLK5SGtLi9IaKvnsqrnMqrsnVRhdlL7Lt2ubz/zXe26saDRjfVgezyNtbaUuonJ2Qz231sN3bh+RR38so9PSSPjylaG1FpbMMUrfCc0lhbUxOBTqaT80IjahbJ5nAPvlcqpWBjCNqfpa2BPu4mJzdEhZffu1tDJY5q/ck31bF6FkTGhTdrjzDud0oVLF7R6c15TY2NKozwgaXVjzRRlKyPDmp7do+ramt1/L5SKqgwPaWp6Us1uU2feOK0jxw7qwP79eu7576pW39AnPvGYdk3uEl7thisVuwJ35tQpHcJo04kTdkx3aP8B2zU/dP9DJhUbwYJjvqA7Tt5mO/mrlTndXFzUytqqRsfGdOjgQZPgIelCUsbVUxQVUTAtVyqa3b9P+UJBI2OjVv/RsWHzyohbZFYjfqyp+JdH+XZkCK+NOb159g0dP35cd999p868eUYXL7xtioqdRlNj5bImhke0gUC93dFwCTO9bTXW19VrNHTHyRNqraxpZLhizm2YyuVCwey/Dw8P6/CRI9YGGKSpqUkdPnZUN27c0MjYsOrNmm674zZ96++/Zca/du2a0sk7TmpxZVE/feyY9uzZs2UDYAeCbg0a+MdxehDnB/GbeE8zAMLmGv3E7p1fnG7wnXnnsP3peZxQex7i+fPvuNw4jniH6+FxvsH8xA3+SOPhnn77dnQwR7LokNgzDCZxgB4++O35HIY/PT2NGgzzOJ4Oj6e/e3qe/ovDdnonnYd7Hp5GuAf6KobraT3v9jgWRLvbZskQ76d7XP8K3dqvM/e4EeQz0GYOEgoKN0C/MvjhbitAjJgHwWDSXq7OINoxjR47QqC6pgxid8ITRxZ28hkaQq9YcryFcW1PLfODjsIe+r7ZVN6e3Vbw2c6ROeZmgxpbuKpDXc0cJsxK4imI+tF+xow/6t+G6CffW4Yn3otWrhzkY+iweMZhfA/+tvf5Vqz1Z4QDWzH/sLcYvteFp/8Bzd89njxxvsESf5R0cX5P73A8zp8ePvgk/oP+PI+n49vhgsEejvSn352MOffOsZimjIoHDqi3Z0ar+Zxutpqq7ZnRxvioNlYWtb68pNT0pMaOH1Mqm9Xa1es6/8xzaly+qlatrpXNTbXgCDHbubqq1596Wp2Vm3ZWfuHN87r57hWdf+YpNS+8ofali3rje8/Y7vrcm29pud5QcdceFSZ3aaXZ1urQuJZLZXVRFuUqar0ePIExd0ZGdPDBD6lw/LiG77tL7b0zqqYyWq81lCtW9OlP/6Q+8/hn9eBDD9lOC2lSs1Y3w01otxfzeW1urpsBqttuu80syCHiRgqCh8dTP3xdl69c0sz0biOGL7/4khHiZhs/722VKhVdmZvTK6+9pjNnzlq33/+hB/W97z6ry3NXtXfvrK0WOB2Zn7+hzc2qWb2bnd1vVid/8INX9c6FS8bgY80Sq3eYOsVb18ZmzZ6TU9Nm239xacXcpjYbbXFNED/dMDfB1HLKYGOWe21jQ4ViSfv2HzQLmZevXjPl1r2z+02DoljIa3MdnZia+XzfwGAFR2MoPuaLZkdgeWlV9933gKZ27TYpYalYNqcipULJdGoabWzUt8wTH05RIJLgDfx8dbNukgv6ECudx44d1xe+8AVjOrDQh9EvmHJbTyK8dJzd6em463Hv9+1xg/PrVnk93J/ki/P250p/ouxMV8hPWs+7Uz7SDMZ7uR7XX1t3mOdehreR720i9xiYA4wL9DB/Eof4F+bBjAYk7wSwa7T/AvUJA2xhIb0zHNttyW/VIC7X3/1JqrgRW7m2wuO0Hr9TGITGND0HzifYwA2mj8tE3G0apOxAUhyhQwi58hOU2YxVwK2ieWeio4OaioUzOF1uZEP42CNhkY0NLIQeBZzAaLDPb2dwUpAyd7CUaRrnSBXQLjUrtyy6gbFBeQXWgFuy1IVrOmzWIepmGxs/1m1cbAbvUxBs2gTDYGIA0zBt2Z1RE8CiZms7GWQOOGzgTAtPS0Hzlasr5sWqj2xBu5V+4/ybpym+wbxQxYhIBtYjhFHrwb4eHDPiqWucbqewbWO0A6fs8Q7HVCysbokEioJNmhDqFM6oQm1DL4Njjmdbu2rf/VudEikPbJcvVF6et8vr4dfFPJynxw2+xzBIwx94w8/j+uHJBIthxWn6sGma6TDAbGaCcMeQJphybTU6Wsc71omjGk19QhdXb+il1VU9/Gu/onq3qzeef0E//P4rdh77c7/5G4IcnHnjrF5/7iUdeyyjzmpV1WZPnbGK+TVvXl/QhRdf0PTCTd3M5VWbO6ap0VFd/d63NXHydk3tmdXccy+rc/2aKtPT6kxM6/DJ2zV9xwN6daOmyc98VqU7T2iuWdOlc2+o2mzp+o2bKi4u2rHX9c2GauUh3f5rv6zC/kO6mcXFaFEzk/v1q7/yr0wJlbZnUzhg6Zoi3AsvvKyr717W5sa6zr95Vr/z2/9Wd9xxhy5fvqzqxqZ5nfvVX/4VvfDCc/r7b/2dfumLv6iXX3hB/+7f/d/6lV/7PzS7/6CZfx4er+gLn/u8nnnmGf3+f/8D/fZv/5Ye+fCH9V//23+zOV0sVbS8smbE+Zt/94SuzV/X2MSkjhw5ps997uf1O7/zO3ruuRf0qU99Sj/2Yz+m0dFxcyW9hz6Zu65Lly7brn/fvgNmYwNXtt10xqQXKJaZnY10VqWhUdXbPZXKQ1qv1VWoDOlf/9a/1R/8wR/oz/78z/WzP/uzevgjH9b4rmmtbTR0ee6G9SPj+da7V3RjcUXX52/qnnsfMHe0/+9//M/6yKMf1qETtylTKqs0PKJ8aUjF0rCuXr2m61evK5vOaWR4wjYezUZHrRYuZTu6+M5FffUrX9XDDz+se+65V9PTM/rYhz+m737nGU3vmjF7/FX0G8zP+Xs3AjFu8+7zycPD8SNfNil52foZbod1iLlrf8wb5iewTNdk+3zzObLT0+eWzbvkrJv6eLgX7Hn5dgn0TvPQxfcOg/TkjfPH+Rz++z1Tpxcbvk7108VAdqpQXDALNhXwjvb0fBMOLK9gDNfD2Lt6uD+9InF+T38reOSJ83v6bVoDCeB+HOTP74Mm+YHB+SFp4nSEO3zCjTxj9tJcP4cFv83OHGUicCtFzwS3etxbzSlrRlUIg/nhuhdoZeVx1x3LTFwp6WA7OWVOFZikHTRKuyll2zyRxYMlwXwkZN80bM30ImfbLPBN2zX3esEVZ68X/Dgj1mcn3sVQiB0IYGwH/2mBMTDRkdnEB/HxFoX6HYCtQLMcZhqwRuGCW1hjGIyZCEpZ2FIOPWFMvvU2E87FWtZvSd+G/uNoYKuf4/718SQsHodkCPsPjycN7/5nZUVKNQ6Pp8MjrS8IDqcPOJpcg3GDE5D4GG787vPAy3T4nsftT3s84YPlOTzPQ9p+uvch6IzpYF3j8gOcjjGH5h2vl1bBbiKg49G0qZNJBxei2UxHudUVZS5dMs9ek/febbvUxvm3VV1ZUXd0VLO33aamulq9vqC1i+/q5J59yrV7mrtxQ41CTodOHlGm29Q7L7+o8dUNOzvdmJzW6L69Wrj8rnZPTKhUqOj6xUvqrS7jYUg6elz5sXH1bq4Y0dHePeqNlMw4TO3mvHoXr2pmz6w2JyfNLgTX3uqNqsaOHdJmJqtqJ+h8wD6XMDiTCyaiW5uJvfpeW0uLC+HqWquleq2qBx+835TOFhYWTRGOhffee+/TpUsXTdnr0IH9pqR29dqcjt12p8pDQ6bUxo7zjttu04ULb5tCmOmTtDtaW1vTPffco/vuu09vvfmWfvd3f1ePP/649u7dq0a7rbvvuccI2vPPP2/Dc/DgQTurRyHtwIEDBgsR9pEjR7S5uWl/WL1EerC2uSH8SezZu9eutS7fXNSbZ8/oyP6DunTlsl1n3Xdgv2amZ6wtK4tL2r9/v7lUhsHGd/e1q3O6PnfV5umBfft15coVK+Pw0SN2IouS3/j4uLXh0qVL5l72QAJ/bHjE/F9srK/r7Nkz4vvRRx7SN//mb/Vnf/YnpgD4S7/0S9ZeDPbQJ3PXr2l+fl4//89+0WwWwJSxRtgalKzD4KbjOU//OT57vM9fj4/nTpwvjvd3nr6h9LT+9DTxN7C9fOrKn89DL5f0/PHNz9OQz3+exr8dJt9enj89n397nls9txF0r0ScGECD4XHlnaB7mrgBntcr42n8m3I8Pe8eH5cfl+Xx2/In7IjHxXntPWyx3hPsAYnfkZDUF2aPjBZ1Bt47njqH/Takz3fAzeCXpFMOZ9wolQkXnGxyca0IGYUAN0wpCDEmO7iceTpKq5VuGCHO9YpK9bh7DrFjcbf9u3JtkKejVoYw3F4i6oc6IhVAMa9sO/WManafNN3OC8csvUzHGAiU06iR1d2u72BAJkgUCO/2GnaNB7E7IvlUl917sGQR+hZJBt/UmzuuWwgbjg8g3O7UA838gPD4/g5IuaU4yfhZbyS3KLy7fQzj8SVv/O1peRI+GO8wPD5+ehz5+OObI4P45+Fxvjied/LxR9oYf/n2+ME8HjcYjtYgcR7vdSQdYV5ODNfTWtujTY2n9zw7fcdwwGGuO6H81kpsr+cYw14n3EW3Y5ygdczRUiWXU6kZdjf1hBnCN0ATn+GpcA3RpDAKd53V6pgPdm50tFO4xUSM31MhnVeqjr33rDqFvKr1TZU5HkIbzcWvqWAatpa0L9sJeL4JT1vIqdWqKZvuqZLNq1FvSThcaoOjuJrNms/5Ft+pIty1cuZspalOFmYa5T88qWfClS5wuRvst+PHgf6jTRDybCb4/ga3wXt8cddqm6qUyjYVGs22ESNswXPxBMI2NDRku+WXXnpRZ06d1uc+9zkdPrhfa2sbevWV10zb/POf/7yO34Yvh4IRSPAIsTSEjfIH8ZqxdFwjnrSOI/hXp9+oL8ZfKrgvrTWCNzNu3LRbtikABkq8rC12JNftmmdJ2oIiLFdTy8l4InqnTRgHyhWCzwsztFMomYRvfR1LlUNWX+qK0iIeHtm80HcvPPesvvedp43p+OVf/mVjBuauz9utgae+8x199rOf1Yc/+lFt1ttmmIu6xfjqbRvsB8bS8Zs0viEjLz/i+Pm3fezwj6dzAz07JOkHxeXx7t8+Hv2EA+V6GXH84Lu32cMHvz188OntS5Zhi6a8vsh9sHDP4OF8DxZm38mCG6cfzBNXxuEQti2dOS0Iu1C4Llvwk6dpRKP4RYchtjeb0AGqm+6jYdAff3qZ8VUoD9v2TBTc/PDQTRF63Ugb6rwtVwiDIWGimfYjnqTwSgWx5wcBLghPhp2W3fwIO3J2vOykkZXi8ATrS4nPX3KZO0IWWggGonbcFXLNJsd1t7Q6qbrdTfd+pM2I5o21gADYuTyHofx1lO1xBhoIOSJ2UrMz556snV2ht8ZiwNW5DgtJGBeTQTBJQGAzFmMyqkThLoTDCJj/eYxNBC0BGwPmlBWf4t4vEoCEgDM+Jn4PC7e3wdqdTBTe43DePcxeBv7xeA8e/I7HcTANaRF5g29MbPDMtbt5QurBQ2NaDe9CPLtZwklv8Um7Yt7Ry2XS8+t/R+UQjkIlYo1E7cL6LY0uRnK3OZgdNcQwOFt7lXA1c3t7YX6sNMMd8NJ3MDyJo778DLfAUrxpmWIn+EpcYPRMld2YFlzJgrM5bTY6qmM5Db/V3JYo5HUVZSxzWxwMoXAMlc9ntdKom6a7GVrC1SgSIvrU5kpBDcy/Jv2eKVW0Vm+ZRUL6GosqvQznwdwMCboadpeaOZVKq47/hFTWLn1umE33nHIwzbm8GnhKA83RF0EZj3UDn9f5vFJZXL2i+BVME1MWx1w2Nqlgo4KLmzB5YHSrlzb/4HhC9MV7o9FQKV/Q6mbVwqy3YQA6mIsN/Qojwbn27L79WlpcVak8bLc92txgyeZ04MhRZQpl1Vtd9XAxi4GVZsdupmBOuY3yINet2uEsmvpBwOlzm2e5rDbWNkyZLxTK+ASLlVhq6VXrptHOyQljw1zntgowe52WmVtGk57+Sucy2qzVbfHEJO/qes02BhNTE8K/er3Z1majamVxV6dVbxiO5vMlbWzWzfkVOgEQfusTSZVKSSMTEzp4/ITtyBHTbzRbyhQK2jUzqwMHj2hscpcp5tp5exo7/xw1giB2eGXPVJYbP2xbwo0eW99ZG6M5xTwFa33dBsltPJONHv1juG/0JeC/z3PSMX8sfbLu+Lv1azJvPYxy4/SeJn56Wg/jmzyMm0kjbV0J7bT2JglJ47AdhoeRxMMcrj9JE/9SZ5aa1nQyeOGeCO4IJOBHHN/8vEPjb6+MJUj+cXhx2OA7A0oZNLjd7dgAxg2H2KHhySLSH/CEcMewti3IdloSYqmD/6ij150w4BFmEzhaaD0P9aKN1o4tMA7Onnaf3PoloyKKOlWpV5WybZkhB8ooDOe4faq5OwAAIABJREFU5SUU3BvdKhtnNbpZO3fK48kMG+29uhqtut3pxPpqtsNihLJp8IdcyOTVRKBZbquFZnw7qxyKM4jwDeUDsnFFjkmRwQY9hKEvFgoEi0qjTARSZ/GxbH6SgRC0ZDlHZeJgIocf6ylLvin8GdLTET1hUcziE4TlnRD6ir8Y+clhqUHaJI1lBg4F2LW2gGeOew6HcR8sx79JA67YM8JL/3ZYPPlzmKHs7f86Izj4DMY3gm4AvRRPTPoJk79c5yPc6OF2sNYPtuuiH8Fz9AoC15QoA+HFjP7ERgDHLTllexnlYXxSMF5N202h3U0BKE3CBLDD4meWA2AI6XPzcoujFCQllJULUhUIO92b6hpe2JhjQARJjzh2QUKDP4PEz7U5GWEcsTKGlAmb5Gi/B50LdDZ8XIJSaBh3vwJq/Z4cpfTHwhcyxt/GNGjTc4WScrBSRj5zHMJaY0xvcsxE1ZP5533s4+QMix1doAuAFAlcMLyy16284KZFB0IBU23Kmkke5rqVA2MHpia45W3wp8X18XhLgmT5jWEJ/YS52M21TdvJstvlnLherQkluly2oGKlbDvcpJZA9FlkfRHCt3abNsbJOmWMSrzOGcMW2u59ZSxp4h+8D4v8yZpIXyQtNSU4u/USZqjVw/SLDN88d/JkXUleuQvBhoAfcG3s0eHh+KJetzCOIvijf9j5Y6SLIwM05HGFyxgaWwnOJIq2g+u5MdihmH7fUFa0vCc18keoi7WV+kHQE8agT19s3d6iCaRlBHztsrXf2PrtY0A6u6ycziY0MamYFz3wpJ5ef9pHe719cdIY/z089Gf4sv5N6md1xUCXJ0ye/R16nDFOY5VPOCLSOCDeB//ifLeCF6ex926ySLI4meg4uZecNDqc7QU8N0RNdsTgHXUxB/ExUCP2ifiPbAnhGXySxTo1efId9iph5fD0zgDYLjohVpYWcRwLUxujFm3dvLyqtcWq5q9c16Xz51VfW1N1bV25XMWuw3zpX/wTVXZLDTsL72okl8c3hPI9qVHD2UTBFvYWTiLY16bSJk489cMrevbpZzU+NKLb7z+hww8dVC7bUaubVrvZsytFrEJhYWNhh9MNZh/tjjcuKJPFkAUM+/EmGzQNebP/SEcGUkV7bKXEW1ro1DQ7HtMc80mcLGBJv/oi5v3FmPDjmz//DtDCvx4enj5G7+V+DYYtMJ5mCwpjZSoLTMqIuYjL3kq9Ve57wqCb5E/wyaZ0skuA/aA1vkCykHudUPqzuUA7LRF72vcSddKQh0XPp709k0luccQkjEuiFpH0G2JpduusluGeI69U1ycyo4JSp7GnaKX3YNSAF24t2Jhb2zj6sPuJVs9M12wPGmPAkGUSJw/0qe3UOQqCQejC6IWfmQENdM4YCUL782OnldV2T0mrTaoRKh9wAqYADQ6WRuNVrF1GKLxvrF88v9fCKxPGzfDZ8ofNRnIbrY93Vj/qTBqy0o9bINSNd3s23mE98nG2SiVV8HyO0zb+UbvjvrA0vbS5bea9jaOYFFYexwwM1hhh9PDwNvijbGrLk7zhO5FuMbQJAvBA+Tj8kvRRXSlv8GfTO6pzwmon9ukT8p7AgPFifm8xGmGNDMsEYtKQ0NAtmuswhpjExqEVvjPsNgF+6rEVMDphVQIukg/aZ/OG0UFCaN+h1r5uMdf5n9Y4A0cKy+scXtTQfn8xnrj8TRg5h2PfSb+apDTK63B5BjhhznsS8sa/ncbP01j+xNsfeaw9/XmQLLXRhiSGy7u3w+EZjIgWW5okk6dBqGFBBPiSYwsZ30xI/7N0gYM2tij0seND6LSksSD2TpVJyt72YJCNkCbcEROIvNTHBhcNW9shks0xLYCgOBPH2AQIA+zAHRn6nhSSCG+4p+PpdeU9IFfAYXv3AUzqZP2UlMduq5TO66UnX9FL33hDnXXOdKrKVTCP2FC7kdL1Mwuaf3NTY8Xv6O7HTurQw7vVZl+93NYr33lNa9c3NT4zpXt+/HZVRopqd4LmbS6VVbcqvfvqdX3/L85o9/i4Ko2Sbr/9oNrD4byau8DWTkSEhhiJ1MHWNpxXBPOOHEuEPkXJjR5jJ7OlXc+cxesWuJLGlCxn2yCehQWiBn+Lmhw7J8aIvuE19CdInoxNMtH49q7zvvZ+9jEg3vALaPQp35ZvCxfj/ubd81JZ8Ixv6sozLD6IkQPOENYvM9kBOo47HJ6ejqfD8Hw8/S9uh+f3OjgMxxnbDTixD5QkqXtoq/ddupszSUqeq3+B5NDLRqTtQqQdZ/SENyzKYGfu/QYMVByhVh28iDEK7LTtv1zQ6WAhRBfDxoUS2qboiGliermTMAMppGPJgsl5uI0AvgRSeWMWsIUeTM9kzKQr9WF+Irw2MXnSOd5v1JU/7x8Gl3d+hJsMqD+nCHV8CWMZ8CnglMP0vOQPY0JfBqLQF484wYPlsHJCmcEUqy9aLK5JeQnaehkBbggkv5dlNUxwwesR0nILxQaYYPsFHAJv0mok7pWNJ5YEISc9aegPc4YT4bXVwyhk6F8GJYweoL3dYc1KamnzMaQL5Xud7bm9ajauoW8ZB/R0kjy2piElChmoh5FykIwaJHDsqA578XYkBMNnWGdtojz+TIwOI4rEMrnC5nhA+4FtYIEMTiTrKX3CemD9kuBGEtWXvLg9kP5uO1T/Pf8Gwp8wC1GbSEgd+VlfJzmtr7ywJE0cnySz+tlkcgY8yeMwE8A2l3hHYpR0nYPY9kTiRnWor9XB6xXTQfolYZ69Tuz0w5yxxb4P03bocWU8Qz/FQOMG48nr+f1J3u2TN4a29W6Dx0S+RZMpa7A8cnuZXt5OaTxdMB8aBo/0vmB7Lci7rfyo9z2918Pb5Hk5/86nU2qu1LR2ZV0bN2qa2jek//1f/aryu7K6fPGaXvrr13XqtTN68htPanzPkA7dv1v5Ylatjbr++L98RdfPLeuRjz2kuz50UuXRjJSv2Dl2AZ22llRMD6mzltZmraGFt5eUbabNKlQVP9Fmdz7smM12OguxIasNv217Wu22neOzE+o7cTDFI8hGx0zhghLslQK3ygznfL9rRkHYrdE/wGXHz47IJqeFWS8bQoZyQ8/4O09L+z4TyNP4GHpe73PElB4HdB8/D+NJGYR73sGn1fIWdfDrMjE88vPtsEOrttrmZZEuVmTycljEWHCoFwTewwPcMDd4R+qDsSF+7MRRRnNsbKeRMnHMFNpllxmD5NDSsyBi78DRlSfjyFELexnizTAQO5iE6cnBHGdQBkNJMywkWCZkF5NKt9XpBWLDrQp3q5pOcVsCHIMR6Jr7UxYS7jtzVIWymBP0uL+sfcl8o7+8P6m895/1T2RYyhqWzG9/Jy3pyO8wecZj7uFeBk//kX+nX4IOZrgpzud5ycc48vMwr4enp1yP83RxecQ5DNJ6Gq+v5bfQrTIcHnA8D0n8HUaENNTFwm1Z376+eVrSscZu/231jRFqY3TZPIVU4CA/CBH5TcfDAhJGC7yiT9EHAH5/lx7SG+7beCdt8o6O5m4Yu7AWY7eAb69zqMVWe/zbn1Yn+saOiSDYQQpBOD/g8AfuO0zqRDybR0/DM8AK6amD1QNWM1FMJJ5Vkid//gOuf3sZHjf4NBgRjfR8Hj6YfqfvuIw4H+9bEprQnr7IPQYEgBhI/O0V8vRwaB7mdrVBlPDnvKCnfu9zsByH5Sl9sON0HkcY8f7zNDEMOBn7BrFI399VJtwTg5MA8CdwyONPogNHiS34LaRIYZM9l1ahmFVpJKv19bZUlkq7yspNSbmljHqFrnLFjHkkGy6WzQkL17tb6Zy61a60KTUXOqpeq6pcGTZi3mhX1R4paqyY1vTspLr5nqobDTXqYcENUgwkVO1EFS3sblE+sx5PJhnElyOLINiEONCQoCjFCKV6LaW5Lsd49QpK9VjsgxINjhnMaULCido4W3/TX23l3B2T39+PJi4damPBhijhQCna+zd0d6hzIBzbY7y/CYX4AIPxYPdA+jDOSVsDsB3/DelCVPxOCN/8Ma72F01aFguTCllDtkAbDPLZghYaZlcFEdF7m5PktpDa8UZom3HUSf+Z6DBhkvB5hU1xiLf9j5a16TDkrK2muIU9g3TLhNM9ztLZgXN0k+h/2Hc37OLpZdDAXNqm8abFMQBn75ng096sB/LN1UOUkbJCi6adRVmyrWwLn9nBO5k1xaqfNkaBXQQ4RP0a2F/gmiJzhYBkgUya/56H93dYF7dTmcG55pkJ52f9Ho1ZHBZShBxJLRJM215GSBF25v4e4CR5bb5vxSTLxcD6EvDQMTnUb3s5XmeHtBMRIU2f8BuiBBiE29jZmuQENGlhMgeSlEaASc9UtzKJIE3ypPy4bwa/vH70LUTbV1Fkb4TB1FEZwNluF2BUzo6jjMW39TTTSeqZMBmhDcmcpT7J+uzt9XjTAzEDWltz0epipDrAT9DKqmrt8krD9lIPmAu0fQxPwnzw/gOWwUvSkXVriUrqbD0UetRBWzPtI6EL1p80JPQz9diSGIcwyhn8eYhLD4n3dKG+Ia91MF3rOiTJoG3VY/vI+ToCLOAMwuwTdE8QV8wLjsN4j8MhqA7YiWsc7wUOwvDvHfqiX0nSkD+GEcP2yeJhztV6fQbr6t+enm9DVl6in8fHfRLXIUqqejMYwEoXWOi6atba+ubXn1CjtK7FG0u6cWFZ7WZNh44c0eTwuLp1hI3BLWo2VdBYYUzZZk6vP3NWpTfyurmyaJbddu+d0j133m8ox/3Z+s2a2vWuas2Wip2gjMG5O/bZHXlY2L3u1JHNH5br+IVUgUyZYhVUDG08v1rHuCKCwzwtxnFs6QZhEgwzKGj/tm3yc7WOOM5Vt8rfwg1nxPqi0AG8ifvW6mpAtsYa4r2tLRGiEE5+H29/xumBSR18IbHqR5PKvx1//Zunwx+so6fxcjydh3tewuO/GE6cN5xF9rlFY1hMYYydML2KFT6GyRijYHPA2LJkV29DYwtmOF6x3VKyc+JIhfgUDBtMKCJyEM8YtP7BQ2BmTHwO48dCHOwUBEkB/RfKh8GjboYjhgHhDNVsD2xfbfvdEfeBB4J2iFlZmHbeO3vK8NwJBjEeHqf2vqW//c/DPJ233L8x+OSKdHEe8rG+9PE4yUCa7b/B7y3pJOnY7cVwwEf+gG+wMe2c/AJhDUoKRjiMYOMxcvtcIHm/Hklbgedh3uY4jDwe7uUF0gSuBbywsWWMg3p8MFiVSAQ8D+hmw53oOHmZPgctXcLceljcfiRi9Alt9/XbYcf1c7geF3/zboTS5oin2P4Elv+93xyPx5f6+s/zxOUGeJ4ibASQer4XA7bS3CoOuMBz+F5XZ0gcgqeLvwffyeu/LDsgEAY8da4g4GxI5BPAC7aMSWWsQuAC/w0unklL3oP/XnL0jCtEsJc1GO7f8dMbPJiHNB42CNPzW3hyLsVCE6cLX6ypIcIHxssjnt1vOo+UvCSsRK1dbah1TXrx669pPTevXCmlfLdk/XPlrcs69eJplfdldfiOSTXyMk9I6dGm1pY29L0/f04TuyfUaHe1sHRT68s3NXvgGX3hS//UbCuv1ta1voYZxXXN7JtUOot+MhrSzqHCoAe9A9qHhrtJJJLJZRxgxMCgPES6rinHJa5NEbfZesLCnTZtaaiCEQ6Yc9M8RgTOHhP4zG4mQRDT0Sf9vk3Kj8NCXBgX3vkzS2l0rnVw2BnTx/bfNqQP2OkatcAlnY0b6aiRn2sluEwa4G7VyUKif8Li6QExvljWAeT1OhPn71YHE62HeUB5Xg/SBJihHEsbZmw4j062RQRlLDyjtr1nlEvWFpKYopt5SmGesZvPqMOF32Q8/Tw4bIaYy5zBh+ud7MLhCMzHuek95EwBsmn+F3rK47CHsigY6Qy7NetUNI7pP9TzMXAUduf5Fl79AtGnPdhJhynuzx/HBd/R+K7exgjGA9FmYBeMaDlBCh1ubQorz9Z6ZN/JWPg83Bbm45TggQGxw4tkTEKAB4cyEryO1kJbB4kEtuEMOOqoGcNI6hwH2VhDENCQT3al9A9KYYYDGKFC4sSKa66arXP7IEjTV/BDIdFuqHAtMqlQUifr86R8b7bhIjs8gxb+tddEOmZtIcAybMUzbubLwSaf67szL9mlM94oLoLDBm0LOvlsVQt2p5xwk4yyqLO1mQCuyiXMNwDoD6+vtSWZI4QZEXXZf7/M/ku/Er4Jo57UI0HU/kgxpllnepM1xDIn/Ub9vE+sN5I6WJ2TOI83KUWMo8m6FbAEqN7v/epte9kR5vYU9mV9Yv3qS2EYPK4vw7zwC/+G/ghBW30T8ptCbFhYLUOM3VGjPc4GIBpdB+KN5+kNIA/vHsf3+/08XZz/Vuk9TVwe7w7DJ5TnJ/1gXTyv59tCc88VniCrc2uExFwck5cN8OSeXZreO63zL76rcndUP/nTP6nRY4jbm9pcqerUS2/ordcu6rUXzqhZqWrP7OPiam9xuKRqpqVirqCZ0d169EMfV3FkxNwLvnT+aS20FqRmQ6kemsbBQMvVq9dVOVpRfqikequhXhqCHnbmXNWBELJ7th0ejWJytsNdW9qBgQ3aEPrKuf+gRMZ2kCxpsxPLPAkiN0iH3yUPU5lpFEzcWnngDTtDCH5ypuVnWEELFMTbGp/Qsy5NCGNDmGvlhh2CI67jVMjvZ3Y+prFIK8ANeLfTeMfxMa6Q1sfV8YG0hMdP3uN43n234em8XIdvAOJ8CS4ybaHJGUxe2iXBnlqI0HP0VE/DnbYKvZSaqZzR2o6yQSkRWPgnT+6pN7sdZbptFTst4abbjMRgRIW5aD4EsD7YVZ5zRO5Vw3inUWZDzNpWGWuBKamd5gokFg3bguRbWymLHRpueNUK1yW7KMkFWOHKWriLD+Jwmu4MFLgWhAcs1PQvmBW8E8J3cRuDa6pkAGts/iUE1HakSccRbn1qKcOiZrWLxiaYPuaOOjIGlP3Cjzr4GCZByaJoDbN3i7edMFxJYILJb+WSKSknrp/HU0+LjwgCzJURdY4xaJnpnISjL8AF/OnZvetQXBBjo3XBDtnWG6tKmIs2tynG6mRcUuJhcauNgaAF5tpupJjeBTVmngfGj3JDv1hLLLMxCxYY6hDqZgMZ+ilRUGPo6CcbB45Z4MRcOoeEwaxtsoaE8syWBnoYHO/w5EAJXQ0zaMW8N8DWF+zYgU98YPMoi/NvhiPY+LAqUn4yLsZMsOZwS8K02PEKmSiVJsdfdsk5dAGdbu1xvGLzGXb4iVIfN4HQV6Ed1MM4El93orZHNCZgSPC9EeofpL0wtvE3hvORAHEjinDwAWmpb0TCKIZ/4zUjxlvwmF9/DBI6HadxOFlfyDxDmIhhIrBY9Qc5yeHfPAcLcBgOnOcW8YhDd373BsWwvX5xHLkp2xWmPA11J52X6SIdvr3xxDt8zweimDRygKGhHIfn73HNOcNuKqPhXaPac2CPuvmW1tuLWs5cV2ayoMpUQUO1sobmhlQ4W9H8hUWVzubVq0mZCWn3/kk1r7bVXGlq4fqCvvU331Irn9by8qJGR0e0+8CoRkZLGhnLaWrPsGnOLy7cVHNzvxF0O8pt9VQoZdVutc0QBUpapiDHYmLtYRHl/DSMF/em6Sd2xth8RyMcm9aZTk7lAoY0pHZLyhVwaNVTHtOzZr41I4yEMOlwGIHyc7OBuM4EtTZpwoph088kNqH8IKPD2UOQBLEwhPFjmeJKS0gX1lMscdki3wvXXHyMQhgIlYwfEgKu6/WZE4cZRJ6M92Ccl+NPxtLhE+b47LjiYx1/exrHB9YMztRtcU8ykMYX0rAUb5XDvWvs+zNOmXZT5VZd518/rWK5pMmD+1SYnlBR0vKrryq/3lAmP6zM+KSys9Nql7Pq5TLK9rrK1dbNznh+YlxDLHxXr+nS+bMq7ZnSvnvu1o1WkKBwvFKsV3XjxWdULhWUPXBE5d0ztrDcuHhBzbUVFUfGlDt8WNl8XkONmtZXFlVvpjQ1Tbqarr39jrS2pPzoiIYOnVCNK5e28FFGGH/rl2QsatUN8weO1bV77rpXOeqcyyqbzenc2XOavzmvg/sOamLXlDJprs+ZzD/ZERr7aCSePjWlQluYg9gll82p0WqaLgtjFvodj4LEB7GG4zpjAFEwotHthrvQ7Y590//gni2Wdh0kwXOUSPM58yrGs41BlFw2GFCCA0uoCsZq0OJm7IlvNpthTC1JV21gw7VzVziF4ldKrVZD8zfmtXBzXhtrmyoW89q7e6+ZgAXrYXC4v10oFoVRFe5r2xEYN4HSabWSMuyOfaInw1pP+8zrXLOlXAaT0l1lMzm1mMiR4ib9YmtGQpzpA9pP3TEM4+sp66b1LX3VaZvXN2tnQhhpG5sQ+g8dIjYWjCPvHYz2QK3MKJbNMFsjMDG7tLJoSmzgA1fbuJOOwxb6mX7FWh1KlqbLkc2r08EkFtjRs/phDMelwdeuzdn9/uHhijmFoW9GRkdtrbIVyI4PE4aU9b3VtnGClwhmrQPjhcEdG6M07UdPJUgUfHPB+kB/BAYDA2FhM+TrBRXvE2fTL3CmLWjyGy7aGrElxQTDbd1I6Auw+PnawhOGw8oIEWFptVTb/zH8TYLIl+Wf+OcLHOG+IHqmOK2/8+QvrlQMj3dPOxg++O3p/DkYfytYnn6nJ2HxXwyTcK/3rWATHqfx/BbGTqjVVr6YU77CTgr71yldu3FVS292VZzPqdwZ1fz8gmrtqvJDeZVGS+ri6TQjlcayUqmtjeV1rW/2VFBZ6WxB3ZGmKuM5jR4oqVupa/LQsJm1HNqdN+UoW6AwPpPBEl3B3DamUlm714uTBGgdY9dOzqra3bbdd7WJmjBC7NxzBbaDPTXbdbMo16hLeagJBnAwb5eR6ljJwngX7le5Jqes1YXNFa4xM/hKT1Boi1Az6AFJwxFhTCxZVMgQxiUcWzkOhp0+2A6XDkPpv3isbDxtEhhn4En6eLbTeDNehN/qd6u4ncY+hnGrfFvh2+eHzy/gptsdteauKzc/Z8pNvU5V45U7lGk0tHb2jDYXVqXJ3Zq69z612hjpKCnb7Sq3uaHuW2+pi/nNDz2ozbVVdS69pfULb6m7uSTtndHQ5KxWuPvcS6m+tKi1N0+b2Lxcb2oPvsqzGb1z+lUVNjeV3TWl0fFRDY+PaensaW1cu6bO6ITKxbIyjbo6599QZmNVqaFh5fJFFfft00qK44G8WSCDiASigqXEjOq1rhZv3jD75jOTu3Tg4H5l0yk1qlW9df5NsRiPD49o0nxhc1cZ4hrOVukXCD87r0aj2RfR0ueUQXghVzLTqsVC0XZmuOjMZbPmHcz6nTpg0QwTtiyy3Y4K+bxxqpVSQc1mIPK8AxNRCTvEVrelsZGy6akgGmbPV8JNKBIR5dRoN4yhrGBLvpU387IQbXZelbGKOSQxBym0gaMRiGEqq047tIPjiXaroSsXLpl990Ixrxtz17S8dNPcqVYqZfXa6MW0zAxuBZOryRTAWl85H/rJTObCSCWEoFCA+HU1Wimr1eoYUcTwI3XjPjiMQblYNCdM9XrdqEkOK3EmUu/ajjSX7qlUKiTMe9gsjQxhljf0OW20Mc5mVc4X1Wm2lS0G/ZxcrmQEGgKcy2ds3aAegYnpiH7GG1s+k9bS0rIajZrVc2RkRMUCTl0CUW53ZQZnWMs6zZZGhktqNIIiMMR2qFhUNpuysGajpqVGTdevXTaGZHJsXDMz07YBqTZaNp4mEcqEI49cJa9arWVTN5MJDFgukzM3wEgMYE4mRipm/jaYg2YTiLGzYFXQGUCOvOj3/jxOSC14F1Y8I3h9AmwrXbTu+Ao0+PQ1BbiGw8nYEk55g3AI31pjPDdGFqOMcSLCnZB7GgM8QAS9wC2Q2992KjQuZ7AMh+f5vOO2Q93iZsjvMAafcX09LoZDvLctDo/fvR4847T23UupkM2qNJzV8GhF3PDJNbKqXW+qU02rW5SWqouqr7ZUnMiquDun7P60VvJVjWXLmjm0S9femZfybY0Mjerg8cManh3RWm1Fq6s3lCv0VB1Z174P7VFmOmemNAtjUrlSEJYzGzXEN0FrCWLb7bSMg6T+GBHB1GVQ+OmaHe0WCjpIMbIYmJG6LayKdTSaL9lRabPTU6PTVNdM1XVVzOUxK2fEvFNv2R3nNjblMf3JmWAmbbt4yqM/rK8QrSUI3A+LkM+uwUXxnpen3cllIWJMWW6sz4mJmapk2hhbHMYvHpc4LXAG4wK0H/1fYHh7PBcwQ91cjBk47lDWIONAfXuJaBAGxBWCUrZDXz57VvtrNS1feFur507r0GhFbTxyffvbtptq332Hip1DKpZmlC+klF2vqnHmDb37J3+qyV0TGj1+RIvLi1q4+q5Wrs9p8dw7Or7/uIpje21H2tmsa+XGddXmr2hz/romFmEsx9RZvan8+bOqr60qOz+pUqejwuw+rf7VN3XjyhWN3nOfhiamtXTuLRXfuaROdVkN/Idfv679jz2m9skTWlBbpWzOiLUJ3rEgl5YqJdxuZvTWuTe1dOOGfu7nPqPbb79T7158R9996imtrC7p5LHjGrrjDrOLvroSLIfZjhGvYdUNszLG7m2tuhEWtGSDAVHBwhhbppXlm+YtDeLbbjQ0v7RoadvtjrnlNAYWn9cm+u6o2WhoY33VnMJguQymA1h2FGFXQDtaWNtQNp+x+dhotVRt1LS2saqJsUnlc2kzlbtwfd6kVaVKUVmsSfZ6WlrYsB06RMoIQoddc1D+A4c6raZy2bTGRoZ1+tTr5mhldfGm/v7F71ud/+W/+Bc6fuKECrhAVVfNZkslfLJXhmwnu1avW7p8Pq+VlRVzlgIOcq87mHROaW21oXy+IAg8TAJSvlYTs65dzV+fU74QrLPVmjAmGVWrG1KvrUKOS5E5VTeaxiiVy3iia2vzxLe2AAAgAElEQVRjU4ZD7VYwiztUrpghrdW1qhEv+n1tfV3DY6PGUDQadQ0NDdv11lq1buaky6WKVpYWNToypo12S/NzV3Xm7Gk1Gy19+MMf1vTkhNqNugpmllpaWrhh7RyqVHT92pKNFX3aarZ1c2HevqlfY3PDnOXMzc1ps1bVxz/6Me3ZO6OljaryxbxaDcznhr0weIBTG1y10mdX5q6YwZ9up9nvSxzo0GbSIBFgzLC4WC4VjRlhbvPnawpH9HZ+jyRgh19YC0IE74NrSD9LclzKd1hTgoQKCu4w7MDAlr3ABng460r8DowsFbzVzytBJs/oYXEejyNsMD6Oi/N4Op7vB5/B8F8My/N7mTvBICzO72kd3j/26fUwyRIuGHNpZYbTSo9Im9VNrbWXNaVdKpeHtW/fmPAPUc9tql6qqTibV7VX1XC6pAMn9pnxluUbqyY+2rN/r5rZlpo3VlQr9lQoZlTeXdSu/C4td1dVrW5qvZ3TZn1TpdEh5bk6pIylM0mXceRBzAhxZqIH06rh3IpzTHYy1JtRz7Lz7maVy0mL613lSuQtiLvHMNrdhtRphp0A6bgxtYhrRHY+GZZ3NKeDe1cfjy1R861wIeFNTaEOAsc+IWxDgta86dGYBj7MHPymww7jFXCRHQM/Hj4ejksWHhHdkHLrX09PyHbYW2n8LU7rYXEefyddSBsmbxzOezAR3FMXU8aJhi9Xxy6dPaM7H3xAQ1cu6vUzp3VpbEwby6tq3lzQPQ88oJGHPiTt36MbSEuadRWQbFQ31XrzDfU29qqQlg4ePaxjI0NqHj+uJ/7sL9XebCrVbJlrTaQoh48e0v2f/zm99j/+h+bnrklr65r7wfdVWV/XkelpvX3pXb3+1lva+8mf0K6NTa2urSu1eENaX9Y7r35f45mMjh44pPXr1/S9p57S+P5Zjd17j9aVVimVVQ4xczureqNmuz7E5BNj45ocH9Mf//FXbNc7MTamN86c1htnX9eePXtUzKV1be5dffvbT+vcW+d195136UMPP2QOPv7+ySd09vQZ3Xn3XSZyv3T5Xa0ur5iTEIjK/Q8+YPC/9rWvWV/+y3/5z/WNb3zDPHvNzOwV6XFFeuTYMVt0swVpdamm/+c//ActLy/rvnvv1ic/+Sn98Ve/KpykwPhefPsd81n+2g9e0Sd/4lM6cvCQqo26Xn/1Nb3yw9f0m//63+jwscM68/oZfeVPvqq3z53Xv//3/952di+9/IK+973vae++ffr1X/83KmazypVyZuL1wsULmpnZbUcQ2EHHk9raypImR+9TOZ9TIZ/VK6+8oh/+8FV95St/qEcf/Yimp6f0+7//+/ryl7+sT3ziE/qrv/yGXnvlVTtqOHbkqJ5/8QU9/rOfEd7QvvnNb+rRRx/V6dNndfHiO7rnnvv0sY99RF/96p/qtttO6LHHPqmLly7p937v93TvAw/ot37rtzQ0lNPbb1/Rk9/+Oy1cu2JEH4LY7vT0lT/8I/3kT/+UvvOd7+jIsaN65JEP6+y5s3rzzJv69V//P7W8uKSnnvy2eW77J//kF/THf/JV3X7nHTp6+Ji+/fSTOnTwiO578D49/eTTJsH40j/7kv7iL7+un3v8c3r7nfN69pnndfTYYRXSWf3pn3xVP/VTP6WPfOQjJnrH5/xv/8Zv6OCh/Tp04KBOnTql48eP60tf+pI5dXn22WdtvD/96U/r61//uoZGhs3N7bX5eT397Se0sbaiWrWh02deNw91X/ziF+2JtzjO2G+743YdP3pM/+k//SdjJnbv3q0/+qM/0uc//1n9zd98UyNjw4YXd999ty5cuqTbbrvDmJLAGHSNmcD+AuuS0U0IPJLIaAfuawTPeO1gDWDlC+z91pOsns6fpLWjpgQY4aGYZO1MwknneSDu/Iyg97f5KERFB/AGKNpNbWUOC6F/A/gf+3MYP0r+ncphYQ+lRyIPX+wTJYTBMrwjCN8J5gfVxfOY8gYy41JeI3squv2x20wJbnZmj6Z2TYjznXavpfWNZTU2V5UtZDU5PaFyvmziqLHdY7p686qd4DczNa1q0RozNjWk2YNTmpgc0+Su3aqMT6gyOWY7jXKmqMrYkLWZ20js0HH60GjXTazGOR27pWy6q063YWdrnF8XkI4lhqGam+G4Ee3mxoZUy0rdSk+1RktlRIur0tylhk6//Ho4UE/1NDEzoZkTs5q8bVjVRgfGPhzJGFj6MSCmnXElUp+Awlu9GVRTwjeWykBrHzXEo/Qr3ckfYvwwbgFpvc99tG0i2d53Cz5vpBsc7+0pPpiID6b37606eMj7l3eruoS2BmbLGBMW9kxW2PVv3cSZR1nd247requl2qvnVKz3lL7/pCq7p9VD7JvOaGJoSIVcTnX11CiXVJ7ZrXq1rtzsrJrlsobzRSMWKMnlc6NSdcrievm6VChqdWVdM8PDNt8LmbS68wtSra4KXsNyMCctwS1MHz+k8y9+X+X1TXWqG+adze4iN9vaqNZ0bWFJ1Y118z524sQJY1zWlhbVbTf18Ice0F//5Td09swpI9h79+xWpVy0nSoGTK7NXdHT335SE1OT+tu//ivLu2/vrJ568gkdPnjIXHpOTUxq3949euPUKZMIffEX/tn/z96bBkl2XXd+/9wzK7Oy9qWrq/cV6MbSaAAEQIAbJBIULQ0tjzQcjqQIayI0YY9mJIU/KRwOOfzBE5bDHn/wByvGlkayZkyNRgspiRLETSCIhcQONND7vtZelZX76vide2/mq0ITpJbhRCiYQPV777777nru2e655+jm9Wv65te/rl6vrZWlVS3euqml27dMKv2xZz6t1dVl/e7v/Lae+bFPa3pyRuy9DmVz/W2A0eEhXdu3X3vmd5pdAZqm6akJ5Qs5vfLSi+Yr4tbN67qzuGBjuLx4RzdvXNPb77yps6fPaH5uVp1GXfXaphGa119/XR965GFdu3Fdmxtr2rNnpzY3a7p27Zq++Y1vaNdunjetDfM7d6hZr+nFbz1vIVIPHzygT3/qk8bk/L+//W+1a+e8ad9u37yhzY11/R//+/9m0vjs9KTeefdd5TIpG5fLF8/ryJFD2rVzTlcvX9K1K5dVWl/TO2+9qfHRYa2tLOsL//4VExiwz4CY7j90UJiotNo9w00nTzyoi/m0/u1v/qZ2ze7QxPS0Lpw7ow8/+bhtjeyYm9Hk+JhmJif08sqyFhdu6/zZc/rqX/6FbRl85MkndOXSRVN1N2bn9PabbxhDNj05bnOBZgONyC3GpbSuRcKm3rmlnXPTWlxc1plT7+jxRx42lXzPYjt3dOXyRR06uFfZdEqn3z2lsZGivvynf2Kx6fl+ZWVFu+d36tKF8zp69KhJ/6feflOtRlP/5T/4CcN3y0u39bWv/KVuPP6YXnrpJSHRA0d/+qUv6ud+5mf19Mc/Zqp92n7+7BmdPXNQn/jYRzU6VjQtzm/9P/+39uzba3HtH//wkzr5yKOGU1jPwZELNBNhMYoTwn3AP+E5YAvWOsJUuIb07Vf7/vskqYM6PEGnMBJpYLiPXi3xLtxGSP9e10GFd88ZGIi7v3VE47u9Iz2cIQ15wmD2n4NjGZ8Qbc/2vFbeNuYkmj+UGa4WEauHmrqn+FBPOw9NWZzfTq6uxfYNLawS1rGnYrGgg4f3Wdzm4fyI7Qs2mx0Vxkb00OMn1WhVDWDSyYypxFE9phNufwrXkcP5IeUnxqyvvSYRW1zENNsHT8ZVq2GaF1cui+SdEUbqOCshWhJ7qBjJ1ztSaaWizdWylm4taGVhTSt3VrWyuKzUcEqf/5c/pcJwXhe+s6Av/Js/0OLVVU0UxoRL0ma9oY3KpoZ3jeq/+Vf/XLm5tO3HERWr2fZH5PpMlL+xQfJQibGSHSPxV9x1YkFvXjHIGDfjolana0Z58APuvPPdJHQ3+kETAFPFj7n8oLlyXw3+/aC5j76jzPAcyt/+vDV9azsCs9xGpWtcEOU595gWUS9FpJ6qIST2DbPpnOZPPiLln1Dt6nXdvnBb5194WXMjae0YKajTi6sTd1GvUOOyR8p3d85f1PkXv6M9u+Y1ls+rvbSiRDauZD6r8uqCLvzlVzRZGNaRDz0t5YbVTaUs+lm72VQmmdFQYcTmgWhdGR+gB0Z190c/rPGJaa0994JuL6/q8GNPaOreY6rHEnr1xZf1p3/8x7p04aJOnjypX/u1/8EQcLvdVL1e1YH9e00afvP1N8yo6Zd+8Rc1OzVl6nSknmw6rYmxovL5rL556m0dPnJA3WZDF86f0TM/8rQ+/iOfUC6d1ZXrV/Xsn/2pGSydPPGAfvt3f0ff+uZf6bOf/Qf68U9/WocP7Vcum9FQJqP7j9+jjdKaSV5Xr11WJpnV7cVb+sRHn9ZwgT33tr7xta/o5Rdf1K/8yq/YeF2+ekVjYyPauXOHGfChFkd6w2gNYl2vVkSfXn/1FZPEP/e5z+nnfu5nNDI6rDOn3zVG4elPfMyMu0aKRW1uYBR4Rf/xD/9AqIS//Gd/YuPzYz/2jK1lNMETYyN66sOP68ChI5qZmdbp02fUbNVVKq1rfaNgJxmqtbJeeuF5Pf300yKm+D9sNTU8XNR3vvOSnn/+OZXLJZPikTJhOp555pMm4WObMDUxoV/6pV+ycdq5a5cZUKJat5MsPWmkOKzx++/X2uJt3bx23RiOqakpU1NfvXTZ9qWREgmRunfPHs3vmtOv/uqv6uT9D+rgwQN67ZXXTOrFKBa7gJs3r4u48hDi4cKQbbssr9zR8uKCet22RoYLZt4G87GyfEdjxTFzUNVtt9Sol5WKp83WYCibUXEoJ5gCQrKODRf0Z3/yRZNYH370Yf3IP/sFFUeL+pM/+kMbm2vXr5hDrlQiKRhGC3qTSVlZ4OeJ8VEj6PVqWWfPvKtquaR9e+b1hS/8nl5++SWdf/dd/ak6+rVf+x/14IMP6N1339Nzf/V1fW7uH+uF558zwg9sE7mvWq8rTvhMIuK1nAdLnIuF9T/ALu4OPME7Y9r9y2AVFK52HukuNCfYJfGZlRNFq76srfV6gr410eWMpoVG+TLswnvS7/aONH6hjPAcrtFyuI92dvs7e8YtZQRZR8u1MrcNxvYybP/MexzjXSgrtOd99fv2mzodC9WIyj/UHcrBqtbCEMY7imd6GpsqqlrbNOvMFPuJqYSy+awmJia1Y25eU9MztudWrzXVIm5xNqdYMqdketRUKm0M1hptZ0GMtGaWskSliqnXcuEnkcZZlwmOqyHFJjhCTEhLafV221nlothBvZ5I6fq1m6qUGhadrbxS0cbShlZur6i+Wdfqyrpu3bmtsflh5THGWWhp4c1bunPqtnrJto4+ekK5mFRbqujtF85qcem2br97SwdH9yqWTqnWdIefzKLLDzxg9b5xMot04MIO0/UN5mgj88CxFju8ZDZulBBgyxXKMa1+mXc5XxrmMlxD3vDsm/Y3unyvsqJ1RPP24Sr4MQjGo/4MNtsMbIlkMRjaWDNLXRRtqeERVbFWHs6ou3NGeWxyLl5U/dpl1fMZZcbnFWt1zHin0O4pSdjNxXWVXzul0suvavdjH1JuY0Pl5WUjTp3hrArtmqpvvavO1JR6B+416+fi7A6t37yufC1mhk/5/Yc5f6naK2+pubSu7uyUO+owuUPJ3U1txF9SrZDX0IlHVZ+cUw2niLGkirm8SVjD+ZxSWEebmUBXnMYYHynqniNHtcKec6tlSLZRr2ptddX2ydOphBGDcqmjWrVikjHhTVGdXrt6RYWhrDE4rUZN9VpViXZc7VZT46NFTYyP6fKlC/roh5+w+rutphEMJOnlhQXNzcxobHxc1U1il+esrPNnl9WsV9Vs1K2d169fFQSBcoj+NTc3p3qtYipo9p7RIJw/d0bXr10xSRPiMD42onNnT+v4sXs0Mz1phzTXV1b01uuv674HH1A331IujwbOQTvbDou3bhmDapDeIsZDU6PFEc3P79T0zKS5Zi5XSi54jh0BM+MmZVMpMxi8fv2arly5rEOHD2hoKKfj992rM2fO2B4y++zzO5GO31Kn3TKGYXZmWlcvXzEpHEM3GAWYSJgS/giagtHg+uqmlpeXhc0BjL8dNiBSYyKlZgP7GqlcZr42NLdjXutrJW1sbGpmZsqM4IB39p0xdjSHR52OjS9MYrtZV6NWM42COh01ahV1mk3T3Kyv1DQ9NoHXHXtOxuOWLxWPWz6MGFvNhvWnXNqw/t2+cVOVcskYxtm5WcMkpY11TdenlRoZsaN8pbU1YezHtbyxYfURKrdSKlmceog6ZZ89855WV5YFLIIqYUjeevMN4cALDeDu3bsM3xw4cMA0J4EGRIVP7rGdMHLxXWiekVjemYDlCG5AQgFvBA0lx9nCz959D7oGfuEL6FT0l7TzeOw1Y/xjqBR865Sj5rYPDoOG8xWNoyJ/jo9n0u38J3uh5uGK8JvoTT3e9ucCTVIM70M9NIiwkdEW2f1gXz+oKDBACOf36AzP1k4bTCyx3TnMUJQhFiYL3o69Dlpq9VuL7VukRqSkLb9w9MUTjsE7d8abZ8pzIwJlRbXt9lf279mt3bvnzVCHWlAqc5QjlkoqjUEJDAxMgvl+5VgY5zMTzkDNxgLXHikjzvjajnczRrDLJaf5xhsdwTlYaPW1qnrNjlrJhIojw/bNqeff0+rtdTs6MjSS07H77tXX/vI53bl5R8l4Rul2Rs2lrkpLJU1PT2tqx5R2H92j0bkhcVzs7Rff1OvffF25TkaHjh/VIw89pFwqqetnrmrjMk5zLuuvnv26WsMf0T0nD1rc61qDucbhCb2D8DqCzojbj4FwUGJMi4cs987m0O2jg/5AOnb21JAh5VCuj4XcL8/BaThHaqPszx8zv0j+dnzJn4uPPof0/tW3IlyiBDmkcWW+bc49rESfo+nR74E3QBOoccsGiMGCG5sDotnhtz+l6aOHdOnGTZVgzg4c1OixY3rrDirkyzZH09PjOjw3rbOXzmj99FnNHM7akZbW3t1aymW0p9vTrdt3tLa4rFospveuXVdu1y4tL63p2sKCMlOjmsgmtdGNq7pa0tk339D8oaOavveoTm+s68byikZmd2rPhx6XZmZ0NZ3W5viUkuNTaiayqtabeuXiJRWmpzV7+Ii0b78qxPfuSidPPKS9e/eoVCmpUCjaOsaQrNZoanFxUZOTk/rYJz5uKmPGKYdl+8wOcfgIH/aNZtv2bWFqjt5zj6YmZzQ1PW37sG+/846e/+YLevDBBw3eU+m02x7IZnXfAye0srym9957z1TeR+85bHCCYdP169dNHfzUU0/p/hMnRNhSLLtRu2KjAOF+7PEntHPnTtsz/7M//7K1dXR0VM8884ypWiFS7Gu/9dZb9u3u3bt1+/Zt7d67Rx9WT2+//bbtYx88fEgzc3Nqvvaq/uhLX1KpUtFP/lc/Ze2dm5vXZz7z43r55Zd18uQjWl9f1ekz5zQ5Ma2ZHTu1ur6mtVJJOzo9NQk12mhp9969Vsf0zIx279un4tiYHvvwh3X5wkWzEUBSZE/9Mz/240ZkNzY2VCyO6MRDJ/XCiy/p9JmzmuZIYiKu5dUVMQYnH/mQGba98uqbymaHjKnm9AiW7wsLC5h/ae/+gxoeGVWhOKL9Bw/b86FD1+yZMUU9zn7yRz7yEY0Wx4gZrLmdu5TJDZkaf/+hQzaeB48cUWYoZ5bsxbFRHc4c0cT0lHbt3atUlnCxedN8wDiNjIxYG5OZtJ1mwJgPD4L79u3T+MSkhgtFze3YaW144smn9NLLL+r6jRv69quv6MHOCSt3YmZG83t2q4zdUqekZqejWrOseCqlo8eOWX3Vas32vmHujh6514war1y9rmPHj+vRD31Izz33nE6cOKG19XWdu3DJjBU/+5M/abD50z/906ZBYc2iPQSWEOA6vY6V6Y51g+cc/SGAEXSI8+zhyvE31rshclshLn84Ftcn5P4YoqFLkI5/Bqewdvj16bPNoiEmSw//ICTELiw3ehxvgABiQMXVzk8SlxYvUiBjHPWDdykXTsLHCwZZEZErStBB7uZwwjMCIF5jCCIEH4AL5Zp0FkGU1nCryCFSyguMQ5SxoCkQUox+4A7dGemuSSU4UuGYVb3ZUA+LGM43NtvKpHGygjEX3q+ydoKa/qAW5fwhXLXzjw6ZgGVw8dAZ0E6sZXt8LHbOUBIbutki8AlYu6NUL6ZsLq22P6oab7k54ThJIhV3MdAxiErElEFKa0qtRltVJKx4Wr026VKj3lS8k1C8nVB1Q9pYqens6XNaXV9UqpDU45/+qFZuLuvf/U+/pfrGpvY/sU///Jf/qRrr0n//L39N5Rstszod3p3VP/nFz2lDmyq3NjUxNqzxxJS+8Ot/qDdeflOf+fyn9eiPPqS5Y9NKDck8k/2H/+tL+ua//47GUhMqThVV7zVU6dbUqjaVrSbVSrakfUn96Oc/qYc/8qAa3Y6aTbft0YvjgxzWjAGAaEFXbZZtvLsJ4rbDUbKV4OCJuYaA25zb0Topl4lruMBZejbpO8b8AHsm7wBbqLgMJAc79MyPWyDuqImRUQesNlc238YQ+Pb1F9ZgSycsGmtL5KijNS7yT5RLD3mj3w6y+oVuMZO9D/5tzEGq01S2XVd14bY5mBkbnVCyMKyF0ppWNtbNAntqbFy9dstJQt222vjb73SVb1SNwW2P4l2wrcTmpmJYVueGlM5lLVwn1r+cWyeAUKbZtGOArWxWafIwK42WGpWqCqNjSuYLJml11tYsXy+fUyeXU5loYfG4CPqJVXM9lVWTOcMGIiGl0rih4WgY67FtqlqIBUQUDRNGYMwfe8io4ZtodXodYwDYD2bfl6NL5AVhDhXyRmCx5IYhKI6MmYUyZ5ZBrGNjYxZHvFLadCreRFJj4yP69V//db3+5tumRj94+LAxB5TX4FhpOqVKpaylpSWbHiyZKYs2NTir7TV4pJk01nXHmEKbWPNYxQ+PFK1/lIMh3ezsrJq1pqnVsaKmvfwZvmg77R7jwLccZ6tW3dYahAA4Jj1fLNoRTaR26uvDUs+5jMWqHW0HR70ggqXNdTMgw7gRZuvhxx5TJp3VjRs3jUhTJv2DENMfGBXaRt0cQeDkAONCn2jT8sKi2TXA6FC32yJyDCx4F4JCGgwRzHWz3rLz9JwXz2ScTwB7F4s5LVOvZ/2irNB3xpc+UyfpjHFgKmgPan2YeeaYMQDOwBx8T/0wALxbWlk2epMfLhjuhA4lMmmDK9o4MT5uRo/MayE3ZMzD6vKKjUOYA9YvdVCnWemXN22doXmoNRo2f6Q32x3l8zkTurinfIgy7Tf3zAY1jkYZwYZOmfCBNOI2yvv4sI9vBvgHYYVfwJC+OFsr4Z5rVEiA3pr9ipHErUKG+4YTSXGKdBWx5+AQMhp+vOlwwB3XkaEhHWHMxMSCVY2QWoAQJFbnJYoWOZ/AhoINYTvvRVQJkkNSAfF6UZNkLxU7us4xIeexxwQ7y+863z8kRPXW2656HVxPIvm4fViIeavdtPCgAI65Z0WxwNERzmVb3T0fqQwhKWYLnjOKtIk+ky+ZxuFCXYl4xs5zM5EsAACwXm/aESsQEt3gzCmuOolrjleQSqNjRBlnDCDTVFNqc3qkF9d6pWROJ7KxjMbHC3ZOtVpp6Na1Fb316ptauHlDaQ6qVxLqVOLqNImhXlOpuay5w3Oq1kpmmV652VJ5ua7Kvoo6G9L571yQ1uKaiE9J1biaK23Fmykduf+gmrm28oWkEuvSzNSsirkRldY3VObYSm5aLbB7Q8oVRzQyMabaUl0j3RE99dRHpNGUncUd6w2pHWvpZmxJO3fM2zEVJYAP5st5DjWYtmhfzDQA5zxl4aMa0LLzChB6mzwHgtF/WTThFIgBOn45iHxkrJXTMTEPzpMcDk0gJe4UhC0qKyyo510lg/Swa7X16plfYzKihJ89etrvYJa9fOphHQCLYT2Q7gh3yDe48i1/5OHqvgvlcu3EUmpwMmHPfkMUqwT7SSaVzGU1OjpuiK/Mlk8m11/YtIIxqHgmmC5zdDI2OWVw27IQq04rlfZ5DIn5sJbk76VSdgQNOEe9uunP/PeKBaUmxmwtdVo9MxACNKivCp6wwRr4x0fjUMX5if/xnj1GjrJlvUaqbZ7SYkrlcvZHHpAUbULXMrVjDiRkJYDwCc85NTuv6R1O7QkDUByf0tjUtDlAAhljlJnJFzVfKJqx5/rqqpLZIRWKRXG6Y2x8UqlcVhubLEh8KcAYZjQ7v8fqZT5AqCNpdwaerS7wBuMBwqRtaKy4Gs7wRxeZ9exQWjv35C2dDadMvqB9hw4bwicvQof9kkSj6ylbKFh/h4pFZfLuO8o13GQR3Xp21DQ9NKShJGfX3bHGZMI5fEnFE9p/aL+tC8btna+c0vPPP69HTj6sx574sFpOYarpuTmr1vogKT8yYufKOf+dGx5WfmTYxq/ZbKrewPYiocJw0Yh7n5FxLffz7JjdUB5tJl92yBF45pH1OpIIHv+koSJ2GO68OlcYRZg7vg0/6sWxDD9oJMfX8HlBeUPFMctLP1kyxXGIb0e9RMLmey4/HIqxWOoExao32+Y/ASREGSPM6+i4cpmslTU7t9PSaSsaIvBJDB/9rINYTGM5ztDHNZ5xR/WogPfpZFrNdk8tT8zZ9hzQHwx4PUH1J3RsraOV5jmgGAOF8LD12i+r3yN3wyeBiFtbtkvn4FLDJl7nvu37pBFnEBRUHwRkyAdegAHqGfE2a+6AnGxhu3wQLFefA2IGNNoIkJZNjkvuV22GTD6Ni6lFPeKgDCuNuk3D79S4EH0nk7mJc52OiwAncIs8424Un6pxDCyCNMci5X8WSqIrPBZhDZTo+ljirY42y2Xz1OWUAQnFEjGVWxUD+EajpyweutjLbCZMNUb78IgUi6edqm+zqVgtowSk8mMAACAASURBVNJGVb18XOl8WvVWXel4SiOpuC6/cU1f/I0/0eZSRevdirV3NDuq+08e1wOfPK4dB+dUqXRVqce0d/cxbVxd1ZXTV7V8c0Fze8f1s//iH6uwJ6+NWFnjcwV1sknlx/OqrVeViQ3r/Fs39a1nv61sLK+RqVGtbqyqsVZRaamsfcPj2kAqanU1kkpramZWmXhOC+eWdGPfHR16Yr/qaAZ60vyRfTr+oY5efvYV3Vha0OOFrGYOThtXvH5+Ud/5zqs6t3xZny78F5o9PKlaq6ZkLG1H57q4gg2aFYi3X5QwPOg61HMOaBIMsi0mYntj3AdH69MgOm0HSywyY/0iKieDR5aiwZknDB7mAnAZvPmHAI/h3Xe/gqr5uasjwLTDwWAoh7KdEd4gX3g2uA3ciC/HiLkn5KwuV65jRKw629fs2tGYOMxnt6V6E01QUsk0Tj5iIvwt1yhSpGW2HQZIInkbUndI05irdkAeDjnwLWWYkxX2PbtNe4Z4xnBNiayPkaK96yqOlzlGAzuQBPNqOSjMpGue+YHi0ObxbMyYW7nWVhg9ftV6zZ77hMq2HNh77ZhRFefVy3gcMw+BMgLAPZIp6ntwSLXumAbqsXGIcYQPBryrRkzKFYr6uZ//pyptlDU6PqFeIq3NckPdCCHBkxyqUizj+Y5yAaVq07UPBpJugf5oG4TEzWnP+kj7zY8DxABnMt2uSXpxOacxECrGE6aEdvItf62mI9DgoNB+lgBOZ2wMExwldc52CbREs9q9jtnC8L7WrqtVTwoPj/yOPfCgxqdntGvnDmWGhoworZdKwiiMNvAXJP1N9rbZ68XDo2ek0FYyexw9hVhhnIhmttMeBI0hLz+bUz/mOPlJdpyhLv1AiuU8O1f6zI+6o9+1vQdF8vPjyhg2Wq58ICiZTJuXP7StMFXOTTCRAMkbs3ZVmw5egYsg5TN5zQousZGeHYF27XXjjvdLTvzQJpsH77mP42vJNNrRpm2HAWeUGYU/8idSaVtb9I9f8NzmCZ7hBvADfSI/f9F+bk+zQr7Pf/g2/KLlkhZ9F/JEr0mQjBtvf7bOc06GPI0gB+TgkBgSjy2GPvIbIGNXIZW6xcyz6ySdHqS59EEzBvuhIb97Z4OFNsD/XGeozzES0A9TuxPqs9swoxLQUxyvaRwpMCbFmVxxppvdArhmjEcyCWcNzh57rliwvTwWbTaRVC4lFVJp4yBTqZhwmlatAeBx1XEPGI8rn8yqUepq8Q4W4+tqlpPa2CyrnqzrkScfFrAPkmxUpBunl3Xm2xc1VhhTfmLEGLjS1YbONi9rbs8ODRdHTZ12+NhhzU/N6s7QLSUXM6rc3tBIsaB7j89K89JibVjVFi4mpVjanU1sl2O6dvqWaqWG5ufnVa3U1VVLWMx3Wz3hHMlMznBtyBEmLH3xf9yMq2EhWaV2mqXV1ejOKc3d11LmnVO6fuGyXn3nZU2VpwzLbVxf1emrZ1XqVYVnLrBCGi91YFR+xsHiSIOy+AR4Ye4c3LAAOWpm2hqYs75WJqhb3NyHRYEqHuc3hsCtfA/MA3DwC4kEB1sGLx+wGFxDo/8CRw6RRyV50hzxDVe+Cf0YXN26cQ0afD94b8328aVdea4c951bV3G8pLXbcpIsyAenPR5JkD3ufJNDtMPYhCvtTGWyTlr03+A731ZIsL5luwhCZUyAc0Xqtq6c6hMLFrMw8cSPsllDlI1LU2MCPKGmObiy5L/wI39oT0gDsfIjHYTIHPJnZft3Vn46ZZoe56jIxZZHsodJYR/eEDjMtydWlMka5Sw/44RRIbxgtdnQzOyc5nfH1GjC5LTVaHfEvjt1RpE6rInhBmbU/JBj3IRg7mDBGBHwhh9vZpf5gNLicIafGxO22IZMCKK97K3S13QWAcMdwbR6PLNlaQhA3sgXh06MAXPBlgZEhXGjT7QZYYn+oxHFUQ3OYsgzs2NWu3fPCtuVOlbXuNSFpSYfzAS8M8FJmDsMEU37EmDSrSfmwsQjcKGpkh3Dh8RqGgZPgOkrjCZELAFh87ELaCfW3fSPbVnghB995EcAGn60hzyBCBrceOaPvvOH/QBaIoQt8tMe+4ZntkKTBHQG8JwDHyRlGCA0Zs1mXWmDUTfejJf1zceyD/emmk85xpTyKJc2Yz/FWJOPttMeVPP8WDNsTfCedHAM14B+XNpgTVoTPe4J76wg/8/d0uxVZKyjZUS/5X7QDocHeb5bfsiOR7z2mc80KCAUZJ2xzm3NRx8cZ0Q5TJJHrpARqzSo6sJQhO8H3A0pAxRhTbB/7Pu+ROe+cwPj64AZiTdMwjH/wqhZuuzHYYTgHPYncuzXNNTBGxIq8FhGmUTaFLUQ6QYez1qO+Ke7STU3pepGR2q0HICm02olpORISmX2gdhna8WUrkinXj6vr//xN5wfV4A73VEn19HRw0c0f2Bc1bWuTr9wSa8/947GZ6f1+OMf0v779yveieu1Z0/pzVdf0+t//orarboe+vFHlJ+Jm9FOo1rQnVNZxVJx3Vpa01pV6palKoukmVa8jQenpDnuaK50dfrVC6rUavrkpz+pS2cv6tbCDdU3GraPxvBBwGuNtlKtlLITeZVVVnu9pqWlCQNck1RqDSWLKe18aJee7DypM6+NaGVlUZuX142YsViOfuSI9j9wUHuPHTC1J44oICDUETdtjSMOxoN5hzEdZtaMREwZZV6kXCxkGBIQjalh/HEHp74PMM58WRQyN/UOnkyD5ICaZMfvDRBWFNCBKdPaGDTd/R+DO5qw5bVXa9kCdW9sHZAnAqiW5hfxls/9wwe95x2jxS+BlAJy4YGx9BoLEBzjzjt7xVBuqw9a4/b2LItF7HL14tXMEdF+2UZ+qCcw8Q5ZucAp7h7kZvlB9qb+9fuG/TY4RBzyQA3phZH5SNtCnSZZEvwiEAuPnJgXIgZCfCCC9LXZbimZSFusACMOMdSzzk0rUieInj/GhPeWH2Tci4njnc2u1xYQZztE9TKGhpGO2bGyYBfDaEGAoem0lfY4Qu3GOGhAkHas7RAJYh4g8WED4yV0VOOkUQZ9AP+5OaLdnGRwbkYZV/4g/qEP9Ak81Wo0lEo7rYT5iEcl7yVfCBcaBfbL+Q4Vc63hNCLAjRF1CChtiuDiQKBoC/VypY1G4Bl7n4amAF8WRmxtIiMAzlxhWOxjDwBqPMOUGCFHWxFh6CiTH+uWXxgXnqnfjcuASSc/BJw28an5dMeIGlhj7r30bM9e+wUhpm5ADeka75jgIKR7GtfxY+7mImh7nVYPuIdhoQ8GscFSnXagZYC+ET0Qt9kRqd06g52WLTb3FPqydbTcu+i/gyXh1nD0Hfd+1feTA+4jIdRBLldOYC5sJtw3DNWgEsf89EuL3JBp+x8Da4Pr80XfRz7dchutjBehjNBwnqN5XJmOw6PZAREEq2kkHZMgnG2esCwkVnOHGN74AO4R2SapLKreJAEEINoFw9hd3JO3pVZTKjW7qqujBglqq5jIavnmhk5/65Ref+E1c1OJtSIIZufB3fr4Zz6lB546ok4uocWbZb31V6f03B9/Q1fPXdeTH/2I7n/qQU3undRC6Q6wKOBr5dYdPfsHz2r1ypo5a9ixa0btbkWLd5a1Xl9SN9HWuTMXFZ+K6+injyk/lzPpojCFY5kZ1Zo1rS417Gw2gt7aZkeZWEzFXFxTuybVWLmpSrOulTtrGp1P6/hT81pvLKv7SlvteFNXFq/qgd59djaTPdFuUsrMZqUJqbZZVivdVr3dsMAsLOlkNqFcJqlHPvWQPvr0Q+ayNtF1CAu3tkjyiYJU7XTUabt0VFtQorhJiMywnUVw6nJvMAl3a0vcooE5oza3qFhoRnU9aXPIAHxghwyMKfDAa5KuW5gDaXcLqP2NHhz/+f5lGWCSa4D5u6WBlML77Q0I+UN6eO7nD0QAxy4INzA4nhFCy8SzI2zMjrddCVefj/xsm1lQCb7vMtbYivioUf7ZcV0EknDvnabEGdnQB7NZgJHASBSmwjgLnh0SN5U0yNwUKu47EGDCMxwwVvYdxrVm2cCadNstxrZ5ZEjUKQu5itvhIOVF1NTtzoDgWbQuIgcavWJ9d81VMVd8pBOABBfHEGaIe7te71sfGzHhaGAijY9jc+OJ0R4/CKTt4MNkdNomhRKchPFmHjDINMHVmEfmF+EEId3hKjCQMTLm3xw1MdgJ42A3PhB8ZyyMDYgjnjZ+MBH4l4D4+nRgAhxn7+EughaCvVtWkZfwAxMD7ASCyf60ScMwLQSL6Z+i6JmKHsJr6gcKtcAhrjzaCaNFWZRr5TE/vt3hO+qnH0YcmXfmE4YFNT1RnJzc2m8n39Nes3qx8fL9Ytn67w2+fL/YAuH0E/PM8jZfU8Cn+Wtgu6lh8xyMzTBYTrHFSuYu2gjWCAwnYO/9WnhCSJ8g+LjGhc2AeaKvMAOks64Yd3AXeXnHXJDOuAA/pAcmhTT++JEvPIf1z3NY39H3Ic0+vMs/oXxehfK3X8Nn0bKidYT8pCUNUPvqcIfYwofRd9y7/pDH5RsUxJA5YBw0DPDa2nn3jn9hFnwzDUcHtSeDZry+XU0dhfGQVew/wGE+wOKRfh0rcfOYllSp3FC8ndRwIqW1O1J9var6ZsO44rWNdZVXNlRdrGqjuqmhPaO6/2MPqbAjr1RPuvLN8zr13Js6//ZldZNx3fvAoypXN7V8+Y4ufuei8t0Xdf+BI8rNS1pq6fRfvKnGtao+/vGndPKTJzX/wLwyE0mNNIdV71TUTtYVi3eVi6WV7aS1eOWWNiH2Y23VO3VNH53Rvgc/YW5Wh/cOS8M5bTSrindQ2+VVHMkrm0vZ+deFmxsanxhRLu1U2vW2VNwxosSNBS3cWlasIN378B6l9kix+ZjyBzJKteNq5usoGszCnvPtZSU0fmhC/+S/+7wS9bZGporqpfCdjeUqEcOcAjadjGsoKw0NpSwkZxNDYFPLS5sY6YE8Yim1zDIdVMYxDdS5XYun3bPVyx44Fu8BywEh7Js7Dpm9dLI5JzhIecCLs361aG8mqfK9U+M5mDQsYXythx4jIuHerh6wWHq2Xr20uyVP5KEPtX2AdC+NjWCRRhaacfBWqFvY7l/DCZESB7esj7DwSA3rgYaZahOECBI1KRPkgf1HwuYCpgVVM6ck7FsbU2pk75lyaRvPGBK6PzQfSR9ZD5UoEqV51MO4FV8G4GwkHZsSdyIABM36gsCEMI8mnZoE2hFGWahiWeHkgyHgmfPi9I/oYPyslYwN70wYsFXu1jkSGpmsDtKZV8wZkRxdTAHGCbfEIFH649oIBAGTBkmufuaDOry0RX5jaGI9c1QDIoYauzawh103NXYiiTGfmzGnbo3bfq4Z5NFsP460yyCXNAQFzmibmQfUDEGDvV0X9QvVbyAAEKZEnABJbHFAJUwaYbqUQQPRaBkxGcpkxV45Z7U5smUBTbw0TlkwJ6ZBwbd+hnOqTlqkjGbXOZBiLI0gAS+01mixV9V3nGaFjRfGme1F256IJ4zQdrqOYPGdaXBgxG0rjClxa5L67TiVTRpEHQTrCL7hXTQgBOfxgZsg8DB04ZlyHRHtmP0McBUIOvmYa9rn8DpCU9zeW/wJJG9zTx1z+IXOWbCbuGpNYKPtwg7b1lTLtldbCBWUB9gQNc62VjnLj1bEbQfQRoMjr0UIhBTtgK1T8JRf67zjjzGO/mh3/w/GdxuRD3kHdHGglQhlhzx3u1L2dpwR8vFu++9uaa63hvxcYXwUMoaGkcZ9qCw8Bw7G5afCAfd4t3KYm2g63xGKk7EEb0MgMIqCI2ZN43wFIKFek2DMcIWJg5o7ZQVlsEA4GoaqncAQRA179ktf0ze/+JyGujl1213VOhWz7s7VM1pcW9bI0Qnt3rdXE7N53b64rFf/4nW9/OUXNTo2qc/9ws/osZ/ap3JVOvfCdf1//+bf6c1vvamv7v2GHnrmhHq1ljZvb5hlOEdXdu7fqeJcUkvVurl3HU4PS7G6hkeHdfDoQVVuvK3b12/pUyef1oMfPazMWNb2uG5eL+nF51/X4sVl7antVSyVMKvPydG0NgopNVINNeItnTr9ro7MHlFhbtSNSSKpe544romdM6pttjU2XdS+++e0Jung4wf13z76Lxx3CSfak1q4emWTIRlTJ9PS8afuMYcxBF6qdgkZmFTGOFLQGiqwmBY3G5i52fYAnpGI8dAlFiehGZFmOhgkIoW1TQgwg7gewWCw/UUK73OAjqibBEPpvIewwAAgXXJKwS1akCCL0ryqpSEMcN/Ag1cJOuAxBEYacAEBDPDqoMvBakgL1/Bu+9XBtBVsxMXBKHW6ciACjk6BOKmTdLeHa8TIiITLD/y7LafBc8jPDNAX2ks+0lk//JnqMLLvF6SDZtMZXPEtP9rikB5qVKe6jME0oCVgnED+zCfqDU+EmQtYJYiSlQIjYGuH/D21IUSokb1EYiE3jdFA5nfqRxC+EX0IuCF75n0rgmEcrY1cQXy013Xe5psgJswF+SDYhjuszoGUiBQFIiUfNhiUgVRN+zjuiVYhzKeVw76nOR3yY6GYMe+0A2Qc8JNdPcE2abszQLSMDuNgChJPOBgsxrlLtDrGEbU3zGgLqdBJ1Dy38NSnpO1f01jqMamWPlioUo6pJtTFUhtpOEi7+KdAIsSJC/7SvNU568oYCAge2wqEbvXbDMFanDGysozooUJ38QHIF+qAEaTdwA/1YBDYbGNABsFLGJNGW40pgKk2Fb83fmTcvEEgcwE8wGTYGAKzzClxIix6HYbBfk6NQQOfQ8oNwq2/3JtUD1GHWfPaG0sHvswmw+ix9RXE3zVbABxjDbYyOgkYC+pyuD9OCFYMOdFGGSPsNAlB0mY8HNPjNGissXq9bn1hLNHIQMzJxy+qsQjEnPHc/jPYNNgfvAtpIT/XkMb3IZ206DP3gWkI7yxD5J9QViRpS3m0NfrrR1vb/mF4jjaGSnkOaW7xMSAOuVLwYA8pdMR94xrsOoTUAZDgTCGRJGJQR7EuSAOuyBFvkBfASsxtZz3tJgbswL5s8OVNG5hQBsbalTS6pcrqptavryqWGLXjG/sOzWt8eERLpxY1lsypoJR6GzUlK1JjtaLyOtasI+qkMhrbN6X4uJQblyb3zyg9UlBiNa/V5ZJ5ucrE00oXs+qsbWp1bVOVcltDrZSGhrLqNnoqr5U0NJRRJpfVzOEd0nfeUeV6Td06nuDiam/U1evEdfGdM7ry7lklx1PKNo2sqtSqqYFh5VRahYOT6q5nlRwbMmO8IRZEIq6NVkOZ+bymRxNWDm4rcSSz3qopNZVWcdg5p2mWLb4Gp8vUs2N9Tsoq11uqmCoKNW5CsSZxz9mucBIjiCuVBkO5+QTBGYLGJQhe8ZQwrUYTzjjLsRu39+Q8m8aUyzmLdmPKcHlqPuSRF0BfWFm3hSo/yf67l8C9jt25MjWp1BMAv6cGImCuTd3pIdjg0bbgB5yze0Xu7/PH931Vt4lVhiRQOhtT4hmR/jPE0gRMp0d0siKwh0jnvt9yDdsGRmTh6hkBlw/BBwkRJE1fQC4gTuCYZ0PGkfVGj6ILmHyoDQ3uI+/CM/ndunNr0cYrgqTsGUmE2WXAmGfibgZi7L83JA4y4n/q8+9dO11+/g2SWFC9W5e9YymmtAesQRQQdol3zd6tnyjwBhbX/fb6GYTYcBv6FK5hLCCwpBnv0GeorAuGF8KYgrxhfJyuwXeXPvn9XVfGVoHE4TfH1Gyvr9/OGBpD5pPBcuPDs+kZIXYeodvYoJlxOX3vHJGiHhglOmHqbpPybZCM0TCO0iRMqKPTbiCF0udAzLhnv5215n4wShw65OfWDnfwn+BYGov0alsgtvXjPqQMxiyMKWU4zYbXBHiJ1wla7siw9dHDCnojByOsQTe5jud1dRrz6RrVpxuu7Y42INszLdSPhomfMVTgEPrn4RwaEupBFY8BMkyfqethUlKD45X0H8NmixXf6dkVZOeYbw9bxlg4WApE1vANjYv8YMKsfaEdvo8hS4Aj2sZfKCu8334lzwf9wnvKDfchP2n0LZpuErp7sXXx81FIDwVwjX4cnu1MuQO9Ld+EvFwBFLeMnLEEHQUo1jerJpXZagD5wXGiKoG4mxTjOChDqA4MjSsM4wjRj6EWS8QtHjIIsd1NaPf8PhXzoxqJD+vY/Uf0iZ/9mHlw+71//R9UvlyT6j2t3lhWp37A9ojY/+kiPaVwhVlVtVEQ0UOxOsUX+0om4xxDJBMqjA9r9uicljY29PbbpzQ8N6Z74sc0PJ3Xyp3beu2Nl3XkocO69577tPeh/Tpy7V698uXv6OuvvKg3lt6RUk56sOMk+Z5md08b959qZ4x7rta7So7l9PRPPWNGfLO7dig7nlKTWMdxzsinFRuWkgS6wAIYyQR1eTyhUquuzc2GUpxlb8aViKdM+8FCR0I0ZxuNhiFSU5W3ISQpNcMCwU98rKOmPxuas6N57DWyXYX6Fa9WZSW7w8rjurOXUCwtNTZlUbfiiaSqazVztANiwLDPohXhJ8YMZWDGnE/pNnWY4XVAdKj6UDESNzphuCvAWAD7AFNb1hlW835PORBYYxAiHuTC85ZrgHFTt4EhqQXi4K5GuWlAIMqmSARSsdwlHQRCr1zrLJ1kKJYhaJAmJIS9PgryPyidX0tOlnUEya2PkNGV4ZAO/WP++DPS6QgYiNjwjVOpUy08hRFUuzq1tvEgtNVU13iyQq3MFUvvgVoxjK1br6Ed71/z/bZ7pMWatSFD4mD80CSQCcTqz/zy6HodvQaka2ja4NMRJPuaT5wfCabGhtnPkWl/PDHxanTLbEgBgjBAwoFBYgJoJ+NnUp49O00LDe2Pq5tYt0VBg9EasecOI2ZaDjcvlOfGyxpm92H8XFt8i7YxZDZWHnhpJ34ymFgr1eclz2CUXDmh7O1zE62Ld6i03fdu3uh/+BlYhgemh2NkPihSsIEw5j84DqNplMezZ8R4Zo7DswFihC5E+xepqn8b2kaCG3NnXd7P4G+cMSDvnMDIeHS20RhgznCMGck5ZjDaX4oaPDvCB660n/XRS8gQ80BYI+NHvn66+8pgO9oHNBLUEeqBCQiMQDDM859uKSuUGy0r5Ptu15A3fOvyDQRsnpMOeblOunsm2mXd+uHd00IlDDj3/DkYdYU4QsJichwVSA8kh0s+vKLValhnwkm6723h2ZNtorpK/b9MIG1yyIPy2NthMmSB7RnAZq+tXCyh+T17VBgtqrbaUCcf046HRjU0IuW/PKE4YfYqXd28vKBStWbuT8/uPKdktq1qeV1Xz1zQ8cemhc0Ffq0bG+tq1ksamx5RL5vQ6IER/cQ/+6zK3ba+/ey39dUvPKuv/fGz6qXww95VK1XX2HhR9zxwXJk9ST31c5/QwZP3687V21rfXFazV1dxckgPPvSAxkZGlUhhwd4wb0iQZ0YuU0jr+KNHDfywP4EGsg9ugJOIK6WMsmi+ATr2jFqY9iXU7MSU6LAnhVe8rqodp2aCayKwS7fpmKtMNqUODEI3boiqHWubtJjuJZWJJ1T1Fr3g+6GMM+RHOd8yw6m4skhzTSnRxN9zQ9lCxnxxt5sdvfj1l/Tac6/pQx9+Qg8+/aCyYzjUkHqcPqBHQaoy3wLufLRb3E4r0G6hDkSqcIyEwZhfcAHGAmCgPuYHcnSw5/drPVLvmiEUeUBs268Didfq8IWGte3KdYTAv/KL0tXpvnGIwq0Vn271+C/QQES4a2u/lwqhqBaznnXjqbFjFryBCEZa+FOgjzg9MoqIlsJpBCCbsAvQeFTHhmWN4PPe5WP7hLWHZsAsyw2+TN/hNAVmY+DaHXBduNKnoD2I4gI3zg5nJDHyiiBBI0xeq8I35jUyDN72q7WRuUMbExA37XXr3LL79e7GGq7UUVnTLNmM+rb7sgfl+ASDjzBHrt/0L4w3OM/xSFBr9mg9FYPwM6r+GCDjj3rfXSnA5Q8SmEnkfuCCZMq42Lh5vOUHqo9gUVfz64+tH8fQVxs/T5AdyTc2wncscvESLXkYjS31R2xIXG2eb/X1Wl1maOf2yPkeS28Hwo7RtHZ6htId9fNdCAVGmhK9pf2uL9HUSH8ZYc7ShnHyK5TcjoGLmdOuMC9BGxVmHAdTOIoxFsOM/hwBd2NugxJA2a79MQwMlNXDoEfb5NpKu8O8hGvoS7iGdGtvJH94DmVE8/Huuz2Hcl0LXD7SQnq4bn0fntzVVO5kpJLtFW3Neven8G30rUsbpFButDEgTPZ3cBjR6eWVTDonGhFm0og0JZCXb42Y+yJNnqNM24vCrSvHSGK2D5JIO0cAmWJedZwnNOoWKezWRk3jQzkV98wqd3lNi5fuaGW5pHK9rl33FDR7z6x2XJ3Rjcu39MK3vqXN9rpZUq7cWNKNhZsqzhX10Cc+pNEDE1qud1WYiuupz35cc7M71VivaLO6Yc4icM+488hOzRydtP5x5C02lNHcfZOa2j9paqQY/t/TLY1P5kxF1uxJ9TJ7hajAcFARUztOWNSYEgRpASE32aZwRBPvcSB33K5CsDLERrU9VYxkMjYOXa9SSmQ5R4tjhq6GcjmzTs+kTNNo6nYskRnIjNJKcRwOSRprdNR13Zha6y2dP72izXJN4ztGNHGwYBqCjcWy3n3xXV1996qKIwU98rETOnxsh9q1hBbO39KFb5/X0Z33au3OmnaO5S2WuhmtQFo9MgxOSbCMY5/W/dDMOA2Gie8m1zk1NO8NYfWJONbCTl0d0rlG4dgsWX3Jd7uw72zl+jLflyfCSNi7CLUPME2dfYCljZGy4NatZ36NGUnxSBaGxRysRPIbkbb14iRn4/gpwfa+WaMQeyp0al3m32l83baVY/HI4iUztBRGKEyx7rYTeI7xDMMUGB3WE3gAQmYVWHeNh6Dt9uT+ifYHo7jQwh/9/wAAIABJREFU3/64h/z0KzJekSL8rduO4bugowl5XJnoFNzPjLTs1o0LSN4kTmMEbNDtbb/fvv/QYDgEKwcGI+a35jxcsY4c7A3GFQ1Df3zMEQ1bJW58jYjYfDnJ0s2uDfBgjKLz6ZEa9Qc8SN9s79864KfTrwnwmL33+C3Ab3/8fdlhzIM0aEwjdfix75cRQaqkMdthnsLYkm75YfqYL2ew5Efe6OXgmwiBCeUMMm69C+VvTfX99YnBARGplGdGlwY3NmIWvCX6PUOGHUSoO2FM1gBOwrrglEi0/kDMKcv66wulnGi+UFcoP+SPpkffwWzzHLbHyBekdbQHd/tRf/QXfQ731i6fL9xH643eR8syxzJuMKNrb2uF0Q+2Tgff0CEIjOOsTcL2neQ7+mQwEvYeUPHgI73XNq9QzW5K8VQeB2/2i67/cG+TYU0KyDfSIlMFoTxuK5aOm4FcrZtUcSal5HBSpettlTcbWr1TVX40pz0Hj+rqO0tafeOyKpdvqFQqq9ab1H2fOqE9DxzQxTcu6cyr7+nUt8+oMDyk4fFhffrzn9W+E4c1emhCFYy6YjGtNTuaPT6huaOPG/xzOoY9HyTj3JBUbRBeGk9KODJoKZZJE4ZaaqGiiSmWTmq90nTA1euZkxaMR7AgR8UHMcNzWK/HnhbfOEBh7x16QJAWFBupTtIQSYM9cQJgpDmHn1AmGVMmF1NimCMbKTWreJyqKRPLqVuLaXlpSY1mU2PEZ08NafnSms689K6uvHNBynb0I//107r/gb364hde0HNfel6tek+f+OzHtWvvY0oNJ9RoNnT70m299/wZFbIpHT2wS8XjOywKV7Gb03hsSuVbVa3eXjEGJwHRJigNkj3tN8TjDLpQZ2JDwY9ppq9sx3TwaW/EzS1ik+7JSz72nG0LIW1GX/ZtQEwR5jRIUBGI2XKLq9KwiLa8iCC+aHrIu31B3S09pHHlj2/Cd+E55feNQzp1he9CvQFBhOdwBZmHXygvPIfy+JZ34Y/34R1XAlk47YWTfJ2mzBPNCHIK34VveabMQFBIj74L+dGafdDPxj/wHn2qZTN91zaHsqibn1nkc9NHWe4GPB/awxiAdcKzy+4kc4yhQtujY2RHsBifcCzR8JfrY8jHd25uAl7aWgf1gNT7bQXwzc7CjV1oj733BD1s2/Atv+1zH2Y8lAlnH21PuCcf5QcY8UPsS3WXaP2hvJBGDtJ4jr6Lvg95olfeh2/C9662u/9r2/m0tT9fg/r4IlpfoAcSIUy94aRpwMAJ7K97OLf9cOf0JozfoP9by4ehsP714Wer1i70JbSlryUORNlrngP92z5W4Xl776PpoY+kDfro4dsnhDzby3ErZZDqnPD0FxKFGLq0qytr8OxWTfR5UBB3AfijlbtGukl26a4y9nJjsYqF9ksjZVhAD4bdvQ/fDTo+mBKr1SSVmBqdGEGrTIrlKA0WmmxxZorSZqdkzl426mUtLK1o+uCEhicLio/GlZqMK15wBi2lhsRR9dH9Re3u7Faz3TDPbQSCyM8Ma8fhec3eO6Zyp2suJ2MdZ+BVaveUG8IrnSOuvS6WltLGZlsZ9k17adce9VTD9N5UeEnzDZ/tZW1tx5Jpc1GIIQ3Ij0AtqEZRkyJXAJCMQTyTULwTY/vdPMVtMGZxzh1KuXRC+WxSDc7Y4+aWADLJhGobLbXudCziW3oopkwvpXg1pkunL+vOrQWlhtLKpXOamBlSY6Wqm2eu6/y3TyuRl1L/6EdVJCBYNa7G7YraVam1UNcQCCopC6IxNTWjHSOzamxWtH5jTefeWlSTI3DllkZSRfVw3FNuuu0Q3JS2G3aqgc1x+uT2Mg1yDLRsmwDy3HNbCxB2GAHgKqjWA3yAyKFn2Ag5nYxbqKZC9SpOyseT1PvhNsA58izM01Y4HjxtXVSkB3gMCw+Ydn25O9GGcw9zuHVduFqQBk27wiOcmp0DH5wXhsnr+mM9psTwRmYmGcJEs5VC+y2dvXG3JWWIH8RmFvDuPRBl0roT+P137vuQbvK5jTdaZfaOUybVEmjHfPfbSQY2lpFsnDMPjAqd6h9J1an6w9YBR5AM0D3BCqpqy2fj3lPXNDS2z2ZysxtnN9bbx9tGzavGedeXr7C78VQ9jDNzBNxwrsLO55o0DjPoyKLttRMNMUym7asP5tyQN3DKf3YG3Vpmzw5mOIeP8aQ/doXWw48TV8aP+k1+hCGweWR+mAe+8/MSmQ+YVFev9dTBhL8dtNPtrsADk2bl26F/bFDc+IdxhlHGn4ZJ/rTnfe1DEYdU5FTujEyo38ELfXcENwqn9gnjbfYSvl4fbcyscImxYfVhe3CXev34WOERwu3g0PaQ+uMT2sOWEu9tnQDLGJUa3TD2xTQ2NhbmjIfN/q6aZjsEwQ+LHOkTZsAPqr8M4GwrYxpoWvR9+JK0PsPkNSHMx/ZvQv7o/EXvo+9DPaSRh+e75eX93d65DTAjjgHaubo9PEAxLMwAIOG6nZMEaUYbE+65wsyAXNmPcsiV6D1ZMzjDi5tiLWfoBpHyA8/4MDCBwwoTMOgcC6NjyIB93VazTeBRCz8KkSvXO5rcXdBKtaX8bFa1XkmVTl3J8Zj2nphQYfJBZQt5FWfHzSgP95HZVFKFXQXdN3ZcsUZczUbH1OWpkZRKqLd7beVTwTgOY6+kmlUmVepVOrYwcN7S6LaU6BFyr6dEGtbTfFsolsDrXEwdPEbVWAwpk0wh4jGkcUwCIHZdzoh2FcO/shHojhIZz/k246o3pViO43pNOyZSWq8r1UhZJKTUWEqFYaTWrq68cUkXXrimfG5I+x6e04MPHtTpN2/qa1/4qjaXNzS5e1q5ZFbz4xManSgoke4q0e4q38mqudJQpyQVs3ntmZtXeamq0uqaOephv76SaKowQyCPpJrtmN749ns6d+mKCJhw8+otIXl2Gi2V18qKIfDRN44ixnAWgVEcpxGSanHMyo74gDS6JpGD7Jh3/kyqh1x4JNy382DhcDwev9+ArJeWHEFnEcA0wAwZ1nTUwhSOfAVzyFVK95G5Pb7vn/A6MOTvy/A9Evje9rcjC5RPwmKMJd2C9duztvQsoJBpnliKTrrkPQgcptUZJYFoGReXjpbD3qO8BmdZfnee2J77+WzH0b93Bos2Gpbf+cRmyGyUGHN8eMS8psRv02O06qbD2cM4o1jmwP3BnLsf0il3QfXorpbfBtY5IiALsxSugzsQmitpsO4ZO4rki4CkyYO6doD8Qn4QOXEdeB/Gx20+BJihsG3CglUZCFxowwDRhzYxSmwF2FE200xHxgktFOaQNl/gMrftzgi4+fNGdt6I0aFcPK+F+XT9dhbmrq3WS99lR/jcWAAvzIe1w4zgbUF42wTPwLDkmMcAR/bszo+zPK0f3vgNAk4+0kN+riE9XBlP2j3I58o3BsDgzZUfrZdxMKNnf0V97n6DdWDleXiFoTf49fCMUZtNJ202+DQSbveMq7F4FjVTiqMxhd2h7aZJhv3zjJSHHcYRWAnw4htjl2hauA90jQzRtJAe0sI1Wl70PrwP30XfRe+/Wz7S3bvBGqAsDkN6Quy4bQM3g1ieabW/2uEWP4PUyEwas+RUSo4T9YjA1ps7u2pnCT3yZcWDtDlHnk2lLbIZXpwww6YxVGtcoW8sDYaog+DD2jX87Htsy9SfQzf3kXhAafdU7rQ0nEvp53/5F5TvDatQTGoj0VYr1tLQcFKPPn3SHaCKx1XrSKXNtuLpmOowCPhBH0mzo6xsDMmfAAk0rGv7241aXUP4MAdR2FE5N7D0q5dy4QXT6azaFXwBx9VAfc5euPczTMAJs8zsxZVFeDEkTR8zyqC2Z8zNy11cpUZcxDFIpBN25nV1eUPrZ9ZUq1R070ePa2Yup2uXlvSVP3hWV1+6IjQKH//pj+rhjx2342xXzl7RN37/69o1vcsM6B6YP6j3Xjit26duayiV1XpnTdfPXNbRY4c0s3dE+amcEvmEOdx44a9eULVS0+0bt22uaXO5tOnIIIcBcknt3r9TZ0YKunnuqvafeFiHHzqkHQdmdfnMJT37m1/TlauXlL6TUrsmU/1D/NtJtgbkQsTi7YsVFfaZWakGBxxtwyCro3QKgynPWNoiIospUA0KQJAscoeyWbAs6VCOG18HlQatHnIcMecBoh8WjX+59cJ8eALMNeQNCzHAIOmW1SQ6+8BV7uiClcFckwfJFuMt+Fv2bw32eWN5gXknQUCgGHBDpkiZjBNbDcYgs17cGrRNF+DEE0l6xziY2wBPnBkSe++JPc9GAE22pmODUbKGALM0yM5m+4a7YXWSMHXxv+u0FWCoxY+XddgGrH/Xv4lmMYa9j5zc2PQzUirAYsMZiG7QqPh91IDdISvWHk/UDYe5kuwUeei/Q+lmJEj3Eh6PWR2+P0EiZAwdY+Mlw9BfGwfqcfv4zJfNnavO1jS34ERa79SgNM/1xebFn8cOzJN/ZfPmvC66vCnffyvPJbla/Fw44urmyRpBQaBLn+TG2q0Kp8GAEXZrhL5BEwOxtu+pw0+QBVjyuLs/D3zrp4J1R8mOfXPl2iTY2A+eo/XyfsuzMWZuq9I6xjxZA9waZW3YHe6jLYODa9MKoW2gvcZdehe9zJHhbeyQYOq93wtj22itxw9Wx0ACDuuaKsLa5t6ECltXVvn7/jH4pQnfRVMXLSv6cfiOtFB3yMs1lBc0AOQL73k3+MaV6hgv9vLNfZ7LHCrB0X/4YEuHPCIJjXCVgmwdACE9MFkGg6hwTLXkJS371oUnTKXcvm+SSEPAH5GM8ALEpjDSmiH1thIYdnlLWNhDgB/1ke+CASJ1s8/a6hFdiXPaSA1xlTkivWNM7G0TRDHWTqpXxzuU1OXsexpDl7YI2JPKJm0BQKA78YRqXZfPJEsQftypzTjLbUewkj11GhACggTgj7ipRLItogIifaQ6casXYhNHguU8fbthXDDAn+zinjahLqr+GqFVe6a2bpRx47qoUqWs5FBce+87qNzcqEnnnUpPm9fW9cIfPqdauaIjxw9oaEdaxfSoprKzur18Q+u3l9XYrHtQlSZGx5XH4LDaUf1mU0unq9q4XdHw0Jip2hvdutYX1s1rVaaY1q77d6u8UNKVM1d19eYNY1pynYyS2YxavapZ4TdrHKmLK5tJKDNRUI8jeAliO6e1a/+85h4pqJrdpXK8plqlqspGyc7m94acE5o4ClDUce20F7JwWoGUDh4BSEB7bEt01WzFVTA/4FjsszgJg8kYI9b4IBCGNPnOaeL6iIf0CDL0QHOXCxD0/fy25zOo9wTNfQ8etDURroZ0A7ySh4Xq85pVvsedlubiCRhTS18MqfrMIDmXYBLHoBywsWvH9h6Eeranu299ue9/+V1SBgTDLKAjuRxBDwk2Ap4iUMfdn6NtC3jGj4TjZkNx0Wv/I4fW+6+2PfbTIzdA1PYeGx0xvDUowAg5rYYohKt13X0femNF+/YAt9b20D6ryI1XMGgbNMUm1RVunzmCPyiP7wx4Bp/YGEYeI7dWpSdgkeTIbSBegyojL/38OAIYmr/1fXTUXNu35hvA89bv/jpP1AFnu/2b7fUN5snlHAh54UucAfEV59XBs2w/mTFlIul8YHTd9gt4JjC/AxrmiKQRTc8MQkdcKwba59DMALc2wp7A8m0guggm5HU2QIP08F1ABOQPZYa0cLWyvPtZts6CPZDl93XhpyGUAQPpmCs/Iv3KwghFrq7jA86BV1aQ67HL6ffxGIVQiXFE0UURuFw8jsWkVBL1MkJaQk26Bv6DK4xB9NnD84PKK5tDt0doHKgtSGCB2NJ4LgPBobJGO4BRVVyVuovhHkfR0I2JoHk4WsenEzxHIpGx0Kgm9SWc9yy61GzGVMjiYxvDl44yqZQR6V4X14wdc1aDW1WOWCWI/iP8DCc0Usho4eqm+UEvb5TV7La05/AejU5l1WC/qdkypUcmJv3r/+X/VPV6RZl2Wu1azUJZsk+OD/ep+SmpndCRifvRzKuYy6qUzGntyorq5ZqWz92xftSqbQ23cpobmtX129dUXa2rVu4ql49r76EDGp0YVWelrUtvXtLCpSWtbWzqySef1K3rt3T26hndunRLG8ubGt1f0LEn7tfJ+x62yG3tWEdDmSF11zu68MZ5ffF3/kjXb15TeaNmoVuZqlw+ZkFrVhprunrnuqZvXFbmwfuU21HU9IEdUqWryR1TarSaijXSTl1sAIx06gz9DCGaoZwDeiRXxtc5GWKOYC4N2GyJBhUd8PhB8BoB3f+Et0CKW44QAX795WA3br1sbYABuN/7HSAp9midQtpvZoXyHG3YUkTot8M7PuOWHH+dh36Lt30U0v/TXcOYbav4P9tjYE6+1/XuDfxu43T33O9PDd+//833lxK+/+tev7/Sv3euv269If/3Lvn7yRHmLKwo+F/+bK1AT/zWAIScFehOJ5g+eAseIb/Rrq2cy5Y80fYECTqsyfCOZ/6CkBzSo2VH78P76JX3xlR4BiO0bUuecErHY6I+QY826G7336tyKiGPr9vtb/g0kJ7td1hLyOMGDW9xqVTLqzWcb1zYY9tqj5QXpt6VbXKcsdG212Jlds1gzNqNCq4bHB90BG8WvEQlU6iIUOX2LLZ5GocqjZYymZQZepnFfq/j/F2n4MrTyqRi5tWuk5D5RSeEIsfF0P9k89JmKW4W+qluTo3VTa0sL+r66etqLXVUWa8oP1LUhaWqjn/yPsUy+IbuqZBMK9eS1s4taP3Uhiay48oVEhqfHFO5WlW91lavlFK34gzccpmM1cHZ8VymoGQ5oeXTC6ovlsxpTPXKqmLNtvn97uCNrhXHbw5+ZVRDquUoTD2ljVpFqWJCc7umVdlcU/xyV50K58mzqtWlVi6h4pTMTgAbmyQDvJzQ6PKYGmqo3mqqWW8rT5CodFztuJSZzmvy0A7lZ4vqpmKq42Uul9H+h44q1Uto5tCEWkkYpbYZBfU6BNlwZ99ZWEhKGAGawtqrRWNEzbI9dGaeJeogAPgyLsyLUPY84G+jcP4Du+/CKXoU8UGV2raRwbQjwNE1xvd9sowOlXw+YRte8UpgX1PAXu4Ln/iDvYR2/m1q/bso429T/w+//fs7AqwzsAfXoKcxPG8rzjZj3tf5rWvzfa+3JDgc5GgfL8JzyGT1I8T4hRyu5Av3IW80LVoO9+Fd9Bu7DwTXF9In6KHQ7Vc+CoWH6/Y80edonu3cReBWyEM78K+bThMOsKG4Wb1nbGfJ2sg/WIj6jrPoTYo2dVhA8Oxj+z3QsAdo1obss3nfv2aA5Sa12cTim9jCKZP8cW88mk8ZjagT+D6Jut+Fa8yms6pvltXrZYWL03q7o+XVFQvXh/p/KJXX2PSkhiedZXlps6ar567o1LffUGetpuxmRsl2UqcXzig2ltHo7mntOD5jZtmNTld5xbV3xx6t3FrVZHZUe47P6YFHH9DLL72uc2cvqlNta3NhQ51qQ/FY2qKw4ZYTy/Ll0qLeee09FSaSSmbiynaz5kGOfe5WpaeNhaomi0MqTowZETXtR62pcreiAyf2aerYhC7dklaqS+q0k6bin06MqdHp6M6mC2vZTXWV6iaU6yXUKnZU3DemeDWtcrOqVK2gZCehdFK694kT2n34gLnVHZ4eNoMXFF8nPvKwMikivDSlHAsHLtliMZqZPiE9zLUqU8kxvoSDM2PXIGa4/sVGAcNBqL7NvwNs4M3BkIMDnqNwGoXH/7T3sCT88XNXo8OeKJNKO52zE5fLMSjh3nJEH/q2KaGcv+/E7u97/7ZO7g+ffvAjANfLHysq4AtbXdaUQK+i+MOt2QHd+37avB0f3e0bI8D+Ragv1BXehWeykcZfoJvhmTzh/UAScLgm2cdH1mXf0dBvhsJixjrDuVBZqNyu4RNfiW+vl8gHkjnf8heIPFI6weRz2a7WSiWlE0OKpzJ2BAxVuOXdLp6EwiNXPG2RLRZLmxGKEo6Ym7GfIdS2iDCE29JMLqlskj12b0eBE5WaVFouK5fOaHgsKeWTKjcg8jGVN+q69foFvfSNF7S6vmoWq81y3UTfdLeo6UNz+vn/+fMampLq9axavbT2HzyiEwfu1VisoJWrK/ri7/+5zl27poWLCxrbNa7YOAZfTTWaWe0+tFfxGxztqqo91tL8w7u0r7GqhfXbKt3Z1NqtBanSUga1fzKpXCGn0elRrS+uKzuZ06OfOqnjj+1XrCb9x//1z3Tm6mWVlkpau7GiqT1DGh9OKqWUGtW61uPraow0dOhHD2jysZxqr9XULDaUHEpoubKofZ1ddkYA73GNekudJPvUNVzWafTQpH7xX/2S4impnCTsbFtZJbSx2tDOe2Y1lJh1tgAJqdxtmSHh6J6cjXOjm1EbIzYMC81uKWODb17LOHNmDnCAEzfndj4dWGm31Uq44DwJC8zAooRouqttuUTgNAISP8BbZ8X7vgojBD2slYBP+iAd1g0wGjlyFcoC/vvWR5ZIv/m5D0PXHavqX33gJTAe2zOFcrenf3/P5gd/S9bvUd77KHjoyZZCfmAP72vOD6zmv5uKgqr576a0v3+l2DqKdMutK4i1SzSXHya0RjLZ8UX3DL36oB+r0cpkufq12V/zZkvtGX3TFGyVysnPsVVsfexb2uT/wqkeUF5wusXVzs1jbQQtRdPpPWSGNm6R0ENDooPAPekhLVxD3lAQ15AWriEtfBPyhmeswdPpltrNuhLpthEMxqRjKvOeheJ0lr4eiYHoUU+aVSMd7SgddwZt0HGsLgn4kTRf4RJS4GarplwhY5bbK7cXdPPdq4o1uyoMj6k4OqZTb7+j65eumiEbQU4OP3CvDpw4rEQxpnK9psXFO8qnszp0/ISO7j+oZD2ma2eu67VvndXiOzd14bVLmn1gTvFkVofuPaz4ZlPvvPymqgsbqq9Utbq6rpmxCR3csVfFRErrrQ2T0hOJrPchT8jRth1126hsanxyQiMjY9pcKGvh5qI6K3WlG1Il1VU3ndDEnimdPn1Wm0slxYZSGtqRVa8ldadS6ozEtLy5rKWVRe1tziuVjWnn8Tk1ZppKZdIa2pXX6OEZLXabOvT4UU3tnUVNoon5GXNU020QdpJT3Vjdt9Xu9cyTXjabUnzYkdNO01loV+ttZfMZi41u/txRnXelZoygOl1tdhPmsS7OGUIze3Exvy2MIVpqD7kGC15jwz32EO4sKXvsHdNMEKaSKQeuHEF0Rpt94hgA6z/HFeKNoWaEiEeb4fFGH4FE22xIxfb0yAWMR4huIOiRCGPRcn94/8MR+OEIfK8R+O7EOEqjKIXnQJfu9kxaeB/9Nnpv+Msv8FBe9H24D9dQXuhFSA/1hzqj6eEb0rgPz+GbZBQRBUIZjsO4ihwxNR7CS1FOc0G6e2eFucwWA9zfbru4/Kh/wVX8YbHsQvPhTQp2Boci7hicNTQ02DCfG1BIujm0QInblWqlkuprdW3eqWpzaVO1lZrFPV9fXtZSbUFP/KOn9MjTJzWUjuvKlWV94ze+olQpZdbniUJaex88pLH2uBbPXNH5q6d09qvn9Mmf/YxO/PRx7b5npw7tnpdKbd06c0Nnv31KtZubaq+37ezzUDyht7/6svLFJ7Xzwd3q5eKqlqQ33nhbmU5CcyPTOnRkv65cvqQ//K3f1ZP/8Ent/fh+JVMpJevS1YtXVVlb0Xh+VJlOVtfewVK9pNJiRbV6TOVWWb//G7+nn2j/hKYemdfQ8JCm9s+oV4irtLqpjfWqljdx0yrt+8R9GrlnXhOTY5rcOaFeJqblVl2f/OVnlI5zQj/NoW01ktJGtaHdDxzU7mNEJZI2ax3VWs6ZCxb9uOhIdTNOYucEQrenTWI4t9sWIMG0LDi8sZ3vjmpt4hKn/b4vJwGwLmV7AyLvSJoBpXcowzYK53PNKQr2FACnzwdIGbdqnp+6arR6yhKuEaccdrzNna02mItSxwB/2xbmNiD8O390Ep5xG1Z2IOAD8/eBcyDGwK0jvxgN5h3SMVJO360AT9iNIzdM4o+6sYYCkhqsvQ/uVIRJ+OCMf6O3f2sJsT9gf6Pqf/jRD0fAjYAdbYU2bF0XRvj8GGFuas6EwBv+yCdW6EEKD6BouMqLHH1OPErtPD2iWL65G2ENaVFPgWGqrE1eUKbufn0+LeQLxLrfvkAPQwZrkzOlDXm3+HIP+aIVkpFnQ+IRwhrycg15uI82Lpoe8of3PLM1muYoWJwwku5b85mMsXpAXKgjkGJAdvaPk9JAjKmedPXtK6ovVbRyc12llYoamw01N+rauLOmheptVZ7aUK/eUbyQ0FAip+btpuKbcSWG4hodLWjfnt2ampnU6+WeqrfLKt+qaOXiohIdKT8cV7zOOfWyrl26rAsXLkiVtlKtjDJ5fJ0n1VurSxtEN5MRxaFcRocPH9bY0IhmClMq39nU5cuX9O5bb+r4R44qnzpiFvy3zq2osryhcr2idDarxeVVtWIXtbqwqnKnquQ4Z7RjWr2zrPWbyxo9NqfYGEZoOc0d26nRUlHpsYLwP1dH4zA/ptH5CY0VioqnpXKtoV4G73cjJjnD/LQaUqsMwUxrvd5yThcwEMRwsNNRMgFRdufrLaY2Z5FjztMZ3sp6sYTSxpDhISumHoQcaZ7Yw6YDx5iNecKJEH7CO3byAMndrNc51tfiQcoQNhQibscU0boARw64WZJmataJq2O8np9zzufj+cpxlN74cesCDnD2g7oOVLYOHWwln+78PEjEMcn0w9nX2kFIOwdNx0Nr0THx89JC/4imDVnI9MPrD0fghyPwfY4AtMP+OEMSCKZnrCkivI8WR9r3+9ueNzxvvwaCS7nR+0BXo2l8yzN/3IeyommhHPOB4BvL+ySIGcMyEI4hG5OWHIIlM+/AtkhV/BLmdN1t1NNvC6sZGYCwge9hobqYAAAgAElEQVTr6DeIRtF43od78tCIXC5n2d2RJBcT2vx7+86Y4VvShVNlzxCpbyib1tr1Vb3x5VfVXKgR7FaxTFzp/5+79wi2I0vPxL60N6973uGhABRQKN9d7apNtZ1pR2p6mkNS5EgRExMKhbaSQltFaKE9F1ooQssJbRTSZoZsSTMaKkgOyZ5usss0Ua6rCwUUUHDPu2vTp+L7T/7v5r24D++hqk2EbtXDyTw+j/vN+c28h7n5luh1u30HRQiERymcuoP23DwarVkkgxitS7P40u99CU9986rYW7+ydwXbe9vIbmxj594WHNpi3ylw96fX8bc/+g/o7fXFO9rC5SWkwwz3X72Luzfuor/TR95JYZO/n1sY9Pp4+vKTaHkt+EUN0VEuHsoaczPwagTSAKIM1199F+H+EO3VOVhNF11niG7/HmqLHhbW59BemIGfAdd/1sf9u/ewcvQUrJkG5i/M41t//I+RxRFmFmcwzAokOdXUmmI1jar8SUpDPbSuYKG7b7gf1MekDXk398T5ixLELjUX6cmLgJvmZ61YJP453wKsCXPF3zw1B6gPzl1AmwH8EP4Zy3ZiA0DUDA0yllGqnbNKe+ygvR+anzSyC0TG0tTg0gSAYp60dIJBxILtcq1Q9iFOzB0Tlx+xabLhuU5J3YvvaF1oZcj19Jv8cT0aC1Xl/ihBsumDkT0R9csSqBcpBQk4AlSrsQTBEZ/fgtAYn92iW04pf8oXUM+cWLxBxI8JBkZPfqtufN2DfNe4ybw6RprO95PyaN5p4ai8cg7Gcz1cp86PrI4RI2O82G/sbYSQPbrJh7/DAINHl5qeWq2L65y/atz0UuPtMT//RuP/cCmmnaXeh0tOj9G2qnVqXLXEZDrf+ce81fwax7JaRtP1vVrvWZ5ZniuMq0vrkjiqVLMfPKZ5pUtavtIfpils0nLaBw05V1JX+T3sj5bRPAwn62Wcpk+rW/NX8+m3TsYxr64Zts10wmnG00Pl2B26VsLEyYqYxngN9eOMtyYt+XihEGhU/wp8UPJbf2ybb2KJqOJ/V9M19B0fdauJva1tPPP5Z/Gt3/sWLn5uAf3DAv/mf/pTAdD9rT562320VmtYOz8Pvx6gX/Th1T3MLc9hdt7D/ALQuXQOV555Cp2NHjY3NxFFwNbRDl7/2ev44J3raNktfOcffxeLLwC/vH6E1/7Da9gNdxEOQ+wd9fBCAAxjB3/6f/5I7tBbbkOAZ9jPQVW37/7RD3Dl08/DsmoIfIhk+bCI8K3vfxuvfPsV2E2XLs9QqwtegKAORIfAv9rbwvubd7Cyu4MXriwjtoCZlVlYdiqOaCKavKWOfB3i6jIelpbonJostpQkvJiIMQBEhCwEmhBCECMzdqjlmYCSm6u8y+UciN2SkoQUc9Hkksg9txHmUoENxplfSXFqXcfInmylY7Y8adfSVopZ7GZpSRWi2SD3+LZYyBMPiR43fSaIRAnbjtcjC3HN/LZ+vPUf/cp+yDhZEGDN40NcmGo+swEJ0IU9xW/nNZRsTH6LsbIoiLSMtnxgaXBpdChyP1aBN/ug48A0s4+1TdPDano1/6j/4/n08JhM1/fR9dzZx9/0a7wdrW8yZN7f5k/bN30236hx7JeO5+P0sVpey1Xr17jJ8HHbetz8k+3xXfvKuibrY5quv2rek+qp1qH1Mm+13urztHo+bpyw2ku9dFlS5XnB9rQvDPWP7Wh8tc1q/zRdy2hd1Xgtq3GT79X6NE3DyTIa/6jQ1U4wk1Ze7aCmVytn3HG8nMqjyZ7Mx3pNfaYbpg3mpwU56nBbaLeaCA8iEXJTwyHMR6cBHHyLQm780V61bYMmCflzaz7WLq1j86MH6GY9RF4Em3rULQv+HA3GZMi7GXoPjpA/s4BaDfDagQD1ZJjjxs8/xMraMupDD/v3jrB5fwvdfoTVi+dhNwHfrmP56TXYrztwwhr+7Z/+OYZ/mWJoxZi5vIj7wy0MQhsHTogDmjdtAEtXzuOpOEHTCVD3A8wuzGN+eQGXn7uK2mxgrNZxTBZriOZi5EspvAuusMdpOCekZhftxntA3AC++J9+D/3hACtXL2FI4wipuZ6gcBopWI9uTsXxSSYw1fcawjWJM9pFF/NrYiWJhhUINHIazyEgFyEuAmGSzRTqcmATuMtqd44pJ7K3KclspJkJuliGWLDBBUfHbWkeU3rDWss50wzEHeTZABi7IJvemDglUqBsdKayBVknloVhFCNOm6jbxuiPtF3aMSib+q0FsgdEh34EZNkZrk4V7hNOicTRnWPpb7vcE6Ttxaxtae2JVhBp+IKS/lwL/ImsgWBV4nZFTFmSvhcav+SeKChlSBxBQr1NLAVIpV/cNwogNTTNHO/98lXwOz6nk640jzOYB3OBwGftxXiG6nmgKeYMMG/kzjzydxqiNvEdD9V1Svlp/avWUe2rxlfjPk55rYdhta5qvD6zfubRfNX2qs/T0hlXzaN1Pk6o9Wqo9U2GJ9UpHLeSstUyrEvrY7nqs+Y5qb4T4+U8e3gNVuuWc05o9/FamIftatsMtRwRWj7ru/ZX82u8lq3WXC2n6ZP5J9+1fLX+ybJaRvLy7FYhcVucED08CFopQ62Yz9pBDTV9rIFKYe1IJer40ZSh7reDZrOJ7f1Q6pf22JawE+TYOi7DB5ZLQStwFOiysXZpDX47wPsf/BLPbjyHC8k50MHW7MqseBPb3djG5p0HuGpdhlMDzj25BqcHZP0Y1/72Nbz13j8gLVJ0Ng8R92O02wv43De+gIhezBbaePm7X8WF1Uv46PW72NjYwfKlVTz9/EVcffYyfpAkcm/ut+voxRnypMA3v/+PYH1HiG3D9nEg7VLbbZCk6O5nYgv+lR98E5/75udh1210ECMMCxSOK/7K+e0+jdcAuPjpJ+HVgEOafh1GUjakD2qkomoXJVnpuSkT39ZJyjEzLld5VgoXhCx1ViYSTOV8G+hq7r7VvjVv1RUiSOsGCyAKYBjko4UtfpNFVaOstuThswla7SN/fawqNktALAggmdTsEcFeWb5kIbMlceYg7fNKh/f7ukYNuOcakerksFaMoSzwGwiq653WB/nTHvLZ9M9IfvJ7ShRlTOCN1x+MKApyVIhIcW3TEUtpBtOwRpBSHkHkTUw7x3tKrDKaMoJ0VQ5v7Z/spQrA0/jqEE2Lq6afSqFXOGvVcvqs9Wt43P8yw3E8h6sUCqyGgsZMiec6Yz6qPVbza7yGp5fXnk4PtX+TqZPfMZl+1net/6T6JuM1P+vns6ZrPEOdM007a1+m5dN6NY3v1TgFeJpeDdl+Nb8+/yr6VW3n5GdDPGi6tCv7obpbzX4dy1O+aD811P7r92s8s2uc1qMh45lvMl3jtQ5N57v+MU7nUtO1Xg21vL4bb2vyNv6RJgM7Y5B6U6GZzFHlWoahPo8GaJSPtU1+FPn/xltWs16T8rwflQO+cmCLnRimium+ksyzLDG5SteYwXxTgGI0jGFHJHEh/jTr7RbiIsbB4S7297cFJBEIeW3A8lKgH6JdD3DQ7WG/v4+aVUNzronZ9Rlc/NR5UeOir5f6TB2rn72KvuXBOZzF2tUVnH/yHLw5IPA8NOFh0AfygYNhTCwASD3j4pT3zWmcIeqmiHlv47oUWkBi5WKxbfXSvFDTO3uJUKu826EnKI5LniZyJ94bZLBjR4C173qIOMk1B4FfQxonoAGcOErhuhRU81FExCjNYcfxJNAgrBWBQvFKyEtwcjmM01Gy8OU+XASwqCpIYEy3rLwzJ3LAeVWbxjKLZqbtEijzNCWlWM6/tC3PjDfOK8zyotTjSEKdQIi2h4WCLQ8JWS8C2NgmJd95X+SWxoOMepjux8mFbNbrr//f6pqW55FZw+NNy1Gjsx69X7MK4/ee1Eo5GcadpTj2TERVkAKHhcgHuLDpgIBXFkWpzyF1GecqcvdHTE1cYgool7Vt+mXGSw+BsdHgXE7BfabFVcvxHv9RP8pXTP0RopY/9k1WEhdHJV6SBSqXxwf7Z6Z+FBItnhZf5pN1UAJ8yarxk/Wc8H7aOpKm2e/K77QylazHa6IaV33muDzyNzFBZkeWQJUsbzWsxaEr+ynjXQIGjXtkG2dI1HoY6jOL6fPkmPCdaRpyLyh7nuuTf5p2huY/dhbp1+QY8l2l3AVxHvXTfI+ZE1NsHOYR6dY8ZrjN2tBvkfbKs5CLmHWYv3H4Z/KZz2J9OlaM13bNJtBPN3WVJSTQujUf34+l3LUYQ9PhaswortoRPuskabyGLF191k6P4kcT7nm0qe6IcBcPeT15pB/8WH5kuadYJx/Zru3ZaK+0MCgGCLMInU4PO7tDLCzX4c7XYS/46NMMipdjEIVwgjpmVuexP7+D3l4HQb2JH/7+P8Fe1EG/H2J+aQHLF5fQvjiDOOWdeIzUceEHNtZfuoS5wTIaMx5CJ0MyIHFAq2oOkiiFHTniFjQMc3FWElMwLcvhWTR1SsEm872ZHMQFkrRA0QsQDUoBNhFqSFGj+TXHEYZ1liX07iL+0nlPzs1MuQLftpD2UvEIxwXW8j0MaJZ1GCHw63IAhnStSkl0UsX0DCd32rRgT/lxmrcly5wLlyiUocR1YRjgbMyRmhsV5jEsczLd5SqkPIhlXsQJj2Shm2z50S4AswjIkRXKTURAZNpjOambTVfONLOwud4YTRU4D2lqKHOxVCMymqWfb3G9OFUMxHTiV/xvdV/Iei5hTUlsyziSIhRNejqciROxLJindD4UIksiMZgj9WScCWM2Ngtqso5oqNjyPPhBExad6rieuOgVOoNjKScINz/nxgBzEZqjcQoZYxjrepUD4rjPwpJ8/AGZihxUquHc8Ps5l2OheEswSIgaC+J30N93NR9Xejm7U0OeB49K5xXFo9J/XeVPa1d31Wnta/pJ9U2mM5+OJ+eW+4hnp86TrMsSkFam6bEfj9dNBR5onALjaqW6/rR9Iq+T+dlP5tO8PMP1uVrXJ38mhNBDhavDCHwfw1kBtKYf2kcN2bY+T+ubxmmofdUyDKtpJz1ruWnpWlc1jfn5Pll/tb98duXILbEOU4EpNN6gGRRTmbIHFXMZAW5TnnnNTztgMJnxgTJ5mY+D7aDmOeJrm5MsByQBjQANcw8sU1RK87E+5iORuXhhBvXlBqw7LvZ6HezS6txyHXPPrOOrf/QdNB0f566cQ+L56EXA/BPncHfmHvajLvpHA3zziTY+87UXqXkmVDnhzSBMUGQOPMtDjhQDujy1qObWQD9M4MHFkEDctRANIpBypssWeqoW4EMnMDnEo1k6SOC6nliHE3s3BW2uZ6hbDUR0ss5J8FxEWSoOA3gjThU+3o9Td47uU0kEkQJveDb8BDjaSHD//Tuo1WqoLzaxdmkBc3UfnSxFnKagC7vcyZCKy0FyP/Q+m4cnUYJUjNkIBc57c/nPzJstQIbbQZjfokpGAK535sJCLg8S8TEsz3R/aA5qzpO45SSywypJyVu2OFlhrbrGmJ9Qm30Q0KSYf4VC59iwviimSx1H5C2K1KxPI2wmFmpkDH+T/+iGY2j8N/Hw4NUHKfAcRZIgG/YQD/tI+33RF8zDEHlMBzypqPVRvkPupy0XmedTIATwPdi1BtKgAa/ZhlNvwms2YdNgg2uDHCYzSxwVwXiEqtdv57oitybhlUzJrtM7fM1jELjRG/cff6P9WE0b7dnx2NGb7PGSQuZ2JYAxobly4TvnV1wk6zHLQ72cW2728XJa/mwhOR6PKs99+6h0sYUw1u/xdqex7Imc63eetfy0etgv7f+0dCECqIFU6R/zyXiWV1z088AzYxqQ1XU6mq3Hf+I5qz+Z63KfyvlbQRwVWLNN2qsQmxUizcqzyxWkg/WwDu3rSf07aS1qPz5+aPaMlqegnJoOn9Ym+6fxk+G0tGnfo+Wq+bV9hpquodbBd/5Vx7+aX+tgfi3DuGMKnZFVLE8La0PVCvjMhkyaod4m82l+DasNa15im6ZdYpkWEBusTg4hocQM21Ha42FZsiG5xni3SIcp5LB/5w//CV75xjextLYKd76FbgTUl9p46ZtfQGC7wqIeJvTD7mD50nkU89fQacbiPW0j2sUqLqLnGt/nUf8IAW2Q806coE+QnUxUpgYELMQ2SO2QFUmrdJaPnGZNRe/aeHDjrSfdo9IJTN33RMgtcGsCmAvHR2rnyIXq5KSRLZ+A1wfUsQ7v95EMeyhqKWaXZ2HXbN6IIzlKcOPmbbz32rvo7nYRRRFilgtq8BsBvvyNl/Hil66iC+AoDuEFDlKq0slhWsq9ETcii6kojffkophmpkgQWnM4ElwYUGrmR965cFi0PIoJ8G2ROudhzYPfcE6YbuaPmXMUBOgC9GllmGmyiss4Y1+AQEaclzBfiVmzLQqGESkgjkI78C65OMYXm1gENLBIsAbzDZ/gXx7Q/MkhWwk1XsISWGkekU/g5xBI8y+NYZESH3QRHR0iPNpDNujDzmJYCb3sJeLrmdQsdfhB6tb2QFQusz3YQR1Z0EDi1ZC25hDMzglyYNWNC1tS79q2AmaqrIjwI/tM4FgkgjDqt0wCdP0eppt9WM62Yt0yCuYf3aeVqIceyaXi/MtvLDTxuu8ZGuSBBIGZs+P2zRIy64gVVd6FKzFWr0mfbE+yVMrpO80OP+qn36jjOhlO+z65vir7qYTgZDl91/IjsDilN4L0mHjpj36vdp3pggAr+lXWQXegKd02uzKX+i0MzXjrHE9pcyzq5D0ke7cELnzmuc82iTTymUgkgTk5iORW8pclJp1pXG+JYxBM4WjCEkKEZr8J6FnnZF+1zbEuPuYLj2n+xsazrKPkNwp3kt+gcE9D7U+Z/TjQdEZov6txmpFt6hxoyDTpSxlq+Wq81lvtk8ZpnXyv/piXdcmZQkRzu58UjOSPhSY7qGmaPtkR7WS1EeY564+mWgmob97bxW43Qe7OoKD0WkYWtgWHfbMM1U52rhGmAlxSgHJ3S29oDnyqXefAIM2R5glc20PNpY40N0GOmJbLXBd2YmHn/jb6h13Mzs1gZnUOGc2TEhsSTJhgh4COPl1Jc5tdxbb0EK1+my4cspjNT2+TOaDmLrzpexgeJUijGMM4EmqrRV/ipKBtVzSXnLRAuNXB//Yn/wrdwyOsP3sef/xf/XPMXZpHbz/Ga3/6d/jpv/0xhsMhvvfD7+Ll734Bm5vb+ODvbuM//tXfIJhz8N//yf+A4qKLvThDGiagr3sahuGP/c/tFKl8iAU3IwJBQy0GcDItE7/v3AnmG/jklpuSADe3bCQl48QVhXRS35wbG05GTgBZ+6YtmoKHlSCxY0EinCKQejmeLGOEyWxYpdqcbaXGuFBhg65bhXVPYJVZcLI+vvjMjIzTIKPwZCbmfWuOjcC1xQUvv1EWdkWvd9raNHNU+ZcYlSAcozgiEnqWWikN7pCRlRpBTcctb74NVeTSu1yRobO1ieToAGl3H248RN7Zx7CzD5/yElZh3ASLIIg5BMVPs+jnk1VtI6JTINtF7njInQDw6rCaLbitNuyZGQRz81g8fwFxRsSb/TEnlnyuTUrCkYO2P4wkFATzmE3PmTELlMihAeoc+6IUUjR7X/e27l+OX/V5NEKjJ+bRcWZePS8Yx7Ok+i5qh6KhwNE1x+qoptGBp3Gsg+UZVvtRbY+Ak2kax7KaV+vRUPNoOt+rCI7m03R9Z6hlNWSctqv5Nazm1zhpq/wOLVetq9qWljH1KCd0dKZW0+nWuRHUj4Ej6xw/w0vIVm3g+Jl1Z3KTxXOVdihYN8szFO4DrRUKIl6g2+2CV4kE6I5L99Yk7FLTHgkaqZcnp1FJZR10aR1nNCOdg343yH1kfM3z0Wq15JlrVX96ejIPfzpu+vzwuuHaYD6TX7h9Ms4W4iRHP4rlHOf+OD6iK6uPSMeo7lF7Oje6/vjOPul61jKaTyqprD3tt5Zj2eo3aXl639S8jGP9zMc4nQc+T/tJfbSQV65j7gU57RmhjWk4rQLGVSuvPjOtWlafxxfXlFrlUAFqvociGyK36L+cm51CUeVBJDMmrR9TKLQqRjWfRIyP5OiXVbNd9isrUgwp8V1+Gxch04hJzpyfw9yFBczNuSBHlKe3YJMUXLO94zKUNlfqZ0rPTVR5N5nZBsFQwK53yX7gIYvJJt/DwcYB4kGM2ZU5NOsegoUmwiiHa9to1mnxLcXRrR3sbeyh3ZpB3iP5DuS9GN0PDxE/GGJ+cRaX1y5hhUZlekMstGYFOO9v7GB3exet5TW5pua1AP+T5SrrIS1Z4ey22TbcAll5rgp84IqQu3aTxyBMZg4MS5DQWqbGCNlxjhw6KHGNRzTDqCgRLeZz4VLskvNHgq0o4NjcWOInVWQLOMdkzji80xfTv7kYUiGmwf7RPI3N78jkJkE2rs7xiXPycRPYYLl3uPn5qUJpyeFCj3D0GsdP4Rqz4VOmgURJpycAvOgcwOruwQp7sMMemnkIVxzLEClhxdysuZjFJauVZ5BtcYYcGR+HEv0FHQNlyHk1U8RIsxh2kSBxLOThgtyvZ6SSMsPKJIorZ5kwRNgGey09HxsFmVpSsPwWtivfNJbl+KW6r6vPmqEap/uLadV50XiNk3aP+8X+jX4mzbxruVHqeLzmrfaBOcbbGS8zra7JuOp7tQ/T6q3m1f5oqGmT7xqvoaZP+w7No6Hm5Tuf9Z1lpyEkWu6sIQE51zPPOhI/PCtZt8fNy19RYDiI0ev15JqIXjKpbiyAnXui4PWRuQpgDXKnb7mGauR57FAIVyS2jFGoEmjFcSxySCS0REaIgCsvOXolojg5Pmf9JuYzsj6y3M2YyXhxB3Ofm41erV+fdXxNRvOvxjEPnzWv5tF4fdeQebWsxmmo9VTr0mcNmVfzaTmNI6HLc1kOJX5SUQJ0ZmAF/NMO6Hu1kmnPJ3VW856ebnKSBZMkO6Sl4dOOKgGLCFaVEr38sPKw1bpNSCrADBr7TKnb6nfwjoRIhev65SRY5TMwHMpalW9WTIx1sjx/p/WdQLBcHnCKHI4clKYckU4C+YyHdFLg7dfewr23PxLTsU8+/yQuXPo6mvw0x0aUAkkDaC/OYrYxD6vuoZa3sbt5hPaTc/jo9m1EhwO0rSbmgja2bm3gzsZdbO/vobs3hL/YwHL7InYGHTj9GbjNmpEgt3KkjkF8XLGOxIPcfBstuxGYl2/Sd2F7E6YTJHCT0xSrICy2UMzMT+qaP0OJOxB4dCzjTlBnALEoWxF2pI4A/5EBGrOXKOlPsTChLMtSgsfRGp2MqyOUPW28pygQUqTAVfZYIe0KLWA+QPr0cf7hLfhxFccPChLp0aikEqkHXxSIyWoUiEhMhXfmMaK9B+hv3oUTdmEPuyiiPsjBoPok770F0+aaEmDKfcZVk8ocGV0DriNqAJBzQthuI0lT5HGIKByAEphxGsELPCycewKWH8B2Rhi8wObykNF9q6x28pjkpwu1HKTq2tb1ruHjjCPLsC6tr1qHxjHUfKfVrWWq+abVyXSJLxEUKVeuXS0rc1dBXCrTq1lODLW/1baZWfs3Ga8V6bfqu9aj75801Ha1H6fXNzHxDxXgpuZgEsmq0LDcd0Uq5psHgx4GgxBJGpWcgAxpFspBEcWJEGDkMvFagKutIIIq7qvpf4HrnddB9DLJPU+kNkOe0r6EYdt7bg21wBjIMgQgfUEYypPIwWm/8rg265AfoxFlQTMnZu50DSgiVCU4q2Oqzzre1T4wbjKe+bVMNa/Gacg0fZY6RI9ceyWpZff1O8z8yRSV3yXlq0Uq83ZMoVc7UW1U46sfcNKz5j1reDyoFsSUK21/Z4hQBOVlGAdJVlv5r0SbLyGlw6UjmGXJZtV+64DpZGnI+CQx2Cefo8gsGpbjN/GP8VU2jNY17ZtkqMsDg7bMKSRG8yGEEGoYJEGG2aaPgPejwxT9e4fY9zbR3dhDlIU47GRwAx+1rI1zsz7ac7MId2MgcnC40UXYjzEMQyFPSe0ncYwHdzYwe34eF89dwvynFrB4bhl220PetkFnaewS2+WdlrC4zTYy2LwAaI4n729HEsTmXpCL0uxvfptTsLShpgjMFeM1Y0FcfCTjYITpCOrKTS2Lj/ijEXpiLYwiV4UAm/g8D1zL4XhzY9NhiyfcipQIWkK9fLP4mX8Q5/C8Ao7PmgoUObkMpm+mx9Nm6OPHmRVn2hep4grSSP8D4kQuDDG8/xEO7txAZ/MugjxFw0ppsF6+lRQ9/6OWA+eCBpIKO5XDTkaeB6aoqhlf8b7YeS+EKqc6klhKzOmlLsEgHMq9Jdfm3Oo63GZbrpb0SsXcn48OZBlbs0NkEBSu6Z7TtT45QtW9PZl2lnful2od2o7uIw21rsm8jK/mqaYzrfqubWmodU7mm4zX+qt1aR5N0zqq75pnWrlHpT0qv5ab1o6msTzTNWT8WerU8tVwsh2+kwgila7sZJ6XSRQjjAaIwwiDQV/WHinzWs3c13OXE4DzHOa1qee7In3P+3PuZ16bFdTwYeO2BRq6iilLwr3ASH5PHsLzasizCFmeiDttvVsXY1MVVbfRN4+vr+q36TMFbommSzvCrzLyPZpeDU8bx+qYsxzftQzHbnI8te6T0qr1MY/WpeVOe9c+aH6qulZ/rpDslRiONSeKFct/E9iOZtUOK7DU+OOwik0cR048yMFuALTvcwLISqQgBYXLePCTviB6xwkhZidHuVQiAykS0hS8GgFjiS+bEQErccdKSnBESZDta1OFgmyiEhMkm98s0NEkSfmJLldfKbBFyWYCHAJ0Dm3qkLItkQ4CMLdAPwfOX76E3V9sI7sTo7/Zw4//3V8hrwPDIy49F0sLs/jql78iOu79ThdFL8TerS3kyTO49MxV3Pu7D5E0EsRhgkajga985WWgTgEjG/u9Dm7dvo/m2hzmry6hsTyD1HaQ5kbnnJG+J6UAACAASURBVAJldikVK+Mpi5ysX46xAcWmx5SMN0CSc2HY8bIi5MqWG8Qt77xFcp2DUepxEpTo/RepUlMP56W80hBj92bxsQWnoFMe3vtSR5vUqnEQI1YByZpn3bQ9QPyogCA1dXIu5PChcJ8tVtSIZPw6fsJALA87ImpEbdgZ0TggktLvI9zZwOGH1xFu34czPJTrBV63k43O9cXLSQHm1LkVVM8ge4VY6ys/jIKglBPhdRCve4hEUbiObE/YaDg1RPFA2JthlmNbpLZtLF0IYPuBHKhCjZd7lkgALfDxx391DSsf4ni/6/4kclRC+8nD5CzjyrJaTuvRUPechtKnsl2tW8uelqZ1VvNp21r/ZF181zRt77RQ69D2eL7pc7Ws5mOc9qOaPqJ2q+uTM8J3jeO7EVAdL/vwm7an4WSbjJ/Wz4drGo+hISlztcnDyqyFNEtEVmcw7AvKTH8fdCbA0LWJWHuihRPGibDeKdBsUx2RZ0xO6jsF1yrPQfZLVHtzqupGJbeUrCvDkeL5S+SVnEwq5So8kZBnka5lGTKzrse/YPxNjoOSGcYUGS/WYVni7ErHSPcFw8m4sRply44QKkkrp0/KjmU+/WWyjPaDJbUf1Vp0vqtx1WdRia5EiJR75V0edVC1Mg21QX2fLDftXeualiZxsoiMSWvP5wFvFoVRk9LBJsZVUmXlAc5DzNCXRpBA69f22FcF1pP9JpXDP6ZzcTKd7wyr36bltO7JUM5BmVwKeVFS2dxNEsY5pKzEol0m0vTrT6zh1kwL9wZDOLmL5578PD771c/gzZ+9h9d/8nP85CdvId/PcemZS9jdOcTO9R3cu3kHu7t7eOkr52D98NtYmF/Cj//d3+LVn7+KD3dvYpD1BeEJkxhWs44/+C/+M9RqdfkuAap5CtFeZx8pAV094MlCFkl1/ksWl3q0K9XP+HHcpMxVjrlsJ45R7hoVKlL4VD4gHS95+MXEvwgODbJgGs1ROGSXM97o59upK/IB9VpghHIKC0lMdRfDNXGJFJUEJ0uRm5Jlrogrml5Nzka5eR+OfqyYEhcr7//IiTTuXXnqCeLID4ojDHZ3cHTvDpK9LWG1N2u8B+RIUmadRn5c2B6leD1z9245cl9IQSPaFpBzisJsPATTRKxScu0y3k4SigoLdc97xlTWloc8TnEQJlTAgFWrYW71PFy3ZhDw8iu5fol4iTaDxJk9pBolTNd1zWciztVfdf1X40971nLcU/zpO0Ntr7q/qulat+bVUOM1rJbXOifb4jvTqumaR9vUd4Yn/T5uXtY32Tbfq/VV25zMW0077flxy07mN/0yCAv7x7tsas/0+31E8dBQ374Ly6blSUqne3C4H5CKjwUSXtwOaTgUoTeqYYqwK8+OjMSZ+W63qAneT/kinjYGmHOOIJQ/tYbYF7ZN2RGuearkkiOg53kVlOt36JjKUVXNQOKiXAN0By3XCSVyp2XKI+2huTppzLXcZDr7p/1hmubTOIYap2Un37Uc47Wc5j0tnKzL5YexEm2Y43KMNZSYiIy8xJvqzcHOlSur97jNycolgaP9iJ8BugYTC3x6AuMzASQHwtyb6+BrNaN3Q02OzWWJFZadE0EPAV0C4A1Iky8UoQ9P2jF38JwM1mewSrZ12uCSfUywzR8pTN5/mhpyEYIi2zNOKSQC1AMHQQARkmL+pbV1nLvQwv2bK2jVW2gG80ARoDGzAPg1EUBJ9imxDxxEQHBhAcsvXsT5e1ew9dED3L3/AH7dCKMF8y0sXr6ImaUFoQwJI3i37eWeCE2YUWI/beN+VDBYjhqFVcwdlWvIcbn3l3tyWRi5eGaTd9G9NTQ4s6YCkUiNUiiLQETQAlHL4pSTAme+jH5oRdLbEb191QqgFDzV9HxKd4fc/yxEwyoGQSNgp1wCx5A/Gu9BUogHOjIeKGTvEEmgRN0n+OlaGmG6Zr3q3AuiR04RAaVg+Q4Qd5H3O7D6XRRhH04WoeY2RR2LAn80XZuTxU6LSUSp6M+W2gYUzJQVQmTHhU33u2Ra8BvpDc+iuqNtqHtEwo7nOPoEvCXFE0cxooNDDHYOMLewDIsaIcIEEVJCOCkjYM4EEUEUpI1rWw5Ug98d73uWrx4mU/fxxxxjPVt0PBmeVH81z0nNaZ7JdNZZ/QamPyov0yfzT9apdUzrr9Y9Lc3Ua2rTfIKxyVqWQ7Ns6vT7YSMLMb7GzXWjxnF3mx0+rf8nxWm/DCfKyCzxLE6TSOQ2qJZGs9xK/PCc85yaSL6H8VAoeHKDhLlE18zHwmyGyiaiSg6mXFdxX/P8kMwEWrx2MpYgxd6kZdj4bD+OSLhRc8kIJ1f7zz6rNLuJP338HipfgiND3hwbjKtmG1ufpk0z1jpmGidzL+eeWWt811khbJR8rLkCAyfXC+UJTLmyjQpCzPhqm9VOTtajaeKcRbFqjayG2nnGVZ/1XfNWG9e4s4QGoKdwcg++ZwTEhBoS2pNLxqiP8cDlJ8u/ctdoAGlCd5ulKUH2j/VpPxnPBXmM5ZXAQfuu+dl3Fb5gHP/O+lMARccm/FHYTO9uCORrVENKMgRNHvA5ci9DP47x5tvv4iDu4vZ7H+LOzj00V+awdPkc7NkaGuttBOfrcGd9REgQxkBRt7H6/JP4T9bWsHN3A8NuD57joN6uoTbbQmN5Ce5MDakdwyY1GCWC5Rr1JkNdmgOd/3IgebvLjcyLanFAL6xtjrjcIZDG5ngJlU62oBkR871GtY8kNFXH+J10tsJNQqyd1CDroOBcJOpUBbyIvtULZGJsuJBnv3Bw+ME++t0QmWOhuTIDb7Epd/VUPSCVK7qrVGXLyJrjoUBkgUDfzKuuCtO7T/4vKXRZP+WGJOucK42HqKyXJEbc72B4uIe0dwRf7l2I2BknqiLhS/WcWiBG/OXygNQ6qJ5oXNpKLzlOvKsE7xXZgvA0zHQ5nA8LeRIL54cSxUiI0ASwcgd5r4fu7jaGy8uorbdkVxh2xvjBznXNa6TJn8zhxDqXb67sj8kyv4r3ahv6zJA/fdfnanv8Dv5pmpbRd4aazpDpmkfjpfAp/2heLavZJ9+r8VpG484ashyB0wSDZGpxbZ9l9FnDqQVOiayWpdoZfwK4U/qUGICuj8l64/UnEW2xEYIC0TAU+Q4iiXTfTGuXBPxUo9S+jX8P17GDwk1An8wFVVV4TeoY1TiWSWmBi06JHMeoFZdnOSXo2Sf9EfHWNhjyz6z5k4E6v5OIhfANhdPGhWZqNJL9BqJoGxpWx0efTXtmnWpcNb+0ddyvUT4tV81bjZtWl+ZlqOkaVtOmPVNjSn6mQ6NB47thJzDZjILZU3w271q2rMEEZ/xXO8g6eNDxgJ5tNxHGIYZJJHbJ5YjkhucqIdVeqZvRwk0pF/nY5JebXxEVDSvF5VHj2Zdq+cl8J77z9BeWCzcaWbO0hZ4ZgMZDprCRUI+acDEAaot1JLVIDuufX/sHfPDgFhYWZ/D8N17CM595CReeMjbkZ59u4Tt/9HXYNQ9Zy8Ph4RCBV0fecBEstHDx6tMyBVzKROgIk2lDhuZqQ7Krcl8s21lxSQ/aBcIiguvRuI2NLE5hE6OmXnlO967sJw/BDB4pdgJOXkWQbU58ig2VyBJNsVJIy7NoqJQq9TnqNCiR0S4//a07iIbA9sYBElLYTR+LrTau//QGrv3sDaw8uYynP/c0Lj5/AdffvIEf/c//GsOdPlYur+Mf/fHvYOkzT8CZ8ZDkdA8byV0M7//TJEU/ybBQAJ7cTVO9kRi7YXkp0sa54obhn66xE+dvIkFgi1y3mTs3lpc6ZD0Zz4CE33sbG3J/nh5sIbBD1MhVoFS7zTGjChqxAhe+XxPb+xxjy0rEOyDZmjQkZCUE8bbcg6cROREc4wxZkYn0bxxHoiLEaB6wHucqGopa5eBwH4M8w/zqKubOnYfj+MhopIZzWu7O4/HgpT7HhHebpRVGycSlS5WjitnY6kEzMTSPfNVyOt46/pOFNF5DpvPgZl+1Dk3TsTdnkKHq9Zl7lfn4zjOA7/xuysEwnlwOciLMni7EIBHro9CtlmPbMraVTmr/K1EyZtonhtUf37UvmqeazvrYRz1nqmnVurSsfrP2Q+O1nJZhfVq3ppFKZ1sjCtYQPCzD/KYujpU5Rfku0uZct56LJEoQhkMM+z2Ew75Yv+TnMp/rOWgEAcIwRNgfyPql8JuMPyU9SsGsLE0hzqJk/xEJJ8vSQRyH8P1AEGOSAk7uIC7lU4in2jQ+VQp/UuuHAnK8r6eAHNsnsCcApmEptst303+ui9EI8InxQv2Xz3ynOp4ShEKvjCGR4+Un30z9ZleVVZcrhzl1LKXlsui0uMlaTR4pVZ5fnE/p6zhQNd+j3zVZzZT3Ywq9ukD4zD9dCFPKnTmK9TzqpxPDA63ZqME9jJCGpFqoaPuokppGjMQsXo35TYZiwK4UJBMKmMQUI4Xt7MG1KEACdNICF1+6ih+2FhHYDWSBDbvuoN704c804M/NYEAJ9SxBbaUJNzCAKh6m8GkvntiyGGmwQMUpy4rh8W7LpuQ7Tb4m8H3ebdN6VILA4nVCJlR2nCXwGzUxL5vRUIpYdzCsMc8XphtvxWQjCOs8BxrclHDg01LbAPCMqjS6USx9HnSOcP/BffT2+4i6IaIj6rkD3e4OojxCP4sROzmuvvg0vvWFbyHaPsK9n3+A7HCICwvnEFwGbl/7ENH9HmbQgN8t0L27h6Xnzok0OA1ReDXacadWgo20oIEKS/SvBQEUgwpmjLjRuM5kM/9KJt8gkEQiRdCHxn9EarZAOgjRP9hH3u0AGe8ZI2Fw6GLlGIiNhMxY8ZIbJHGKY4tNfl4bkCD3qBJIngZt+lN+gXeOVFUTyXfOL9c1KaTEMExARGCAwgng+TWxCHe0s4ULlJJ3KGksIgnHJnhF0ndi7/EAVgYMD1aCQc2nY6fhWYeRZ4TUKzjfo/d6tc7TzgXmfZy+nJSX8ZNpY21PAIRqH3/tz6Jx8uttZexbyzHVOIaUayGbvdM9Qo/WDQeREfz0aiVlDuH0cY4p7EZKmUZheD1EeZB6o2YQpzxHVOSCEAyHESzbFQSWnDXHI+pKjRYj9U5knVeJrNOiJDypdkVSqIlU3qcPBgPxxCkGwSYAHUfNfAfX3Pgk6jUaY5lH5EQEYzZjLeXKvTG5Nn69s/Fw7eYbKv2ayHJa/6rlWdStbkZd/JOZJtp4rFetn4Wm1SuyT2kGCsSRQvfdPuKkD88jG7O8WyXSJTrpI8AtkuRkversPVavfnWZuRjlPwIVUrRk8VMwiguWbCYKo7kWDtMI9cvnsPrUEyLBTSvu3M/keFGlY0iOA7tl28KhSBOD3dtRimYtAD120exsFgXG3SbRGCtGHIVmw9G6WpohoCBJDkRJBJt3U54LqoH5NVesq5E654ah/Xk6ufMDoDcMEQ8Tue+qB000LAeDzSHe+us30P/wEM4gR+dwHwdhB60rK/j2P/2ebPa/+D/+CtFehLX2GvK9BDs7W+jjCF/54Sv48j/7PKJmAq/hiW95q5YhiyIMdnrYfG8Ds4057PxiE/O1BbSdJrJ+ip3bD3B+8AzqToAiLiksCswQaBU+6BqW8mK+r8Bb14OM3NT1dfpMsw5Tflpe2gIXrQ+iN5aFKAox7B3CjnoIqOGQkYsgLAxBLAtacSP1Q7v6YQ7Ls+H6RtucNunTkOpoRMRqwpmqUbAiiUCXuDwwyQ3hPqFgEA808qUsx4PrNUQ3nSxQ+hCgsZnB/g6SXgdWe16o7RIHkM0iSm88BLnAKlS4EUwk1mFkFdjz0w6NaeOicezrJOKv+/ykepn+qDStW8PJvNV3YYaIoBa3jrkZFQRP9tf4O/OOqCzzrG2cFFbbmpaH6SflGYsX4M174xJZK6UvNc9pYzatbS0zLW0ybtSO7pkyR5Hh6OgAu1vbGA56sAsbQeCLaeKkvMvmuiS1zXkWM7Mk+Ch/U3PgORai/hADan2EoQjU0ZqcHwRiN4FwlPs3iUNjXc6ogciaLGg62/Fk3tgbI+uUgX4OWBf7TCqdP+1/9dmsI1NSMk35xyANVB01e1zABddBycKfGI0pNfx6o6rfpS1V406b42MWe1nY5STxT3+nVaD5zhqeWh8PP96X5xYCSgqTP807nBMBdXn4lpbiDHZ2dsrgrP0+Wz6uDLL3CNLNQXwMGnhyUCgsI2sLwtKm9bOe5SAORQnKHEByh0XWt7E3SkqYftHFBnVeoOa4GCa8FyemHCCiqVayoIkg0DMX3agmKRZaLTmsBoNIWN2yWQJjK7np1IEukY1EqF7637aHQHQQYhB30c8GmD2/jIRtRwmiQYqDm9u49+ZN2Hsxsk6Mw/0j7HT3sZwDva1DLF9YxtLKItJ6jqdXnsZRuo3uvR04fhuXVq/g+c+fx74n+AnSjQT1RgP1ehN+XkPRtbDxiwfIuhnaM3NC2RdxirA7QB4lwpjx6Rue93ecWgJ1OIhpHjfNUa/zbo4mYnNQo+bX+SN7T3TneCBzXZJKEUc6ZINTlc2o58ga5uHOBSDUslHfIZeDd+W2SLRTHZMAlkKFlDVwRGp/mNCcZiY6uZ7rIB2SPUxq2hEXumK0g+xpsh3J3ufn5zGSQVf6ImNA9q+wPktgWcoAcHh4QOgw6U4hJ4GxinBXD5HHGc9T9/dEZczPtqrlTmp7Mv5RZap5q/nYPN81jvmqeSe6N/X1LPlPyzMtnX3iMcGfeTYvzKv9ndqhjxk5Wafpk4Vo2Bc2O01TU6c8Tw1rm94sudioUkZkNBoO5OpH1H49D55jI42GSAY9hEdHBghnBQK6tfY9BK4lwqG8Z6dDC2mfpmMpJ08ZGM8XIqNwzJyQ3c4+EYEWD4VJInf09Xr9eM1Uv0HHlHH6PD40PCy50AlPSj8I5b6QSxmuC52A8YK/1bfqN57WkUkZmWPDMo9TyWmNPG66TAal/aiVaVvwBaqZRW4uFw1KZY6l0aLX3VAiu4/b7CfOz8NROASU8iZFLlQ6T3QPKc9/IiU1Q8H4lIKPKb0fCruVxJNwfXLjCpSUGdeeUf+iviehIbtIdiwFVywB7Klto9WuwQrr8MWHNu+XfKCbCgXnuQFqDSBygTCK4Mc5kn6I3p19dPtDLL94GUtLAW6+fgt337mOvXtbiL0Uv/vf/jMsry+ivzfEzVc/wLt/cQ3RXg+Xrp7HzPwcon6K13/+FqJ+BitzMHehha//51+V5/VgDdf+9c9w8yMLTuiiszdA9wgYNIC4n2E+8dBozsB2PcTDHHsbB9jc3ESWZPjs176AO7dv4/7720j3C1GBoXoL2+CmI6tO7vpsB2EO0W9NaT2B3A+yp43V/Y89l1w703BHwSM4v8IKLP3VUTAvjkRH3Oia06eAodxZB935uFQHJJFOYZw0B+3IRNlQLOKJKAhFER1LkCcuGNqbzmjF0Pbg+OToFMjtBJ5fh+sFhotj2xhEsfgj8ImMcV3wQMxT7O9sY8alg562AQrU7yevqLRsV17zyfhwj/MAMPtFAZuC+I89hMd1Tx6qp50pTK+Wqb5X4yd79qg0rWNaHsZpvOabrHvyXfNPxuv7Sem0gMg2BG0SoFFCbinIZ/7JCVLmk82u1Y6FbMPUxWgCPYblvBHRFOp/rMjoRQQuidCYOlSqWj0wkhKmhz5e95ArROsHNTHtaguxQCDL8zgNMxGK84I6ms0aiiRD2OtiZ+O+7Fly38g+cy1LjIRxnVIdk3uc5xd3szghygqRiOf1oV+vI4tpAKsmAnEuJdtdUtPC7EKWUEaBjl0o+8DxMd+sc1cde9nDBNYyNg9T9CwpbH+dE54rcl6Phur/D0/CcucA6SDxo3SgNP6TfKjWdVIdZCmSSuCkkRKioxViZGRBS/sC1chB4JSUfzITZvaMKVIz0Se18aj40/rHPuhvWl6RoCydx3BRiY427z6FVUt7pSK1gxqhvdgPMcZJqG5FgRp6ZSsoqEKjLTadodDgTYEG75foAY6mQG1afOPnxwhsAs0UXt9BO3DETetHtzbw7htvIOxEuHD5aVx87mksPF2HX6th2Onir3/053jn/3kNrlfHH/7X/xLrL13F3Teu49pf/D2c2EPcylHP6qg5wH6U4d6de7h1/UNcWb+Az738Obzw0iXcvtnBvc0dvPv2ezjaPYTlP4mF8wsCZJp1F8H5Fvz5OvKNCIdbh4j6wJD2yAfEjh3MrCwid4Feb4hkewvdZB9f/vYruPzFZ7ARbmH/2iHcvZ5YRBPtFvHzTFUvInq0ce4i5SFCKRqKkxGqlbb6daPrPD1uyOVEhIwzzascPRRYD+fIBtmCPGQKZFGMJI7gk6tEKWVK8fIqhAJAzEvdxZSXLwQevDYokMS020fhoho8nypsjswpr10c3+joCuIi9/RAnWxIp4YsoQ46LQnWkA+HcFP6LjB66xSS43q79cF1XAmaWG625SDm5WRKRXXWTe6CMRRQYo8G0eD3GRhTqsOVVMq09X3aWJ5UpnqeVOvQ/Lqvqu9ahnGaXi2rz1qm+s64yXIaNxnPurV+pp32e1Sej5vGNk0fzPkyWc+j3jVNv+G0/mt6NT+fuWaPjo5ERZaAlevbr/lot9tyd808PKcY8o/35XTXynzhYICjvT10trdRpBFyrvGMXCYPBYXXihxRnmJ3/1BkiEigMJ2yQPT/4DeasPMFWLUCbs1wOUU1lP0iz1PkV7iWjXlYwzofIWREtA3c0K8zcEvVMhnLcZJzQgyP8XKpJLqISHL8BZnnXv3t/XQuT+oBx/1RP1Xr1TwiFKeFGLKByXfN/OsI2Z7juHAogYpC7m/qdaDXpbCP3KqMAPkxQJfdIN2RCXz0Nz+y22qb/JGZykQdF83LsrSoxp+Mu1CN5CPUYLm86yTJnYmahgh8epQQz4XKpDSzqHg5QI2uMwlUYsBNClBHO+lnOOh00Yn7qC3PophtYG7eR3E4xM/+/V/j8L0O1pbPIa6neLB5H52tHQwPQxy8uYedK/fx1DefxaWXLmN1pg0v8VDreWjVG4g3Q7x1eB3b1++jmdXhe00cZAPsbQ5QLDXgLLVw5SsvIusMcOfND/A3f/lXeO/aiuiHDvYO4RdA1Ouitz9ENu+AWHUnBNKmi9knlpHtbuFwYxtumqHlAv2sAAFXbcZH5EUIowR2bQ7OkofFF1fgX2li+FaOuJEDNQvdOKTcmPg/T2Ky1I2WACkaHjrpMIGdBCKkx2saYR2XlgJ1Xj5pyBkkd8UQBYb7Yurk3bi5uqC6D6Xs5fAi8CZlTHUemhYWS4T0Ae2LLf3CDcTrnUuvWB71xo0wnwB24nmeL1bzyMoMaNlgGCPPXOTFQNj8ROio8tiYmUV3GCJJaAQphhcnGB4eIez1kQ5DGQvWTeSAW4WHnhqUMWt0fKPwUDvtQDltLM2hOl5vtcxp9Wu67q3J92pdn/RZ62ao7THU+Gn1PyptWv5pcayj2mY1z6h9BSsq6DmJaBgK/gz4R7X6sWftByO5NkiVh8NYQhpxaTWaaNRrmGm25K48ShNJIyAmmKWFSnKkehSgOzjCoN9FnYRJRKTVXEfxyoxXSLlry9WfqFuSy0XhN1paJDfTc+HSJ3ISIiVBU0qtk6jnSjIA3TzTuyTNz4JaoBXp9rEPq7wIpV4ZOplnoZfMGp2EjzImlfK/zUddk+yT/qrPGlcNtYzGjQnFMVInfTKjFvhVh2yHwiw0ssG2a56DgNLaeSwSuIR0wiqhnLFQT3IMsaPSFdFTL3EsQ1mNWFcyuWKxzPTaTHY5sWIAxGDJBArqtGTsaBL77OVGK9lapg9Cigtf6FhNRFhaGRy4QlnT3rfjQVQ+SCTF/QQN34HdcNAbAjH11fMCux89wMb7D7B1cwfd7QP0DraR9kO4aU2ubCMnxdd/+B2sv/I86udagFfD7u1t3PrpLTyo38Pii4v43d//HubmFvCj//3/wu4vdvDO376Bd268iX/x3/xLPPHKeTzxxBM4XLiHvJ9j6527uHXvI9QGKVZX1xEPUoR2gd37e3DWGvAWAlz93EVcbZ3D//LWn+AfXn8DzzzzHP7p7/8BKC2/8dFdhEdD7DzYw/zMCiKqmHgF2msLaK/N49bgffTv9UQPPrADDAojpZ02LCw+fQ75TIqFhQWsfXodFz5/BcU88NJ3XsbXvvSycGfstbZQoUTUeNfPQ8BwJ6jOkiMhizrlpQZ/Zk1MajnoJjh9DfP+m/XwwKEAgVknAhQ5n8o9olAelerFCgyN7RRicIdUuGdTglf3jS1zSvVFCtPZfs2oCpJ9XmvA8utGP5+UPNtybMQ8WPMMvluDR8p9OMSg08VBt4OEdrSjEP04lPvzBpEzxxfHLpSkJ/KAcIju1pZYkaN998bSEmrtNrKCmhGiE2QESkvEk2NDWoWrmuOjY6WhjsBZQy2nY813AguGmnaWurQ88z5uWS1T5axom+R2KUdaKDLhlJnvpuYCgUd1HLTcWUP2tdr308qd1Na0eqbFsX7Gm195Nglb3VCgj2qf5bRsnidiYliEJotCgDXdsJL67g0HcENLVMeixKiQcT0XaYI+12S/hyKLxZgxnQiJi2Wqt1GgN4zRD0PYvgcvCNCgmVgx503VMV73kPUORP0+emGE2kwqwL1o5PAL7hOKxzjEdcXbW0iAHsdiPlapdH7jWcace4xIgMw7ty+/X/EmsWVi9sEIYjxq9H49aSfN8Vlbm+w7ubzmd7xISnKzRGWEZfGIAdQFWu1YNU43tzYzGfJgomwR3e95hYW676Lm0W1kCOQN+KRykhyB6HNyAsjGJgs6FSluSpVTrYEUk8yVuPUznG4KC4lMROnqj9QehQZ4gCY82HwfKQ+9JEMbDdGlTmw6LTGbJkkiuHQUw+8nNch7TkEECjSaPAxoWYl3pQXyMIbDMbOpQx/QjAii/Vicq0RHPSRUd6oFSs59tgAAIABJREFU8Gda8Baa8OeEjkLSzdG/08Huq7cRHvQQFgOR7KQFt95BR4BYutWHHfXhWC04TRuOXxevbDXbxdxiA5c+ex7BErD07kXEexY6e10Mt3pID0JZzHmQI2jXEfWGKHYSYD9FY3EGzeV5JNu7iLsh4sMu3CiD69GwIzBD5erMRa3RxOrlNWnj2g1XWGuDnS56RyHmaAwo4Bjm8JsuvFkX/mwgSAvv7JKYQNlDSOnYmouFZy/CWh3g3PoqVp5bR9rkbOZYuLSMhk93jYBcxQ2GIiRJzMh2XSTGpbHMQZiUJmr1TowbtVyreljp++Ram/rOxcf5lX+p32qgHY3zMK7IU2MQpiCfgYDVHC7sG7UKajUbRN6IGMifsO5zwDeStRRoc2o+rHpdhCfp/1jUaMRtrAUK/8VxKuppnkvqP0aUDDDIBugMO+j1I1ANiN9Es76NmocIFvoUNCpSNKivv72Jg8MDRF6Aq60vwZ2dQxplqPmBXInQaxbhGA9l/RFZoaojhaB03DRN3yfHUeOZT9MYx2el1Hl486fnhuZlPjnYhSPnCNCXjOU/mn+y3moePmsfNB+lsgmUjYliyqPwyyhCaSaSAonkhpH/x/OBVyA86EtFKjj0SFjxA67fU/2myT7wXRAyPpRaLqM8CjFMDOuRPh9rw1DS3aw28lKI1ClY4drT/IKcyPmlSNd4vWQJyjWlQCimlemUP+GcCNuaFRphHR0XCmUSyFFTIu1TWC2BRR2yGm88cwT1AN2jQ8y0G8iowZHR0ZARrhVAmxeo1zwkaSyHLJFa1/V4y4QhLSFynbF+WoejNc7SXXJC89SCQNHysS936v1hDLuUZreDAAWJOJqKtMwc8Zu4LshJMDIA5q6IXDKX2iRizloNhxlEktPOmddx1HmRd74oLkRVOXk2cyFzVFnXkvUxkTVt66RQ5mWSRUDkt7KuTyqr8ZP9NKU1lTI9lQY0M5P1uZpefdZ05q3G67OGk+mjpvWJE8E6zMFAKXcaKMkLYpARPLdh1K84yVzxlB4T4wMEBRks5iXrW5yrkIKjn2hj+lRuMrlwcy40QdeQJYlgfsQUh8QQfUf0Kj1zhV8aKzGMS6p2FWksUspe4VO+jRpG4hQkPBzIBqABlqBWEx3LJB+K0RN7mOLuLz7C/Rt38OGNW8aIC9lWaY65uSWsP3cJF7/0NNYvzaPh1UGzq/nBEF4IfOMPfgeL68uIjmK8/epb2Lq9ieRwACuMxa86z4KZhXlsZvfQbM1gptWGGwBHKfD0Z59H+G4Xd9/JUYeHqNOXO/jaXAvBQgPh9hAHm9ugNOvqs0/gyacv4R/+4+sohsDOg02s7p3D/BMtOfxfffUaDvpdUbN78uUXEc4CUbMQLsHQSXAUD7FKjJdXb+xU08PKc+fx4u+6IklPW+MUiKEJV95Y2QHwwlc/iwa1GciBCRxEnM+U81hgYAE+HTREpYUoYtByMPH0NBuZwmSxDQwz3jMLF87IDepS+hghlwUPITkO5U5NDwRuM4qT06kEJdpZOe+wE5AV2aCerfh652FD9jzz8iDlGjW6tWnIw9BHFmVIk75Q9aQ2sjhBM6iLuiHvCLPBQATgInq46hzhYH8XDx48wMFhB4e9IVynJtoO83OJSA+zKzS8QWMxAQocbd3Hg50OOrAwe+Ei5tfXQVs/7Ldc/suVhF1S6uYA49coEOUzv0H3LMddxl6BUTmuml6+Tg2q58LUDGeMPKktEgj6k34KIjWiwnlIHwNb/S6uIz2c5byTI1Sr+RWGpm+Tfec774QZ8pzjT/MYwz6MH32XpFfyaAe1jKnAIE5ck6beEjAdQ6xKG2y//E/nnA5YoiQ09941Hw69ntmOrG2iP3RvKj4ayC6PqDJbwPZ9+LLO6VjJlqtSypDwrCb1TlPNlG6nMxYKuomHQdcWCpsos8hLiS0N+n6wRGKe2i2JFSIc9OHbBbyiIahXJvq8QOHVZC0Kx0sEWQQ4mSEoubs6PgwfWn+laWoOO8dJ06vAnOXGxrascGxcBdMftTSZX+sd5TBP1Xx8Zr5q3OQdOEtV0yfr03fNQ46x+RaT4qrpP75qpzTUwhpqJeZ9tDBNJzXXaOAquMJx4ngdxvc1PUzJwgSBOQGsK+wcWsgiZklLP+bgLQ8a1sbNIUJJpLhz+LkLn2785JDNEaUDOHVSj5mwbgVEsx7bFQcwXJCLASlpo9VA9jjNYvOrSLlkvL+FBxd17D/YxWDrHtZay4j2e7jz/od4+41rcp+5cvk8vvCdr+D8py+h2a7DjQv8zb/5c9z9yYfYurcDe6WB57/4AmbmWnjv1bdw6423cffv38fh7iYu/5e/h/Vzy9hfWzAUYtPF53/vS1h5zsPufWAj20Gv08GdD29idWcNV+wLch+9sDKHws7Q63WQDJYRdYz/gaX5GczM1uF4OcgqI/CIMqDWbiJYnUf04TaOOjtonmth6aVFrL7wBGbv3cP1+x/hxo3reOrlq1grLOxv93Ht7Wuw2w5e+p2vYf2Lz6PXAM5/+SWsXrqCmblZ5GttZJ5oowjFabUCrH7uaay98IywdEOXuutd1GptkZztJQnaa4uoU5OELAC55ihdivMsyjJERNpyG7ZVE7YbBQs5IWoulhoFQ6Q4ilPUfVpuK1nbE5vteLGd6cGw2rnG2Cd2pSBEUMBBSp1JpMIzqt6QZW2Jlylmk/OZVwO2jZge6pJc7hkDp0CepOjQeUutAer0EptmGQoO1edoQcx0MDzswK7RQUuBvc0d3Lt1Dx/euoU4LzCzuIq5hSWkcYz9ow6icIhmu4F6IxD2ZmzHGPT62NrYxINeH5/vHAoM554sd6hcWcm1VXmoyR4sKfbqXh/fm2cavLHDR+vSkPXp87TaJtP0/aR+MF7TmJdjyVGlHEuRGQqciDpt2RPw82pEAKioQ5HwI91qflwyfJbDUCMnOqltTUTLq9rLV/e3mkfKHPN1NXZENRtxLLZtxoZXdua7zWwR6FV/1THR/lTjNC/TGC/rkVWV1cg38iAuD2Pm49iIMao4FeG0erslKmTkoGRRKOuFVDCJK0rr5wk1O2i7ogZHCC/6YTBcEPEyyTPatVBzfdErd2u+CHVybNlWmCZidIbLne2TKyJXZo6DfhwhpCQ7uayujaBFM7AjTpIYWyqNzrAu/XYN9UN1bDgeTNMjgWUkrvz+EfAbtaFIkdbJkPVV6zyucDTg+mT6ND5to7TjJ/NgEKtRJAGy/rQ9jdF3TZdQP4z9k4w0DjXKMdUWW7Ui/chqHIvru4bVfNU4Pmsay+lgmS5wsC3ZeFw8zEuznoHroM4JpoAQJ0QshYkCtqxTIrOcDrJjYwzhuDbypBCdRdcx2GOLd5JcNo5hsee2JRQ5pcoJpgMKXw+Brbub2N7YxDAOETRqWDm3hNmVBTQXA1E/Ptw8wrUfv4aDdzew2p5DnBjTh61WU6SJ9965i2thjp29TXz9+6+gZVt47+/eQvTLHtaX1/Hst76AZ776PGaXWmj5ddzu/gJ3b3+Ee+/cghVCWPczSy3jrShOsdvdgzVcQ9eNUVtuwwocHGzvgtQeb8miNIVfD+D7HtJOhNu/vIO///PXsfLMBbz783dw790PYDcsOEEN7nxLALo/04R3fhZ7jSEKN8YLX30aC8+uIF9wsPTCBXzKTeHVc9QXZsmBkyuNV77/TXzpe19H49IKBk3gYJBi4dI6/HVuXgehR1WqFGT7c5AzO8PASuA0fNmseT8VpzMRjZrQdCMtx9F6WkwpbZpj9GUuRTtPFqZTChga/b9cOC7mykRu0ctVS/Y+BcOW6x4sqjfK4WkQvdGyPuuTAeJmA5G6LtUQxRJfucYJzUlxy5rnlUBk2NRypUAj+xQcKtnwBOx0sOLSDaqNNIyQDFLs7myjOxwKp6nhe5idnRWqx6t7WFhcFLbnbqeH7lEHN69/gO3tbfjNOq4++RSaiyvw/ABJPMCgc4g47MMnl6kIUA8C0V+nQFOzEcDq9I4PIqqnkUUqhkxInZUAXg608ln3pu5JhnoA6l4960hqPmmnPHS0fk07a8hy/Gld+j6tPPPwJ4JUIlZrkHLOgx72TCfw5ySyajoKMb/ysNdDsow9S6B90vZH9Zm+V+sgUcLT1+Q1gMI0aebI5DXnH/NMr3tUI9P5BcxbbV/iyzh+p9RTmQu+808Ad3k1QsSECCbNExN4EqCncYQoi+D6LuquD25ZGkqi/YWcgnLDPtJBH1ZMFnkhZ1FQXt6aPnHsaVraUI8UP0mlQwSdGWhrgVdaEX2m00IiJeKjCFboYUhnRym9rLmgQD3tPuia1P7LZSW/SyZTge9ofPRpcmwk3kyF9I/vzCPjVMI0fdc4rWvyXeMZalq1vWo8nzWNefV5Mg/fH+dniFyzhg1EpJ0K8ubKn3aMr/qsa/3hZWo6KayYUsqYZXiQsAz/xCqV3BeNf4RiO6yTDFebxvq5AXmfTdYrda1JXfOKh4uMrEz6zGa/BOOyZVFQZ73eaIogBW0H9I8KRGEoZk+doYU7N27icHsPXuDjwmefQmO2Cd+3ER/EuPXGbfz4//5L9LYPRKqTd2vDXh+uE2D9Uxfx/f/uDzB7wUF3N0YtS9C/sY23j67jK//8K3j5B19FsDSPw48O8Wf/4/+KD/7mdex1t3B1/QmsLi4gHRTgXW9zbQ0XPv0c3PUWvBVg/aWLSO8MsbG3g50tAukcMys2ZpfraLdbONo9EgE5p1VHc2EWly5fxQ33FxgMYuxs7mFr4xD+8hyWzp+Hz7vpMISfuNh4+wFe+/dv4M7tu1iam8WTLz2DL/7+1zD71Aq2+zH8uTZe/N7ncfGLT8GvWVhcWUSIDEdhiotfvoILL1+hrB3CLMVRkiB1C5z/0hWRNu8WBboEymkOAqM4CWFlvBsP4OcWkigUARayjuiEhsCXXAH686ZzFTlH8xg1Uk4RNVHphIHW3wrZyLxPLmj/nugKOTUFLVIZaovuF6mXL0otpOj5lPqI+ynQduEF5NwImaZL+GOE5nCXzSH3r9wgpKXZc3PvS8SRhn5InWQ0Syz+m6nORjOuudwn5omNoN5E0KyL3Wr2cXfnAFFqI2i2sHbhsqjgPLhxE+/ffht73UPUWgG++PUv4uKTV/D2W+/hp6/9DO+99x6WllfxwjNXcetgDzff+QV2dvfxxOoSrl58AqtzDTE8RCtydADj1xpyY9zwamLQQ+/JOQ8cGu4rAe5kOvBTS2DG7yWc4WGp0sO677mPyZrln54Dpw2sHoQMqwfWaeW0zdPyaT+q9Qs5wPVicw3Zx6xHPauoBSH/0bgTTQXzMKdqqEw5KVWuHTP/2n61HcZVv0XTNK8J9UA1b8wvCGiZyZQnUaKlzPkodfH+v7QvP0rVJxNqmxoyVsZgVOF4gfLsljEov03Y7CXXgGtB/kpqV+67adqYamDEzQPatyjgF5nclfMQJgeE6z9LIiThEPGgD6QRHDsXbh2XlOz0LEXK84OCqyVCkfGOvpRREGrb5RKkGVie95TZseEVhVxj0tY+XbdSu4OyN1Rfbs8a99ayJzmB/HFhCwpH6pSd5nuZVhkNjpOZayJxI4p8RKVr5tGaHY2zmbDRu+YdD838jseN3gyCrHk0HKWz16N+T6Zz7Vbbr6Zr2mhZmXPQ5YRysHhcUsjC3PHwnYYRKHBgQiF1y3ya3wwyhWpKakAMAJj6yKrhGDLU/EYinANbtiduUg27mGxMCp5Rio2s1Nl6DX2aHGQeEXTgJ5j7WvHmRXOpgxBeJ0dnGKPmN4RyLVwHgeViuHeEjWu30dvqwJ9vYPmJdTRn2qCM8Pb9PTx48wYOf/kAS/MLeOnJFxANh7j30QM8uLWJXW8DTj9FNjTsf6p7rc+uYKMb49zF87jw4gqGLS6peRHIm/NaaBeBWFBbnV9EzMVv56Cbwf3tPSw+0xYdc24s+hQWZyppjjhPERc+QiRwWjbSgwzd/S6ykPrMgFOvIfZydPOB6HLSCIlPi3FBw1hlKoC218DK/DJS2jm3CswvzmDl2fNYvLKGrGUjIQDyHOS+g/MXVwT5OeoUYvDFDVzkJT5HQzQR5RDp4MMucBhSfSxH4lDgkPfVlkhVky3GNcODiJ2i0QkROuJdOK8+aBWGIMYL5LqD1DyNQ7iuJSZu6amGAjQELHQUk/L+jYKOPHwKavXz+oX3crwXNVg414YkF4y3EIe0KU2zkeTg6F1idZuc9bncDuxPeX/OkJuMG4nsMM4Z1xspbh4KAScmTZCkiWFJEs1gv8qNKVc6dJkep4g4PrOzqM/MI5iZQWfvAGGf94VDYZP30j6iLIYz20QvGSCkjWuOsw3MzM7j3t4hut0+jo46mG01cXh4iJZrob7AVVygSBI0Gy46YQdpHKLdaCLwfDnw2W8eqhw7do3fI5+pAKyk1hgn33oCINa0R41o9aBhPr5Le3LwPqrk9LRHtVlti/lI/XEFKAtcamS7uZHBkI+WbxVpsVJYjkPCNcevf1goUHvF+h/7R8BZKSaCazIm3Bf8VQ5p6lrL0h8BFEUw+J06jmXBhwJJPz7RH0qWCH6DAegmI8twnxqql2tjdPUjZl1pOjqLxIcDgaGwdT3CBsPtJBZIhNx1fLEUR+NJoklANU7uhZx2NMi4MjrnRATkROCaKIX8+I086sWTok2XwYZLwDmk2deYlhhtw173aqGcddTY8CyztkXSWT+XcyQE5GggzLyZ8TPwTTMzFFFEiVDAbq49DJyikDbnTOEW3xVeTQs1H4UzRZZrInQt+tfgtRCvgijsN56PxAvr1XqU0h6Fj4CflfUpyDkRK8FgWCcXIQeUDcjpydAojIlCrpjf5Mlg0jl5claIpTPGl+VZVv5nOo85k5/lDBds9E73nMxOSp57yyKwKIC652KuHWCbDjD4uVxYrL+cMy7QeDjA3u0N3H/tOtJOjNm1Vbzwyqex/HwbdNL15mvX8P5P3oQ9cNFeX8Lui/tYvLhC2yy4c+0Gbr3xPhbcJj71mRfw0ssvyeG9/P5NDPePsLu5gZuvvYknnecQNJqYX1vH3eIjJAXvTlsYdIFD3k3TH3m9DSdIEA+BztEAmWdj5tws3L0Mw71dfPSTt7E+Mwv3YAbbb97F3V9+KHqc5z57Hjn9v/Me2vdgrdQRH+TY6x1gGIaYsYFgsYbGxSYWklUUDR/DKIc3BJpkuTc8RHtdJOkQK5eWcP47z+KzAYWrjS3xzLER9nm3mMFt+qIKtn9gqBORD7CoBjYEaFPc85FE9GjG0wUIPA9OQp/uIjUpDl7oJpWSqhltA/CAzMURgKHwXEuk2Kk9QKlEUQUSgTJPWGrEyKnSUlDymzIKuTG8I0uFyyEnxc61wJs16oBz8dNTDc9co6/PdUAdBXJoaNmKplHNcuCGY62f4FeuK9ZQrZPfSd3wQkTvY6B3CDeNQV1bMhQIMIns0I4CfZZTpYxIACXZ4fpoLCzBmZnD7nCImzevwxrGOOwcydXQ7PwMvPkAsUurbinqs200203MzLRw+YmLeObiZSzPLePy+cuiu0+Vx8PdLUTdPuJ6Da3ZGTGnS3Zp5/BI2PXtxSXUA18QIwEI/BoOjdhyNxR5XFI5dMKjP3MAmjeW40+ARZlH0zVNyzGUA18KmKZYq8SVBzifzftEKAKEpm8n1V/tg7apebVtoilyZJVzR/VCrjfilUKAsz/8DjlnzKEqXKEx1ueIetN2TMi1Ph6jAFdiS6q/mkPOTzZWUsQ8mMfHTdCPsohJY7rmYXP6zEzsu75XnzVNKqpwSMuKSwDB8kZo83gSpH4SW67xOc6lShY4CxKZz6nNwaOfI0v5I0qsm+vNGk1N83oz8OAyX54hHBiHLQ6xUOYVSoTCmDTnLWa3BKCLBCmRUMowUdaEf2yBppMdo3PA8lzPYi0OFDp1Za/EcSwhfa7L+VZ+pFDdiieVcRqQxyfnC02Jj/1G78dTSzkG5uFaZX1CSJh3GTdWxEU8NTT5uK3IMeb+F/W4MmQZvgt3UdbLeDrTpHGBj7wCNHC1GnImDLwlpjTqR3Vtsv/8ntK2e1kJp1UotpJsMy+C1ZgvnhIvUWWnHipvo3DYGS1XySdnDTcfWapc2BRgF0YCAsew3D0rF+oupx3esvdc3EQAOMmHG3t48/99DVY3g91qkmeMV+a+imbDwdbNuyId3rRnRW/6YPMQcSdF2Bvi4MEOwr0elttzuL/xAO/92Q2xUEZRvMgbojXXwsadB1h4ah2LV2awcuEJuO0GSN4++HAHizfOY+HZGViRYeX0c0ozF7CbDSSBix/8iz/EtT/7Cd579R08eGMHb/3yLfhLdfQ6Ryj2I8yuLuCL3/0W8sDC/f+Pvfdqtuw8z8SeldfaOZzUJ3VAd6OBRiAySRBikKkZjTQqSxp7bFeNXb6zfSFX+V/43pdz4yoHTdlyWYklWRIpUqJAggRApEYHdDjdJ4e9z04rB9fzfnud3t1sgAA5I8gmd9fpvfZa30pfePP7vIcZjHoD51+5DAbYtVbmYDdrAsiS2wV+57/+PTFHZzYQEQOZPNcEspqGgeWj8Hv46PAuLr+2itqcR3g2yd0OUjIcgvZYUjhBQMAZ4EXLSWEgzXg19i/V8hQEiuJiouQeBgmqJreZY25JQBazCUwGLYKAJ0oII9FkWiEnE7dZBCZDIrCmflxAYxoWJXctxzgMhDBwLjClhfOSkbYWpXWpMkZioKLEKQZSQ2cjEt/SZMcLxGTkBa0bJArlvHpgxX6GH0I+pb1kQfA9yKS5Zyqj0m8YjcdIWLJ0dwvxUU/Mjl5VuRMsmzhyXMw6XNuDYVoI00IC2oiN/zd/9z28+f57ODg4wldfeAkXm120qi7mz5zC8oU1hBatMTrOnFnH4c4BKqaNF599HkutBhqOh269KWlrep7Ab9bg2MpmnDIbxCHAjo2JPxKGvji/KESw5EKyZsTl9fFdojS1Bxm4vP5Ug+d2yVBmr1LuU3r/lGnONnjEdnnOIw597K6SiZXnls/LEzh6okBN3QfUUkQxmClGwzYiYMokVWRP5pbQG+IcfOyt5UBJd/ijfIaTbSHwpQb3YB8oxUhl38zeQWli5U0V7PPscd5v9p48Nvv7ZPsR7Wafr3xG0c6n1+C5/E0mLYyTzCZPBUSGvclsDFreJMKdS2sa/2IxbU0n0qEJi4HItHLHmVjK1POoEqdEW8x0FSyXCp1mPJOFeJqFpBuW0ArBkwAj52nVo8KmIvW59sjEyRiJvS7PKEKCcv3wXjL+jLifEYLK/uP7s416JjVe5fuXbWa/haVwSghY8pRpCklRdEUBT8vEmZ5W0pv733L6x/A3CnPUytWY8xIzfFZOJH9U91c3eJA/3m9f3u/B8zm3S7Vm+oAnLoby97/3b2Uof/RlxZQqBk4Ri9SCYa1RAHVqvzSLidmfNbwTIZrsZMIHMrBo0mijCgdkKWlh485bN2FlBs6fOw1zDHTaTVhaBYM8xsHGHowQaDXr4vsh8yDiVt1t4KknLwuD9Goe6qbHmYxET2E7NUm3clp16DVPfJcbVzYxHE2weLojaElMMSpqQH19DqeePAe9a6JWX8KTv/0y5p5cxc6tXRwPR8hsDaeevIBWu4G1x05j4eI6BgScYRqHY2P9xSeRBBHMiovY1ZGI8bWA1bClMqefAFQMyW0mBtB5bh1BJUONJv66A5+aYphJsBVrD5OZUPplbj/rdCfsV4ulV2nqZjQ5v5lLTfZZgOZ3SlVGZsEkZCzBHFwHSRbDdi3EfoKq4aICWkeYfcACDCzwUuDeR7clAMyuOphfXUCtW0NhspxigsIuwBQUw3UFdMVIma5iISBgBRe9TGxThAyWEqUVh37gMr1HVjwjsqVqHNGnMhi6CZ8wqBoBZriIlQmRi/dhovbomXd/Lxm5Ooe9UAiADBeJCMKcfxR2hn3sXP0QR7duYLFewUKzLUVtMgb70XerF/CIiMF5mOaqDnqUYH9vH0sry3htroM0SnFuYRlzWYE88uE1KnA8W8V0jH3UvQrWlk8hOOphctzDoOJhPJhAN11U2B9pgma9Dhou6AopPFcQtqIoEdwCEj/B5Y6nGhaZjbC8KSOaEju+Od+Xh8nYyv5S+5Q5tiSK5bFZAsl95XHpxRlBW47xrtS6OJem2SlCdMh0lVYghTfK5ygZ9Oy9yvvxu9xfjtgDv8mgeM0pQxdxkPtEKFNphNQGRShFKpYhIfB8rqmrRl3vQSYgz5QpZlzeT4QCqm8izDJ6QnWvIuilhi97pwxFPZcyaSuaJsFx8iKqPZ+Fj8FvxvDwfemi4v25rfA11Lnl+89+89nKPqJPmtvTIZdm/E2GKe3IiPnIM6A/5X34bmkUSTXE1A8klVTJ07mqk861ajmoVT3EQYiUgZlaJtgbWkwLAIX5FJZONMdYXHOsQSRFXKZxGPSfWyy7yhxypsmRjqQZEtFQaKFTa1i08lxByLJfCJXsOArrne9BgUNhJ6i+5ouWfcD3YZuy3U+b22d7T8jdyY5H8alH7Ts54VNu8Fk+6fPJRz/pTFKbnz6bstbn+FHMhA9WBiGV5g5aSmxDSY08xuh3fjhoTGuwHB2NZhO1Wk0m4PMvP487O5v4/rf+Du813wYrVr7ypZdx784O9u/chH/7LtLBBAuPNbF26TT6V/dxvNmDPhzhK+cuwF7wcDg6xO69HVy5ckXMPi/UvwjvfAuVtoZatyGmvarXQMtr4Xj3CNvbd3H2+XM4e+kSlp56DJVTHo6CDJZjYOmpdaw+vo6E6J1kprZO67Zof4KUpAGThKbjXFI9nLYLu1kRn2DAykREAWOhDpqXGYGqq8pqcZJIqcwv/+7XUbH+BXEfJIgtdguEUSCpe0EcIGPSHaNXIx+OlO9kLzKC3IBNCEXTQ85iCqYCmmhVbeQJEPJvEMN0LdRrHBcL/X4gJUCzIMP/+m+4lvxzAAAgAElEQVT/F0z2j1Fvd3Du3Hlcfe8DbN6+h6rhyHNW5+p48de/jKf/+YvQmEOqE3yF5V+B4DhFTLcEApiNivj2Y/r4JV5jukCnJichTpRAdV2CziSew2C+v/L5hQT0IVNim/tr++eYy8otJGRzhkHwQrwslwzNdw5N/4xaRyqpkZbpwTAy6LaOhP2tGfBsT9LbmG5GM+XK8jIuLizBrTWQRxmON3cRbW0LdnY61tCJu3B0GzoFsQKYa7UxWV4SwS6KAngVE5PxRIIEHcNAPA4RMneYVbDiKuvIigVmfm4Rk0mG4ylRVIR6qtVM13zZn7MdpIiN6rzyOL/L7Z9u+6C2yOO8Rtme9yXB5e+SkJXfZZvyW/p3ph3HefZaD1+7fJbZ63FbBUXSIKncdsLfxUKqhDLDtCW+gemEfD7TMFRFMbpGkimjndH22IZ/Ejcx825yXQ7SlIGUU64kqrPvVT4jNT8G3p0c44SVeUUfbRkwVWpfcuh+2/I+03uqo6q/uV3eV64381yz+6Xd9N34vHyO8v3K7yAIFWIcg1gzwirHqJgmtCTA0eEhAgbAUbrVDWxvbiFLQoF77dSr6DYbErvEwixFEsJhvAzhiOMEfsCVQgumKcVYVJ+wv6mSs1w2K2vqonjoFq1zrOymhEFaFcnYGQnP5+Rzy1jPCKmyT6InPmcWVg7MP5Fvwu18bo/C6S1BO/IEU5Y+JUAkohxwDpwyiymEJZqyCO5PKwfRz7SGg8HwCO5cBfWkCffgCLuHR+iuzaG2PA/z4EAmmzFOoIcBfL0Jc8VD4+ICjkYD9A4PcPeD63A2TRz1e9i8u4fd7S0sXlyVoDYyYS7mTE+Q6hHctoP5s/PQKlXkCymcRgvtp5ZQWfEQEIOdsWJJBp2Y30jhLHhSdYWpH8y/dmiOjRKME6ZzEdOYPuIUIWyJxOV7kUiZmiUBFMRCrri2AD6QyRMaN9FytJYbAi3LrigSIB8MQLOsbVXET0Wwc8LnenUuDAWXyoIfXJxRxBxGVZiDGnJV1xDeG8M/GiAa+wov3LKxtLqKSt1F3fUQmQWoXR9e3YV/5wjFXIi9Yw1mlorGmg9THG4dIDuI0Fs7gP5Ncc8j6fvwBz7SSQG/P4E/GMHpVrH0zGkEWSRMmaa6csFzFqhaNWpein+UC1kIE01tJEzMbVXBUNaUsqrzf76pTEcBUyQ5zjT7UZeUeSeEjOZEmtNtYeQUTCqOS4MhnQtyTgpTTOwEvrEcGylLwOqapDmSEFqsskdBKSukWIXjOmCqGV9eJ3A9tY6pJsKCOsROqLRrItBlxMT2qXUXiP0Qccp0ooqUsyTONdHjvGoF1XoNO3tHSFL6LZWWIt1GcUT6TMWiiFl6ppvuE0pF8NV7KwIqRPNnaBi81Gzf8xzpwYesJeV+Hiu3eR4FgPJ87i//yn1ysUf8x+PSdkovOIKKgiiKRtMvnySJIxFsqa2xqc6FyKp4hOY1DbF2iEg3fV6W7eSH1y+fQbYp7E0j6fmbJt/ZT9lW7BAnx5RwUFqbVFAw378cH3WN2f4orzPbD9wu95fffLnyPD5H2Z7aNp+ztIaU7XnP8o9aO8HhyCw5Hwh4VcQZsjiCwxzxtJAKjQSU0aIMlusgIz5EoYt1siAzRo5mtYI0HqFIYtA9ylSZLE8QBBOMJqEUjqLbj4tWah8QEIwPniVwmabMstC6JZXU+Jxq5ighXrTrQpO1oMaD48eiRjSRsN/UXHlwFGZH5OHtz4/PPfwk/35/l9YhddXPXbwpB6QcTHksTmAwbcIWaZrmYjGNchg5OTSiYEFKlNIcbvQnOI5HWLywDL3t4Mr1a5i/cBr2cge4bmIwYjCTiaE/QCtfwsLjZ2EVddjtOnZubeLdzSvI7ylTJctQPvOlF3Dxpcuon+kgjFPohQm3YSPRUtzbvovaiodXv/wi5rCCUVrAqFbRjyOBQIXhitYdkTjpBcbJWIK5BHKSRQtyXfzgjJ4kLKIKpCKxpTmZEz+cLlRGWbPmMH3ZKjiM12A7IjnFqaDGgzURaOJk9LXjufDHiQCgiJRLCYKpJCmxw+kHy3A8GOHu3g6a812srJ5Cq+Zg/+Yu3vzLf0DQGyJECJZIjKMC7+gmLj/1BNafeQzemRZjVrDcnsfxXgY7MBD0x7j89Wdw8ZkncPutj3DrJzewc/Uetq9uCKJepCW4++FNvPGd15EOcziGLehlq5dPY/HpdVQbFQx7oYwny51JYIlkTKjYCpkLhCelEkN+q6XIWfRGY95qgChy4aiA719wjdCEKhRSGLSiLCXDYMS+CaviCuN0pr5BfzSScrb1ThOa6SLME4FjbXmuMBARQhmZy4lKDT4iU0+FiTTbLdTmmqgSDjZMZJ5kUtvdhOfVhfGQ4ROpkDXkQ2sCnddiIYxhKljaoW7BrHgCLpMXdENJVI70pWg79FZRI6PiQ3loygDErTBlOIrYq5UnBHXKjEsmUH5/ms4t28q9Z5j8w0xn9loPHyuvUX6Xx8vfs+dym/uZTSIfasLT9+L7ygtDVzEeEu3PfYaCv51qqhlhBKjSTNOq+Oxkcvzw3qWwUT4Hv0s6Ve5TN//p/8tnlnNONGi2u3/9so06+74Awd/lMX7zj9cp9/F4ed3Z4w+3UddVbcvtsj2/mULKdFQrZ0wSs3oCuDUPehqgCEM0Ofc0E16lhoS4CrRo0EfAjkMhJZDbzY54oBmVTlfk4eGhfPukVWDdilgsioJsSLM/38M0MG/aUrshjhkvo96PTJxjIL52CgIMpjWZ5jqtrli+xLR/SkFpZvcv/SazAj/HTniU1ETKzXQ5wPMI+zeN0pTxpUGJQDQ5EuarGCYWVlZx7/om3n7vPfzWf/FbePY/fQ7PR69C0z1khzECG/Dm6qjOVzExMxyOUsROBd2nT2P+8hqIRhf4vjBXdoTneGImIlEI0gIZ4WGJmT5XQ2ElONjbQWevg9AxYdTawDBFWjC1LxGpXZcIbg2JZoq2JD4rP4VOgqtxP0mCJlCe5FNxpLCIMyNHYdJvZsCgv4HrhikcaSrlN6tVTxYOTdRVryIQqmYAOEMgCArJK6+1quC+8cEx7rx3HcHRMfz+GNEgQDBJcewP4RtjTKwYL3ztJXQrr6JIFvAPf/46fvytH+Dll1/EC199BatnVnHvxzfxp3/4R9h58zrOvnwR3/xvfheVahXdpS7yPV4vQmWujfVXn0L3yTrclRfgdTz07m6jv7+Hnbs7aJ6dh5G76O8PYWo2lh9bQ73bRHutK0AT0ShSUbFTMqczgEQCksmNGDDAIBnuYLRNLozPJuNHhDzJoWttRbd/gRnMdDR+NIJckEwxEpXyg+TC0w/LgjpVGI0GrFYb2fAY+/uH2NrZkbTDS50ObNdBMB7AjxN4TFXTNcnZD2ntGAXwJwmO+2MxtT9x6Tw6ywuApyMY9lUWCB3jKTX/Gpa6p3D3jo+PPvgISwtzmOsuSJU11p5mDnytWpWsCuIuDHwfbrWJ8SSQlMXltXVUGBzK/hSGzqBCxYREUVIuYMXc2YZr6kSbf1BrLJkHCfAnfag3SRsRwsk8psyGEdPMEpC0WLWvFN5nrycmYhlz4VLKYldquAyynAKg8Jzymcrz+fy0iqhPySgJaKKsxBxbMcWLyUdtS3+QcQu6nwqwLehrmt5Lxp5MpXyv8mbT79LCISlWgno2Y1Jnm7K7Tr6pnMx8Zn9IkR/VkNHhfD/+4vfD7/rw75kryubD57AP+JGx4fbU989e4k8ZF5NYDh7ChC4+/lEZsKReQxxGAvjlOi5u3bqFqx/dxjvvvo+lxS5Wl+axvNjBeDzC+ulzYlGM/CH2j/axvb8vkJteswXTraJhOvDDEEWWII5CxDGDcIGI2O6mJ/NFigwlKawKQZlMAaIiYyegkmm7cN3KCVNX2TCcuDJC9/tbve4n/P8xfK4cp0848xMPzY7nJzb8xzn4+WroQkynofjKhSLiBScnJ1ytXkGa9sS06TqqQABNayRWjIQ0PBON9S7OvfIEojxC2rQwsjLkngmpHdA08fxvfBGXnntcgL8rS11EmoE4LeCnEzSaVRTUgD0XhuNK2hbL+RHfJohI8HIpZ0nTZmt9CU9/9UU0qm3Mn13COM2U6ZpR3/R1MxBILxCzCpHhSunMLLdg6o6kXhkmg2yU34ztGZTDqFLbtGELxKKqIFaEpuSskzBSZokZNeoa8ONI+mSuVkV4FOCN77+Fo619JLGGIAmROCm+8OJzmJ9bwt7eAT66eR1NzUU+zDDZHYuG3G7U8OWvvYza2Rbqq214toO7V25jeLePlcoSzrTX0TQbON7uIR0FqNoV9MdD9Al4s7UL79w5tE91MNjoIZgkgs5H5LphALg1TVwgQigyDcNBH02ti/OXLuB3//N/hapXE8hSSXBlFTqdsQGUzhXOgJTPYLYAOz9TtZXpN48SVbhEQCmIo86CEay/XPNgPrHGtHYhCj/PchHZiuZPEjhqe8wLLigokOgp32aumbCqVVQW5tAJ1hDfLeAfH4t23SCOP/3mjE5gEQkKaMS0NpQmSPJM4B2a0K2KjVOdZXRWl0VASYcjMaUze7fu1GBYFCQtuBYFtjqO9g5wleVq7btYX1tBw3Ul35dwsjTRM7CQ2hXBOAgyQ1/x2UuPSyU7EnG+FZ8jleQjRh6rDxkw37uMs+beh5nF7O9ye/ZbmMRMhz/8m235x/2zGu/MKSeb5fFyR3mf8pqlxs/j5bH7bVV2Rcm81H4FSiQMjIsozQUQiLnOVF4iCgGWicRSRT8cCeZiUJaK8BYBgM8+kx1Qvsv9+1JQ4ryTJPJy94lgc7JjZuPkGifpbFMhh9XApq4GvmtpA2D7R/VN2S8/3Rc/LQTw9rPty2fgfcg4madBfnbci6UyXxLH2Nsfw0oJ9RohGI6xu7uHrZ093Ly7g2sfXkPvqIPB0SF2t6pYWViAZbKioLJspMUR/Ij1zhOMjoYYRUfY3j0U99Ly4gIahMY2HMlmItgC3VOGlkpRlyQMYdVrMjeFmVuWVICr1ptSm53PK5GcZZ/+DEGzbPbL9v35MnSZcTLrpnKjMkiRGDESu+JaghTHyGYuQi42LkoSXRLJwgFWvnQO66+cR5QxktrGZAIxhaZpKJHDOnHLz7QEzEWKC3EKM2gp0xAOWcZLadIj35co7DRlrrQugUe5pqTKvDDQvriGL59ehetK7D3GDFyLGVij0o6I9W27Joo4Rs7I/JQFUgyEYQzbM2FWDTiOIqZpxCIvzNlmcfEMw70BDm/cw8HNbezd2EfiR3A9B95CHRe/+jTOvnIRhWuJlp8cBvj7P/wW3vvLH2NpfgHVcx1cfP5xFDYjRieIzQjnX76I9edWUNc9bLxxCx/+7bvYee8uXNPGxRcuYf2lBRwnwHAvwNHOEfRJjgoMbPzkCm7fvILUylGfn8OL3/wqvG4HzmINZs2VfPTq+jz0K5tIbwzQu9nH+3/zDr5W+xrufbQhZnfmvtuui8fOr8NsGUiDFOsvnoWR6wj8IbQigW1kyIIxwnEfSTCW4g6plkg0vJ5OISanwTDM6ZYCEBJwlSBMJpJbX2k2kU+egWY3hCj9fAuX0oCaeoqBKy2dWhwZINNNmDMveebdDuZNFoZJYMYJVhaXxBQZmTp646EqIEQGniRwpKCLJAWi3qqjopmway1UWk0koY/tO3fQ39nG/Pw8zFoV9JNbtiNgHKwbPdddkgyM69ev4tbdTdy8eQvrS4s4vbIkLpTheISIQV1cC7olKZdWpY3l1RXUGi2JmNboRyWD4Dq5/5oPdJP4jqcayiyDKJkAv0VAm54126a8ENuU7XmcfyS+ZVrUo84pz33Ud9m+vGb5Pdt2dh/R4BTVUIIhLSzqoywtnu6A2RN0V4U84FrwbRPb4z42N+/g2aU1LNZq4tqj0FgKPOw39p8IfSRRvM30M/uMaru8Jxs8pAkSkIjCxPS5+OzlOWTYdOlxzvDD37zP7PW5f/b3ybvPMDQel39Ty0bZfvZcbp+cO9XQBZyTwgutjQUZbQ16MBZEx06jA5ZTtT0Pze4CFk+dwblzj4mAmichgsERHMvFYX8o1z3a38ONGx9hc2cX1WYbhlvH0XCM6x9tYDAYoN2oY315CefPnMaF8+ckcl0zLfiUyNNI6Ly8/3TOcf4wup1Bz3Q/cZrK8wvwi0jcfKVP/ZlO8wfazwzpA/v/v/zj82fo0qv3u5bLQaKxpSyfghSkGVuQuqj5MAhMFrGJFBnsFlMaIL7o4SBH4rN+rw3P0cXUY9oWRlEgGhcJDculcqEymCiJ6AvK4JjExA4lmIRIW0T4IrFTBFFFy/pGDm9exziSqpUg4TXEZsnyrSxtlcApiEHvSsCNH1JrB1zTgk5//76PiFo2WQUDdlwLFa+K/kEfOxt3ce+DK/C3+oj2YxQ+IVXHGG73UOnUcOmFi8hcmudzxIdjHN7cgZfZWFlYxqkvnMFjLz8hjOZg0IdRd2A2bbTaNowIcO/UxLzLiDzfn+A4HMMZz2FCSEbDgFurSg4988itwhCLQWt1DtZcE4tn15HRglE1YBLwAUCl4Ug8AXUJPc4QHhxh68Nr2Lp+E7c+uoZIH6HaqcIzQyZxYRQOJG0uCkJBWDOQSDiZnoRIh0eIJn1h6EmRQko7Fqq4Cfueud0M8LENFzqr7rD2uN4U4kg3iDn1u/9CC/D+1JMQTWrpQn+Z/y7EOReUPqbt0MUSGx5iatLMBzd00SL2Rz3olqXANBgbYbDCmi8gHVlmoNqswuqwXF2EyI+wubmJ460dLM7PiznRZlphEBKLAwTv8BmsxJxdy5Wc9v5kjEajjjphMZNA3A90N5Fws/obtXD2j1mrwWB5VQpFWoGM1dYYDCYcnTmxZcSwsoqVzIr9VxL78nt2H7dnmcSj+pvHy3M5diTIRBSbuqQfdcoD+0oLwqzlgEyQ4y8fmuWnGAHUjIXB0tJFs7oIZbnKZ2ZjAbRSpuUiYZUwS7AugiLHxDbQA3AtKPD+7hBeM4det9HlXGMfkjlmrM7IQlEKGEkFYVFsUGyB76r6TjFgidCdvg2FwPK4dPsJA7/fx6qvlEuCwWnK+qSuLa8yY92gQMX2/LB/yz+uv3L/9NYnv8ncZzX9clzKa/CbY0ThI00TSX+ka8mtVkBcheg4AatIVuvMV7dhWy5cp4Jmo4rxaITB0T5Sx5RaArQY8flpJWKtdMYUOrYHt9pAkhvotjvi2yFYFasJDgajaTlgDW7VVqZ0CSDmmysXF99Z5v802p3vmZGYTjOdyvcgsIz0muq6shs+2ze79hc5/7Pd7T9468+Xocs8VdHF3JQIY41GSMaH6xI+YiGGU9iCvsVJmuaJ+F3zlATNRODT0EmQETXpNdsU3w9t7py0RBQjY8jSWBar+LR1DVHCCsk6DEaGS1SzKqrByGtCqLJmLys4aUR0YdnOIkE01qemTlIWmmcZcKlBY732wkSwO4QbkInFsOZacBrMXddQHIf40R99F9mRLzjfecPAF/7lK3AaVfQPe0Lge+kYSxcWsPB0C0W/QLQZ4KM7t3H7vRsY3H0F7Ust9AZj3P3wtpi6tbqJMy9dxOnXLiCsMUjQQ6tTE2nfz3KM93NUYcKueLBcZn1qkgI39idYIORqkqNa8zD32Coqp9rYurGHC49dxMqzZ9Bcm4NVs+EHAXav38XhpIfVF1fRMBYx12DuNAleCIc1TKNjvPfmdzA+HsDXe6g9ZuHiM3Mwsl0MNgYIRiPETBUiOAVrdyeBmM115owSRtKiVmdJ+hYXLpeoTVO2ywI0rNqkTG+NRkOwnYXRGxoqHqvKOaqE7SM0k0+zchSYjDKbEk2eQTxiyiHpZl1YLZXKacIapOSbg8rcMm5fvykxE02HIC8JMj1FGEaoOo749uNJJHjXURyALm0rrwHHx0CYY+PKVdy+ckOB46SAOYowDHpo1OsCe+lHCXqHR7i5uYm7e4fECUJtYQGxaWLzuAcDsUTdGzmzHXTklob6Qhe15bOoLi4gJpETzpcKtK5RiM4p7htFMFWgpMocodCqXFklc+C3jAOvM8OM2J+zjKHsX5FpzdJsTPlYFflQGikFsgepZXkfuZ6I08psXibbkGbT1aTOIx2IiRkmjJttFFXIRZgXPPAp+EkufnKyXMV26QJhDrhpG0ho5TE0lnHCRgy8dejjO7eOsdV3cXhzgJcSD68s13Ha1sQKRsuaQF5nFBjoHiOSLPtKoXzRQmjxGCGQxWWkhA6+qjz3tN+EIolLSMHOyjQVFw9N9jriJFblhSXqvWSyjH9QGr/g8pPIKNI2dQ0pelkydgoerDZJpYcf9i/pJI8L/ZvJzeZxIgRyRFQlugKW5qBeaSFgwFvio1ZrwM4TjAd9aFEsxVrItF0tQ5D6qFuA120ijj2BI17qtESwjeMQ8Yex4IMsLy0J/WRaW7deRRTGIhPRV850TpYGbrRbWGk0JO3SYA4+hSjDFO1etx04rIvAapimKXntLKjDbuA7yRzixJPJJ6/9M/+bduGj233iwUef8k917+fL0GeEo5N1z9lWTmAdqHkWcl9p7UQGY4qRSr+QAnxSuUulLnMpTxcW/U+S2qAWB6PJme7FKkLU9kTYo/XNsWBmhOtUCEWJYEPnsvgJuEKEJNNgudVYFg0x2IlLTqctq7ZRUOCHUv3+vR386f/8v2N8cxftVhcv/MY38OLXX0GNgfa3t3H1Oz+BPdJEqsWCg8dfewbdVeDU3ALOfX0FLidqlmD77gbiAx+T3Ie7u4Oj/gC33ruGx7tPCi4hzVdBEKHV7KDRaKHbrOGQAWSGJaAjmWYhmjAPneA4FuZPNeE1LfjJGKbpYNTrwSxSAYYoigBLZ+u48Pw69t77AD+58To+GH+AjDntYtrOkY8SrD62irNFHamvoW47UiHOcjXEyQRPrK9i5Yk5eJ4Fw6ag5CPKfEThAUb9XQyGAzHbspgMK8S5joFm3ZOCOLZbwfzigmhzNK9Rq+OCnf0rNRQubO7nZ5bRzAZNycHP9B+1cTJvTjgFf6lIKZkiBT4IWEac0MNvShlUqzsPo93GaHQgfsYFuwbmiPskVrYDMpatnS2Efh/0G1LbGx0dwiwm6A8C/MWff0vK2V5++klwvl25el3KrLJaWrvRxDgI0R9O8M4HV1CYFlpzi6hXHbRaVUSTAUbDCdIkEFNkkBUw7SoeO3cRj3/x19BYXsM4DoSlUSOKWaFP1FfiuhOVjMxB8iJFi2XcwKyxeJbZfqZu/Bhmz2t80jXZv2WQ2cmaF5MzGTfXM1e0GnNRozhOEnRaIGXGBEGmDAEtg0erAAv/cOYL8iELPTGGQEfKyo06cHUI/PWdbXz39i5uxQ5yex5bdw+xOQqxuV/Dbz1zFk+6CjaW6ZgWn8WisELhvUQv5DOrXqNQJFo4tWWhWyqg45PeebZfKWTL8Ez7r2TSD/fbw9ebnf9sW/bQ7LU/bpvX4vn80FpIoahZayL3x4jjQPzasF2Mad2JQtRpmSMyJ9+5YiuG7zgSW+M5LhpzcwIwQ2tG1a3CnwQ42N7GhQuPY2FhAcXpVamkxnvRpB7HMYb+BDENlY4FV/dQNWxxJbF+QbXZkGA4ZntUq7QeKgGT2rhYHqYuiakM/3Gv+Uu7/3Nn6Ox5yoxK/uIvNT1pguMWcx3jTINPX+B01YvJjTnALMAAhRksZ3J1FCzlSeGcZ1MyVhq/FAghg5Z/QIVS6jBDmhkIGXilZUhNQshS6qaPnfmRKjCFlgDmxFMvKFhIhRGp0ARjmyYqzzBR1214oYbCN2EGCXb/7poQjRe+/gUc394DfXmVigMtTJBMEkxGE8Y2oelVMN7s48ZPbmBz8x6yKoOiavAYUMeKYkMTvZ1DDCdDNBbamDu9CPftKsKNMfbf2UKt00D7bBd2ANy4swGnaaA678FrszZ8AkezYLcLaA1K7THGB7vID/fh2oRPDTE0geVLFl78zTOYHB7Dz1McBxNUkGFxqYvVhUVUmg5q3REGo0PUO2vQRStl2dAE/cE2LneXYdmAHwyRZBPYnoHllS7OPb4iUfo0Q1JDJ0Nm4R3bJsqcJ9I3I8TJtEtm/qiVOEvoeLwkSiVhetQ5n2afyI2iMSm2QYGfViLOHBZ/EdcPS/qKq4ZWmYRpEFh5/AJGux6KyTHGgxGquoWMaTgCSsKsh1S0uoJBj44htad74x4++OgOjv0xvvDUk7jwzNNotdtgjcj3338fk2GA7d4BJpMA+0fHCNNMBDbb9dBodWAaOex6S/LhszQU/+bWYR9WpYPG/Aq81py4gQhPrBGBK2ZwpoLpPRF1uRz4VnzRqa77MHOY7VP282f+UJ2dmqR/5tnTvpbOmprWySAVBSAz5+omi+Z4kGnS7JqLG2gAHbdHKa7sDyUS/pmFOSxXdHRsVUzHlAsxnU9HZAAfRsD/+f4t/GB/jI3MRVJvIzMIOmPgRpFhuDNA5mzDX+vipY4D06Y52pchl/g4us401ppQaGTMc2ccD/uYfaoiM8nQJfqCT6y6jrsEK7zsDcVMTxSYRzDzckweNc9nx4c3kIpy9NOX2RrT+/JuvAdT00Qlpywnj8CUUPFbCuU1DQp1OTzWhzCIq06Ea1sK/TAqPR2PwFRNh1YDw5Jc9UmRo9bpoOIRK0FDEKUwNAtLc4sI3YlYMpinHgcTqcZmM4ZE6jQAmedITJFPZa1VR5I7knabx5G0rdfrUkXQksBiWkruM3Tp0LIb5eX5Q/Wn6uxf/f9PgqEr6XY6NmI65yCqhV2ruhgEsURC0qMutIg+Q5pEZSFxEFUFG7WoWP2HrHxqtsoUMAg9olXbxY0f38TeR5sIegfY29xFnGqCbDS/PIfLrz6DC195UohGnjJYg6YplULHiGIWOuBO4tOnOe/JOr8pYSpgmybOrZ2F77egE7Vr4wDvT95A0D/GjZsfYWFhHn8yFrwAACAASURBVE5iYXBvHzSrZnEBxwQ+uHYD73/7x9h+cwNzC3P41//Df4Zmt4n9D/cxGfw9/FGIo8197G9vYeHMHF74yjMItnt4/dq38ePvfh//8PY/oLbYxoQY9X4Pz7z6JC6+cBaVkFGhEfR6E90FCy997ZLUb58/5aC3fQ0hAvjxBG7dQcWysHypjoZ7CpVqXdQmifD3LPSP9hDEPkxziNOLi3j83DlsX93B9fZtsOZ5e6GCsxdOibY+HGZY8rpYXJ7D0sqS1KmnSZIm9VJgkyVIwjwt80YCUn5+iljNMJRZ5lK2o4DwC2noUyLIaUT5bxq3VD6OEEOWkOAxGq7DOIZN2N3TpwW2dbS5ARz3YRaMD6Bfl0JSJCZjav0EKhoeHYueuX10jPc/vI6vfP01PP/KlzG/uCQAScvVCjLbwNbGXezt7OJgMMTRaIRKowvdtgWz/u72Du5c/wBnTy9LYFx3bkncD6PCQqDbMKstpLotVewIAEJQGz2jE4EpnspkfEL3xBetNHPFMDinlZBUvnjZv+Xv/2DfJT2eIdIzm3LbgqbtqZYmSrBhYlRoeP/Ix5+/cx2vbx6C8LffOLuMrz62hpfWOmgQsMlk1oEOLoOf7Ef4oysb+M7GAaK5NejNhrg3iM/gNtqYJCE2Jwm+9f4tDHe30fi153DBK1A3Kegxi4UlWjmDDQFhEW86s2wMVY1v6nsTzbfsO3mPsgDNJ3Rg2Z5NSgY+O9fLU2fblftOrBvljul3uWz4PRM7d9KK+8t7iJBEJETJ9NEAxn4UBSq2raLLiX3g+wiDEIPDI9zZP0Bq23j5a19Hba6LIiAqXE9iJdr1BsZZjgoxGwwN7SqxFAjnbAokNXPdqZS5LKtsM4jYQbuxiEkG2GGI7sIC2p05mHSlsYqbCIbqmw8v/XMykUn+77sjTl7ul3zjc2fo5ZpW2jQlx+mSphkcQM214JiRRI5zonFQySRUkpCOjH7yqUwvk15j/V4dVqpK+VEjJ28n1GDQ87H/zgaOrtEkOoEZFchHEbLhAFrhIdo6BoPbzIqBJA/ENG9bpc+mgM3IYU7wLBNCq1s2IV6g2UDKVKw69doxdMNGq8PqZAnuvnsLk/EYa88/CX8QIN02EKWxRLfyTbMoxbg/oisWba+ObqMJ1nhNdR2jIAJrp4x3R9B85cfSrACNRQ0LZ1zEez6ysYnjwSYyLUa3a6OaTlBJxqiGJibRMdJsgoo5BNYzQXFqLIYI46H0YY1V1bgAHR1p3UAEBg8mcD2mUBU4DnqI9Ak0J0O91sDq8pwEytitArUVE5W0ju5qE535JiZBBrNSB33djXYTBJKgwMUYA9F0JW5cydNCTJQa9sDyk/0P7FE/ZvdzjMt58Iimn2kXp5rMNjJ20V7vy4jUeETJM4g5HQkYhu4YAtJjWw70WgNmvYPJ/hGqlqvScfQcfh5gQuCNPEMQxfB0U0A7Ng92EBQxzpw7i1qlInj4LLPL0rkxsyoYaNdowRgEcLICS2trsL2K1Ife39vB3nEPnYW2lFiN+bhZgogaY6WFw2EI/WiA+UpFKvfkLO2qW1KbmnXCS21RYFJVvhWp49TVQF+5Cpab7Tz2MQUmWVOzB37e7YcVKTIbXotW9On6FdlOdqrB4CaDYMktyHiIYQ/DxljTcCc28MahjztGE5Ee4oMgx/kMeIbNKS/qOgIA9wLgyiDFjdDGuLaERK8BFKajCVypyEXjvonM7WBvEuDKMMZHvoYF15AKerQPpBT2aPajA0Aj2qIS7PkGSjTikz44oSnQTSmZQu77qRYPdiTnePk3O7+5b/Z3OR7SdnoJKkSlxs97lvdlB5f7S7JaHuP57HlisDsVR1JoUz+UlEhWE8yjGLUphgC1Z8QRDne3MAki1Gqn4FQrrOaE4HgsqZqEpA5DlWfusvqiVgFDTCziEWQ54jBAHrI8sKq5znE0GFhsmnAsE3WXFkzaTRmmrKwfpB0UTtWnVNGUy02VNRUuPz3+qy/2wOfO0MthkHXMHyWRFR8PUHWIpkYzITVhtmIQj0rz4CQVKFgxa/FEFfWqJrgy2lOII8ompem33nwXN9+4gq7ZwPnT53D5icexfe0ufvj6D+AEOfJhKIuY1czCPEKlUgeJI9OWco0pSdNSnpJnTMS6HJzIPh1CFQfVhQ6OzB78yMfjz63DdHS889YHEjT1xPMXcP3KNdzRJkKMj7buwcwuY26pjtPnl3B7q4+jw018+1t/gdjKhPkXzhBW3UdixcjDAwz3NqBbBRbWTLz4jYuIDxMkgSYLCXaKpTNdgYQ1a8xNPmbWrdRWb7dd1FyCORTwWgXcSgN5pkmEdcVzJJCF+Mv9fl9Sy4aTsUSqshgDgSSqNRftbgvt1rz405bPLODyq48h9COcWluQgjOVho4kb8B1PSmoIB5QYmJP3RMcOY6FYu7KnCqlBqcStyIw5WxQ3yUh43e5LYRMiNGDbX/eXzLv1NSZ3lQRRJlbU1pCAiPMRtMkjY0lOjWnCq89h3F1H3E4wd5wAs9jpDChfi3keiiph/54guFkgt5kgHOXzsOsOPjo3oaAzcRZjsRWpSklGt10sHL6DB7z6iIUkniyBvr+/r6kuC0tL6LdbUscydiPBMEOtoOr12/h7Tt3cfrCBVy+/AQ6tZqAErFmNQvj8EO+LileswxChK2SQM5owo9S637eDv4Z59HORluaYodiWlMkndYXukCmggchRdmKbJKVAX3TQuDVMcxNOO0OJmaCwyhDQp3AAA4Zyd6P8dZeiL+5tYfroxx5o4MimsBJQzzRdrDY6eDG1gH6dOlZHszOAnaCAf7o7VsYrjXwwqkG1hsuPBr+CWSSct7ySU1IqWAKVlOo2PI1S/bD35xbyk6ojnJbtOOy8af4Lhm4XG9mXNSaUGNXXuZ+29mnKI+q9cf7yzrkf1Ohii4BiU/JC4F+1uNY3EeJP4E2GSOOAoSRj8N+D92VdZy9/KRo11RYiNGRJIxujyTuhJaRra17qLDGQdUV4J8kShGMA2SFrrJmiNFuEQWxIgBTmmmi02qiWmuAAqgELpOZWybyjC5TeXsZe6EDsmjvv9evtu73wOfP0KdSpJIgmU5zX9KlcFbxDPEfkqHLYDJamu5MTsJcg5mrvPHYIOEypIwnF37OOtZajrQg3rXK8R0d9nC8d4zF1Q6Wzi/gqddOo1bz8M7Vn6B/3EN7NC8IblFOOE4uxgw1zwUDQDPGEtkmopiR2KyLzmptISyvqqp+1SporS7hI+M6epNDPL9+GRefvoCdfAiWHl3/wioOju/B8RKJgPb37mJ0sIOVx6owi9PIejvYuXYP777+XbgtB489s46vf/MlHOxuSkBbfVHD6PAqojSAazhonCvgXqiJ77ndbiHOJhgHE5hWAK9eQ9OZE5PZysIqhr0j3Lt1A/1BKIEqT33hGRimkoYrjDLXGQSXShU79n4aZjBzV/pNNxJYXgkoaCCMCtRbLlqrJg72jsFCMtxXadbhaoxizyRyl0FsKsVQ+VRFUBNhTY2v6C/y+0Hic58o3Z+kj2LibPeotvfP+tlbpdZywlLoQ5k+DoVHlZVOqEpThElqM3wWCpGuWQNaJtxnXFx968d4f3sf64ttrNe74n9nERCbHeDZWGrV0FxbRqUzj+v3buEHP3oXG3d3EMUpLjzxJH77t38b7cVlMfGTCbOa4L/7wz/CtWvXJC7h9PoKXnzuMmquqs2uM2+YsSMU2cIQNza38ObVq9BcG3/wB3+Ab3ztVQHtCaIIUjO6fCepLHffCFZqb+yp2b58lHD1cb0pffjgED7Y9FMTX/a4qq2tuCBxu1kyWLlDGI1NoYqXS2KiI44RBD4q7iocxg0UfZl3XKfHAP7q7gG+fXsXb2wnGFltFEzPTEO0sx6em6/g955ex+kO8P6Sg7+6chM/POghri/Abyzh9V4Pu5NDXD0a41+9cA4XHAMdEYhiIDWgkbZYLIyjIU+in4rkZ1+WXTL7+twu99O/I+0eEk5nx+HhcZntWLZT/J1BnepPQJEkYl6tMWnDKT1zDwoVEudezglm8GQpjYKi3Y3GYzhhgCIisMwQCH30+sfY3N7CwWCA5mkFSnPc60MvNBzvbmMyHEgfzM93kTWquHf7JnZ3dtCoVkQQpW8yNDm2tHpZKHQbhslUuBoGKQtPpejWa+K7T/leU2vZzGOfvLrQAulH9QKz/XvS6Jd44/Nl6ByNmRE5kWCnM59DZjtEeGWEqYouF4B+kZIJYk5pgIx7OmlLrGBCw8p4c2ZkmMSsQqbh8ovPYPL+ENEgwo/f/CFu3b0iNdIDRHAsB/EoQtCbQJ8z0XAruHfjHvq3j0QD7pxfwurjp1ExmSIWsJSKVIMjmDoXjmEBc/MWjOoQvrWLXrqJsdHE06+eRZzHGAYbcNoR1p+dgz92Mb/q4Wj7Cpp5HVY1wuMvn8ITT52SyFPixjOQTa/2YbQncPMU9aYOx6vAtOqo1evo9wcYDofw0xH8yZFAl9abdSzNz4sfyq5VYTlVNCsNKXs436lhNBqi2mqgRfARqW5OlpBIwFHFZRUaiirEv2Xu0FS9YLQbc8clDdQkLgeW5pZhP+4iWIlQq7bhsvoXtW9NF6n6ZD0xpYgO6CnnnBnqkyYlASuJTvldNuDxh/fxmCxsul9moEHLcz7Ld6lBMZ2ntPCQtcjUFHMw4VsYnKV8eczLjX2m7bFMqodRnGBUrSHpLiKu1zHINKSajSZjEcIRanUXLOG5srCIQZQKNOtrX/0KXggS7O0dYvPeLn74vb9H3XKl78MoEXS8eOxjZX4ercYZPHZ+DfW6JZj2VdeSokFhHMJwHbzxxg+QVDt45okLSDQN3XZT/JmEDCZ2QELkPbGMcLmoEiZi6WJsiJjjH81Y2L/l2HyW/vxUbRUtlqbcJPuh+CQf4VLGSTwDpw4FewofSZzDcBjmVcCzdLgm2xUI4wRJw0HaamMXwN5Rjv/rw3v4MMjRr81DtyrwojE62RBfWq/jK2tdfKkD1AA05hzYFxdQqQ7x/btHGOUmskobt+MRooMI+tu38BuPL+P5touma8NIysh0NUfU3JyZo7IOpqSJLzR919m5P7utXloJVOzv2T4v5335PduW+2QcT0zSUxo4c/HpsitPk2U4ew/OfcYWEa2SrkbGgehZgnA8hD84ghaFOD46EHz2nf4xltbXcebseYnfUBa9Y4wPDpSCkkQCbVyxHHi1KpgZcnjYEysgBzDJSZOpaOkwHAe640CjyzIjSh1L3DpiJaD1S0XvKTCgk4d/eGPK7elGmnnlh1v90v3+fBn6SXdz1nNB0199slM2OGCOraFeq2CcsVIZkbuYAqGAPBi0RsmefkDicecGB5j10ZnWpsHVXQn+GtkJTl1exTf+zW/jrT/7Hq69+UOk/Spe/c1vCHM83hmgQ1z0vQlqlSYqFRs/+WAD7/7xm4j8CS5+4zwurdQx0UZAMsHEH8DhTApiAfDQag7qbg1PvuTh4rOXsHyRaTHbcBoxrJRFUQ5R6+S49M1l8Sl5FQJ9DOHlGmoVE+lqijCIoaUmwsJHvdnCuQvrcPctjCY+Hj9/Ga1WS6Km6ePmgqLPSvxdNG2bhRQ7INa3BJVMU5JILButOlCz0T11SpFPWjamATssj0qiw2w8gjZRO6LfnnSVSrySmVj5TQlfRQQMNnxc/1EPt25uYP3SIs6eXZwSZYn3lQUmE4uD+RBVIRFR+oNipUQ0+6TPw8Ts49p+2naz54uGynrZUvCHxFSTNC/67vwohO0wICoXH6GyOBiSmfDWO++i21mC12zi2r1buL1zgGhpGUdGgSQco266GE5GWG02YBYKxjYPQ9RMF9W5DiqtDlrNLtIox+hwDH8wQTSaiPl2GPpI8wKVZ+sKpU3LMJr0UBgxKlVH0i81W8c4z9AbDnDjo6uoL6zhqVPzeO6VV7B+alHmI3s3npYLVQhcdFkxuEvlqTMKXJJAp0yEbbiu+J4l0f80PnS2Zd/zrzxvto8f3ubqJKwqr83pRq2baaE670ubCPO9iYLHokcF128uaHd0ezFjhQGojqvDzApUiB6ZpshsEz3LwA8Pj3EctXBrYwtvjT2E1YYg6dmjQ1wwffyb157CK/MO5qkoFPTvAmdMSGXGi6fmcGlxgj+7fohrgwBacwlb0QR/cnML13eO8N//85fwpKehwTxsslJaDAlVwHVEU8L0o6iPCuoViGfiUJQHZ74VMmFpdVREr+xHNiv7k2NS9mu5r7xMOT4ULmWBcrGKQDFdW9Pr3Pc+cz3TaqmO65rK7+8f9FDJY2j+RPLOCYpE49L24S5uXL2Grd09nD73GH7t1/+Z1BWgEtViSWQ/xE7vCMPjgZRIHfkBxrqBiD4RQ8PuUR92tQ4G3DGlU7wTjCq1dOiui0zwPTJMIgU9y2JUzP8XQ9l0fuhlLQDCMp/QDtKiR/Vq2TO/vN//RBh6OQCzQ6bsLqT3FddExc0QjDNkBWNXKZlngizGDGGd0ajTMGVFYEgoFPhLkWRwLB2JZSBMAty7dxN7+5uCevTFL72A80+t4tt/N0Kq+xgPj3Bw9ya81hmx63lBgG5uo++PUE0jFMMdAEPEYR9GEol2qEcJ0igAIgdOs4nFNRtxDDQ7GpwaQbOJ622hxVxPKJjQvb0dWLUKzp85i1q9LSAZjQUPo/EARURma2F+roOltUWYFfrvdXSbC6gx7Y1rn64Ix0bFIySOKsvKHiTNS1VFT6UYCPIN1zilXkulttAzkQB+NMVQoRnW0OB6AEHIDjf7ePOHb+F4MsJ//J/8DmpzKpKctYnJABkPdLB1iJtv3sWPf/QuxsE6vvGbX0a7PpUGJLZajaeYzqQ2Kn/fJ3rlaH/e39RYy6AbzhsW6ikEjU4q3kqKDlPWdKYs6QbSrMDO/gF6kzEScwAnL5CaHiLDQeTWEDsGCtvBKCDErYZJHKPCVKCCpU8DweSvNxwkQYDjeA+Nah0LnSYyt4K82ZQgSjJ0Im7RIkJc+CAaC844hQsyW4m4Lojw10R/dwMs2pNnEfp7W+jvbyOPAxhGB7FJy4jCKOd7UlIjoWTch8wI8YTISpLguFlm8vOOC/vwkz4nupRO5C+llTOnWzF3VhFk5Li6Bl0yWV6Ia4vojpSkDJNtKCBZqDK+RZCbdQmS6RMQapxj/7iPYWAiqs4Lap42OsKqGePLy028Ou9gleskncDUXGV5iVQswiXTQrZUxchPcHh0G0djD0a9ieNkDrfzAf7q2g7CtRYutWwsGRo8CsxJKnncLNRCIURozzSYkOtUgGg+pkNKOZf9zs/D3+VpFLRmP2xX9jPHVTJIpteQ/TNDwLaixc9cn8/KWAq25YrMkkJAoeLYRyUP4RABseoCJlPYdBSWBbvagB+n2NnvoRGSsSohLokiNOotZDHLGacgToikqNoVhBMfiWZg8/AA7XYb7TaRD23J7AhTgoMx/VAJO4ZtSfQjy0lzqha0FJCe/+rzmXvgnwZDJ7+ZJflqjk9fJodjW/Dog8l8MAGK2gUlTRLZjBFshLkUfHdCMrIgigGbkbtk+lkIUytghjmsUYwb3/sBRvc2sXC6ju6FOuy5CFZnhPpqjtZchjzaRbAfwxzXocd9JMkQ9ZaFzqKLYLKDMBvAKlJULU9V/HENVHUXrq2AUQgkQp80C5s0Gx005jogAAPbh5MA7jF9TzqqFRuLq2dRbzTFHLWQnRIoWiJ3USrXTQ2ObWB+aao1pboENgklFD+uyodn3Ci1Gy1XMIhM9xRbBwOCdaJIseY4QXBMcUgebeTY2TjAOAwxCQNJ0VtZn8el5+YJFIXN6wf4f/74H7BzfIRvfOM3UeswT1xVf2OIKpGeBIU1zTE+GmJ3Y1uM95Sf+AQpTfgUp4RikboI5RZz/H3SNF2sPPzAWH/m+ftzn1ASRfanECiKidSG+GgFIViJThiLNUUjxrZhIkwKhAygygF/MkTLtOHCglu4COnHpFRk2QgNRzDs264jdaKlMAhLVIYJ8jSF61XkezTsI7RY5YqlVROEQYBxzAyIWPLRo4jV6FQZXps5v3w0pvuxhG5a4Hjgw6l4YnpP4wDj4yOExMbPUwWExO6d8edyLGRchPEqiwQJp1hfHurJksE8tPtT/2T/8o8MqSTOJ30uJWjZzdTSSdRZ1EgxQFaZT5NEIs8ZXBjkLJ9LoZj51MpNQCGe6Xma5SFm9DkrK+Y6jpMMR3EKr9KAmSeoBEPM52O8utLEr51dFM2cldUYdW0YqQRfsWYEC5G4uoEzjo6vLLdw546BH02OMPBTVGstDCc5/vrmtmBQOOYC6k0XnmDlUzamq4YznwJUJmuOU1+mteSfP6hNypQXpkwtngxQxWWwY9nnD/d7ydAf3q/6UvXxSb/yVryxpPyqhSXobLTKlPnctI4I05/C1zIgIU6hCZ58KiiEqalBZ7BhvY75U8sw3RrCOMfbb7+DM2fO4tSpJQGIiUIfGfvBrUALI3GHUOsPwgkSw4Qf+NDDCcIiE2Q4Kf9LGpFESLIEtmuhobeQsKLhVBNXBaxUOqBQCc6jGRohYYns35Od8jKfel7+/73h58vQZwbq4zqaUIrEza45BhyM1cQUZl1IrXCajxgVmWr0CjMBRUGxUnqMo4kUA0lYYzyJMTpi6sQuFlddrF2ah92MkeR9fPG1p2A956Bda6C6aIlWRC3KD3aQOAPMn+piab2KWkNHQ6+hXvHQqLUl0rPebsD1bLiGJXneV6/fEE18eXkJ3fkFwZFmVTPyxLjqoTXXwfqZdTHZNVsNELHSNXRVStBypj5ntSipbRO0RmxNnLfUriVcWZU/5HsTsY6e8OAYmIxjVR+aZUjTGLWGh0rLkSATcvn9Ozn+7N/9Ff78T/4SsZaABVEMu8AXX30e/+3qf4Vu14Vr1LFxbRfHkwhRz0YxBKJUSfOEK9c8yHstnwnRaL2PQW8ImuHFICI2SA4qGQdT/NR+Ue0fNJh93HD/o+wvCaBMPzK0LBPIIJo/6JMl9CZjIkj4CCpESIL+OMLWwRECDZjkOYZHRzgeB1hrLaJi2ugHY6TC7DXkrFIXJHDyBGe6DVgZMc0U80rjBJZDbbOQwj7jaIw0TqHHKYLQR8i5zFwALYNBkBRDY4YPmq2WWJik0meU4s7mBrYPj2FX6mh1u4IBz85jTIFovMJMCDGaCdyn1JunJkcrizBbxXXIKOhLL/vksw5AyWg+7vwyxoHtBCZ1em9VLpSPowJh0ywXLVeC/Sz2uYM+gH5iIk9zzDsU0g1UtBwWc8xpYaCQmvMMBs5WpUYArESKLLm9fazaKV473cE3Lq7gckMDo0S4hizTFWGfS4r55RQWzCzHnKnjuTbQf2Yd5sYRfrzbw8DPYFSq6MV1fHfjCEkwgXb5PJ5uWKhqlhSRojmFrj9GwtNfLO9KE8t0zpd9U/aVGI8LVdqW+8r95fejxqC8Bo9xW/2e1dbvMza5jszdKWOcoi9ScOUspKWG33RppFEq5nNdT5CHgRK+iLrnOejMzQG6jXozgGVXcPXqNQnC7XS6mIxGCCY+giRFbzhE4CdoddqwLAcfXPtQagww7omBoVES4tz6aXEFynNLNU0T1UYTFdNFRI+BbsrcpeJBAU5CA+6/0qO65Ff7HtEDny9D5wNNmXo5dvJTfkhYqRCbmueg4UXQoiMBgtFNB1nMDHDOhEACKySthSZQ4gKnmQC+iIRHST6LBOo0MxO8/C/OSk5ppVmB7UUY9Xysnuog8gMkxTFQb+HUchcLzXnx6VkVE3bVwdoTcwKgQqJC0yfNR6bnoFatiZFZ5aPqWKfvxzRQr1qo2g50+vKZOqQXsFyJw4dNOwPfkUSJCJUchcKfMnNXTIk8lk2A2JeaH6IVM9+dtUno9hYzHzlmBBzfTfH9v34bb7/1AXIrRaJFsM0ML736HP7Z776GNAQ23h7ij/+3v8SPf/g2Tq2s4fwLq1hYb1I3QqPpwvJYJYKPqcPTGoIm9vqfvYsrbzDj38dhb4Bmt4GvfPNFVFuLMDp9+GaGZDRBHDLwygTN8uU4ylwTdZeE7f5n+toKt//+7n+0rVnCKDeltkrTYsr85QLEzyZBAYtOEJPAMnF3dw93d3s4jmM4jQainBC3CVwzRRqHsE0NqR8gr7hozHcFpnXbH+P1b38L/fkOzi50sTTXlVKnSeDDcliH2lb5v1ICTIMlpn5drEkMLqz4oRB6KU1JK2injiIwMOqNcDgc4sPbG7i1tYMLzy7BrDUkbI8V/0gJmepFgs3BoLjHuUciT/mKxJxJeJJlUC4+LsNZs+0vOBqz16LVg5+SmSuDPzV3VZxEYwwDgyqZNZIn4irLNQcbKfC317bx7v4hbMfFq09exBMtYIUIFLyIwekaQjdZAhkIifmm5TCTEF4wwEtND6+uNPD8ahXnaxqaU595zpRCwpYz5sbUEU/9+Rbnfpyjbuv44qkGbCtD1yvwtxt97DFOxm3gdgBMdkYIrE30V7t4bakBBxw7Q/z8lJwpHFCrpjm8zPKg4K04FBnwfYJHDZ3ojeWcLL/L7udv9uXs/tltHlN9rZDi5D7C8GnJIdMvQVkYPMqc80ziNMQiRYsa6aU/gllkGA2HmBzvokMwGKLfFZkE4VYqTBszMTe3IBZEWq4GfabEqjiIdmce1UZH0tfiKMXu7q78eTUHtbon1tV2uwnPUxZMVr0zDAvVZgs6lRXWPJ/iIPCZaa+RHuJ85DhPjXkzG2X3/Or7ET3wuTN0xQBKY6yKlr7/nNRrMolQtwhTengXo/EEboXmR0p0jHxnXncoWjrNpyyLSveLW3UlbavuNlCvtVGvMqApw/WP7iAMU8wt1fDss0+LqXwyGWMSj5FkMRrdNubaHXi6hYk/xDgLRPtfWulifXVVtGFKIcoeoIJMmMep/MW6StOQF1CQs4rDKXMhA8DyLlzikgAAIABJREFUUBFWasx0vTuM3TNYo5nCsInhjo9rH2zi3Z/cxM0PN9Db6aMIU1TsCs49cRr/0e99CU+8vALd1eEf57j33gH+p//x3+KjD+7hy6+9iudfuIyVcwvQjBS6p4FYEbc/3MLrf/4TfO8vvg+vXscf/MF/h7w7xO39K+KrbbcbqNRtgHgoRYp6pY5iXOD1v34D82suat0KY//wF3/xPfzff/Jn+P3f/33MLawKoE42yBGNMoDFS+hvluCV2eBGLs8H2Pz94S13T2nc/QP/OFsKnzuFZbLzmRDBACcgDgLs7WxJYFyQFjicxNg4PEafQYvWIVqtBsxGgeHePt784EM8+fiTON3t4njQRw8pFs6u4+xzL+Bbf/LH2Nt6H721Nbz4jIsGATzGgVhtnIqqIFd3q2ACh03BggAcnCrsj4i1zhMhylHOIh6x+CX39vZw794+jo+OcTwaw3JrML2qYC005+fheJ5iKCmDR9mP9OHTUJlLGVpTXDNkBMLFFUztlJk/3OuzzOPhYx/3u2TmPM7zaS0gI+E2i5mIFjs1NnFeSABclkkqGKvUpYWJ3QT4zq0e/o+3PsKRbiOI+3jnzgG+fnEd//rFNYF2Zr45yxrTXM8U0iycQEvG8KIhLrVc/Jcvn8XTLaDC6l/EKGceOa1oGQWBQpgJu9w2WZRHgbJTHsrCAMuuC2+pgxVCH6+lkpd+PYhh1BdxFDn461sHONw9hPfa83i2aaBFAYolH+m+mcYGkCHSusOANbrgZFBpFGFfE6qV/zTeudS2VX/N9qv02XRsHh6LE2ZeqFrkSc50UVaPJAdkICHxeGjOp1mfc4uY97EI7Aw85G8G3GgUSLMY4+ExensHMFoVdOqMhiXzVy4Ty2LpZwfPPfeclEKdTHzwr3dwhO3tXamC6IcBBqOhCAzPPv2UxPPoRo5q1cXZM2fgTSG845xgSFW0F5bhxxnSeAhWdnM9U40Jmbr00WxP/Gr70/bA58rQlbammPmJIPbQkzNsR88TWEhhZT7MfISKqcN16hIQ4rmLgg1OszbxwLmIqGXZDguhsPRfRXyjNpGfHFMCNXiLdrOFzmJLKnppA6CSV2A4NuwKa5QBWUxMcg3LawuoNBpYmGc4jYW0YJlVZQZnxTLbVlATFCvjkPCf1OCpcKiuJYNIwgLj3hjJJEPvwEc01DDoRdjd3YNbMbF+YR5PvXIWWQB8909fx3tvfITe0JeUj+WFNYyPfBzdO8aPdt7DOJpAd34Ljz83h8OtCX7wVx/g+rs7ojn++r/8KhbOmgi1vggvTqOGwswxmYwY8oyqmLcC9Pw9FM4BouRQNDY/NRAEE9S9JpyGjUrLRjzKUKmauPjkaVx89nFEqYUbd27hytvvIHotRq1poAjGyKICe9t9zPWWYHYKFKJtnRheprgCKsDxoaH9R/85SxS5TcYp8Qbi/+Tj5PBHY+xu3sO777wJzbGweP6imNlTz4NuOPDHAdxJiEqhgUYNluY83rqDhe4pEEEuTnMc9Hpo1Kp46bd+B+9+56/w1tYmEq3AUxfPYb5ZRz4YAI6BlrsIw7DFdGwmGQpD1XwjQdPtFMEoFJ843cfBJMC9m7dxuNOT2IU8CMAUoXq7i/r8KdRrJhZWVuFOC1oIy5gKTOq9CQE7LSLCKHK+PDUj0YemRPTnHBHpS/HL//QFTpj5VNNktUSW22QtbGqCNFWR8VCzZarpQZjj9Z0B/mZzhJtaG4ZXhW4nuHW0gdrWFp7/whp8v8B7d4eIMleQxowkhJmMUM2GuNgu8OuPtfGFNtCiUCFCDZknGWeEVM+gmcxpt0TIKIoQWUyXiCuBowxIzbMYLaPABUZILJjor3Rw+MEBenCROS0E1f+XvfdotiQ9z8Se9JnH+3N93Vuuu6otuhsgHEEAFGil0WiGQSpiQgspQhHzC7TmXhstFFopQqHFaKMI0YxIYAhiSBAAARKm0b6rqsteb4636RXP+2XeutVoAE0SVE9MI7tvnXPSfJn5mde/z+vh9uwYf/HmI7jbddxsuKh5rgSRMRc8i+tTcT6kJexlWkky/Hw1036yr37WnnMGnp2U9zmVlChQde9zhp4zcParxGDkzBmxlPY1GHuUJFLFzKYLgzCsEtgHifNJGcFO3SpNpeIZLQ5hvIRnuMJsKZTRekXfu0H0tzQQy1K9WJQStK16DYvFSO5NQCoGbi7CAAsKYMUaGpvbKDS7mIQRfH8h93A5zgLlTAEo4wYXBH1yCU5nsSzlisDP6rCP6bGPlKFf7PMnrCsXD4gikaJUdLCyUkfd91CqlOEWyoJmVvYKkhdZ9ApgIQtDtxWgP+3HUk9ZpeHQrMeo4RdffF6kaEY3U/KkjFypVkFTkKqvpfDbTV1HpVlDYjrodNdRr5YRBan4kjizaEV3TUYRq5nmT4HJMMRoeoKNzVUYRaWGRAawtz/C7b+9jUUvxLg/w7A3x+nRBLu7+6i3injhs0/h+vM7IPLhcDAVgtdttXHjxjPotDo4enSGV//mLbzxxhv44bfexue/+AU89WwLd999hL27x2iVurBqjKo3hVkf9u+L62Hr0g429ATVWklMXqpIhIHjox42Gx4ub12nUiELN6bKw4BhR0O54eF0t4fUJOiMBX8ZSr11StGNehlegdEKc7gVDfMoQm9yjPGsjEa9KFphTttzq4WyoalFyjV6LrxdWLDvG/JfwM+8ZjWbyrSgJ8DaSRUI5WkLFDcJI4Uw4oIfn/Wwd3SM1UubwjBoXmTwm4CVpTqWLDrhuVhb6bJ6EA7u3oMZLySThik4Az3GIinjla/8pkSu/+gbX8Ord++J5vzy8zdRMg2EgzHschOezvIgdHxwIBKErE9N7W7JMqpnmM6GKFdL4vM92TtAtCSgEpE4IxRYkarakPQ5lyVybVdpiMRFoMVSULaUdqzIoWLqtEyoMaJ+y35QFFI0o390z9MKkBFdaU6taLqSpVASUwGTBL1FIOWFXSdFs2SiSIAoBhJCx24AvH42xV/vHuNWfwliKTQsFvbQ4KOJeZrgjWGMo9MhXtsfY8ECHjoQjfuop2NsF2J8YaOJz2zWpfiSETHEjmmJHEEGzgawTFZgixES857QuaJdGwKVq0y8poqyTgJ4VoItFPClnRbefHCCNxdj9NhXxRIGYRU/OBmjZoTQrRU87bmS107UBjJUMifxWYu2SUMyTUA0AbBfFCiQWE/OzeZPuj3ePxYXGboS0FSMB9cY0QXIdKOQglkCizXUObtTgmaw7kSKmAE53OcCFhlrwgI+oYol0GlvpIypIw4CaUtcBBmOPs05lmNjspxiEc7FqhMul6iUS7BWO/I70gwQyljmFqOISE50HdVKRehuSOuLZaPcbqN75TISx8FsOjsvtyvvxPiVJIJpZgVlLtAHzi2ZUWqqns9SsWa9b9/5wY/hl/8EGHpO3rkAMlfT+waCaUPlSg2f+/wXZMA5UcTvmWqipeSTX5mX8lmQfz5ujJHoT2xSpUhRIQbTCRHkCRqjLl2srm2j1aE/WuVqWwwimQCTMVdRgnqbvnRgOQTuvdnHd771d5jMjvA//Nt/A6dgC/TSfAF8/9tv44//l28gGRnQvAStbhtYRvCHIfoEbzhcIJyl0Foafuv3fw2LUYg0dJEGOk72T+BHMzD3mBjx0UzH/bdO8au/sSO1m51Egx6GAkvZPzlCbcdCo7UmlbeIO81KSe16Gd3tNgIrxWKh4+ThAjvbq+h2GtLhr7/5KlruHJVuWaK7V9bbePheH3d3H2HvTw5guIzmnWC27OHmK1tobdtw6M+80YQ3SbF0T7FIV6RyEuvCCxHPS4tLh6sxzkdadv3k8DwxNB/2hyKUNGnSxMlGeZeMmXOhUwUnrjyjm8UdoPyKJs2vEa8jO1V+ZzL10XyJQr2BL/z6b8H0LBwPepj6IXSninq1gnA2Q7FZI9IBHNtGt1tHs2zj4YO7AhrD6Gcy/JMoRr3bxWd++3ex0mnha//H/45Xb91BYOi4fGULzXod5mkfTRaYZn16TVXys1MNyzGtOQscHRwgSKewC+von4zQO+jBLRQwni1xeDZE4/pNtFdWUe120Ts5wZ9/9RtwnQo+UW+CdnyTsQEp87xVJHbC7BAJQ0sQJ1lqkKS0qcHI11He9/ydM49838VPUfIlbiKGyT6mACHuYgJBMb2Uvl2qyAQUAYYJ8I37x/jmq6/jqZ3L+NILN/BilbY34F4KfGPvDN8+GuLNk1MkQYjnuh4+u1lHs1DCeydlDHUT33kwwP3BHGdhCtcjct4ShcUQL7Rc/PrVFXxqvYIdUxPkM/rk5R0SDTEfTHzWfBoyPsV4pXgNgwJZzTFVOdDMaGC+BmuMl3UfTxcd/Lcvb+Ord47xnZM++pMF3EoF9yc+/t+jKQ6iQ/xrp4Jnq0CHQoJ4TCKJKaGERZ9xktAvncJMyMwTgQemRk2hIsiC3BhvwOclcxbbCfERiGOfYUZw7OQ/DpcEcEIyfjSOLwUFCk8kYixIxSwXBnSSkWeFTqI4RNnxZH4m8wVqhQJGZ1NE/hTL6RTBYi7rhNDVrk74YCVsSQ0DS4fPfHGD9oZQYno4t5KSASvhamBwqY7p0pclyBgj1s8Q8Bi6HiwPzc0dVLd24DaaMOwiVkxXliatF7R6cq7RyipBgxl9kFgQvq7Eg3D2Ke4tjPziZPzld+mBj5Sh5+T3g8ZCcp5VIK4QaNu2Bbua+yno5hsDQXJCJKambMDz4x/qM5s8bFcsdDJtVPEKTjCmuYgbygf+w59+D9/6j9+Tuua/93v/CtevdvBnf/I3+N6338B4OsKXfvNF1JqMXqPmC6moVvEq8M8S6AsL25c38eu/86uYjyb46p9+DePRAosh9RMVxDQcjvCD77yOu28diImeSHetakeqmZWLJfH/Dw4HWEyBje0OHl1uYPmDCdJZimCho2iuoVl1MFsscHK6h/FgArdoo7TqYPOZDnbvDfH3f/9d3Hv4Q3gVHb7GHNIJSqXfQoO+9LqOnZtd3N/dAxIP1649jXqjBNNdYDA9QIA5UPHhtkx86ssv47i3i9RdItYDcWlI94vZQqjOTx2NXKjOuv5DDdMHnSR3yRuTE5RmKEZ/0jbOjzCFblNrUcViODjLwJd8fzHhMVJM0zBZLJAwv7/ZBVNyCPVKDcdjPv9ihvFogmQRYRpGmIQLhK4uAhNlhgmL4lgeuvUqBrMQ82WAe/ceYa3TxM7zr+D3/0cTt374XfzoB9/Be6d76DY7eHrnKp7aiSTuIkyXks6TTOZYjOgiiSEBcbGO/b09TIY+DNPBeLHE8XCIZZIKIAcrWzGt8/T0FD/64Y/x2U9/BubLn5A1Qbk3YZqbrhD0pXsYhZ3lIPN4SmSuf+zGPHe5NkN2ExM+2TO5upLOKXwzNpKJEL0wwltDX7TsYLBE+3SC9XJDtLk/e/sE3z3q49ZoItayK0Ubv3l9E893C1KXPDBbONif4O3TMUYMKnUsxMspqv4Ev/bUGr6wVsMLDQsbNuAm1DIjsa5IsDmfkcI7AwZFoOE7U6tl7AsD2RRBUfRD9Qddd/SDp8ESTdvCp1cKcIxV1Epj/M3DHnYHvmDIHy11fOd0Du3HDzHcbuMrlwrQwVRPmvQD8WETKlgECBrd6b8W6DvCtaqYlZx+CfMWoVRp62RwuUCVn5N/5vs5z4mpnorQpqLamdKlxankyUsEYVZD3nFsMZUzf14sG0sfw14fk7MjmMspmBn08OChZGB0thuIggnCMAIZulv2xDTO8rHQLRh+JDSM2Rq8fxCkUu2PzJl55QISxPoXUQqnVECx2YZTrkBjJTXS8ARwHUdqZZzDAsqoULxWtFfsDMqUpIKIL8zTXzL0C51x4etHytD5HD+LnPCYZEKRy1JCu8jJuUuCbv4JryAmWJJjJfGqLyRRvDNVTBJ6SutqD4XdO28+wHe+/mOU7ApuND+FP/pf/wo/eu37WL22gt/77/4rrN+wEbhzAa4gVaPAvLXaRLVkgcFNqdGDVWCN4RCz6BTLWSBQi0nIym8avvHH38fffv1VLE5iPH39Mn7nD76M7e1L+Ms//g6GxyME0yX2H95jDSi4zQT1p4toPdPBvVtH+Hf/59ckB58pT0EaIDD6+J//t/8JK5s2Glc8vPybl3H1iIEwGiqejWK1AL1aRLVbwlMvXIFVSIGCj8uvNBA4V7GcJXj66XU0WnX0x6e4ffcYk0kKp26ivFLElWQH/lsjDMdjgX0UZCwSTfrRzzcyWG4Z0cx+/WI/8vs9zlnNebzGkk/006pQKBlLmrcT5tpSSgsWUtHs+KSHUZjgdB6gP53D0llm9hAvXVpHNfWxZOW0MMGt4RT9ZYAi4xNSYDTcQ6Nio7G9iSicYb4YoVmuS4Dl7sERgnmIabOC9etP4b98+Sauf/ppfPdv/gqv//AWvvfam6iQWbz0Ei5vbaJTq0l1quVoIhr6GUtVBlOpupZoLia+jzN/hin1N0tHr3eCP/mj/xuzIBSGTuRA5vryP0K+mrYnDEsZw8nCaHJXjiUGygm2tkx9Mpyckf1srfziuPEKZkUwEEOjeVdSolheOJF0MEHxpNlWNMxE8o17cDEttjG3KzhJbewC+NFbPfxf33+IISFztQSvtGr4F89t4zMrBYwBvH4C/Mc37+H10RIzuw7PLSMd91Ge9PFf31zDv3qpjU2CLUWAFy4F7Y8wuDIHyDxzcAHBOVfauVgrGCzIIFpZ6orp0v8iV9JyQy3YNBCHAVaho9Zx8XTHxTMrHfw/bz/EGyydW+uijyL+Yr+HveEUrnsdLzYstE0NbgSpOEbXR0JriaDLLSW6niZq1qNQFgLV9+zbnKkLU5NC7I97nGP0mJFTIWdMBAGRWDSK9SUMCTLkajCiFHHALIxAaAXdZ4QqJvNlAB2tN8vlTATX3skp1ttVrGxsYvfsAA/29tGp1IV2zUYjyaghzG6xXITOFBuDkYYuEjdAGC1Rdj0UEmC6DKBHIYgMl4Dpshosr4Bmt4vdswlODt9GY3OB58steC6DJRVmh6KuzAwgmVeWWlGssjn5uAd+Anjy4qFffs/w+D/ajhBuqXJRf+JBcm08p845b8h+c9L/TIngJxp8cgebEfOOsG8ug2xhZekiPJuTn6Z8HiVDLxfq6JRX4EUV3Pr+Hu688xCuURUG32w2YbmsKkR/rPLdUSCvVYpiVZjPJ0h1C/Uu4VldGAVdMIyJUT3sj1Dr1FByK6g4dcQJYV0dPLp/iP39fdx7dAeLYIREC3DSGyOI5/BqBsrrJm58ZkeCo5aDBI7hwjFZitNEfc1BrVKG5ehwSoBb44LRUDLLaFebaK10ETjAIprhsH+AVbuGUsVGqWXBrsUYRz2cLu5LEZn5cgaPKFmXrmB1ewXFsotWWsNN7Yb455qthvQmzZrcSJjENfJkl//Cf4k2QuHuMU1U989+s+Y1/aZ+GMBi9SbqDnEMxyggjpaYT3s43N+nAR1TP8FBr4/+NIBtFcHgIVaAsv0ZDH+OZbSAF/tYrdYQWaYQw1LBQ0DoPV3HfLaEpjvYWK9hHo3hjmYSRLcXMkLdhHu1hU99+YtorrTw9HP7eOvHb+HRgzv4u3fexfHZBGu1KlqexehKOJoBfzGDv1ggTSws0ljiFRZxIoydxJ1xHQ/v3sHJsC9pSasr6+eM2dCJp8BKgarWgXRKvm7OCeVj69YHDcxF5vFBx7lPRdCbKqJbGJAuAXcm78V1JFaCFCkjxRg7YBSRltvomwXcniUI7wd448EplmYZDc/DDWuGL1/ZwEsrFUzprjpY4K8fHOO1sykmdkkEFmPaQxcBPn1tDZ/fKOOaBjBkRZdCtDRKK+sAyQVlNrKIfJ4o5s4TaK0hcxe7jWjNvI5aOuV8uggoCNGKgciXHHYnCKSwyGfXgGHQwdEP3sHuaACj2kVoOrg1OMKfvbML/0oLn16voM01LsABzDig1kkrAQsdMUtGFzjCNFXwrxf7N+93PtvFaZ3vz89VaW9qUC3WgNeYyZNIjAU185gm8uVS3A1myZZkRWrOAhRFMzfTa8tlzBmTJCWAgUuXtjEbDURALzI9N44wG00xcyyUPU9wPoidT7Al27LERE4ayaJM7DFGw9OaSjLA9EKun8l0idd+/BZKnRV0Nw15LqZ7SnECGQn1Rlyb9MHLO8u4ZN/zF/7l58/tgX+Cevtz2/5wJ4iW/GGjoLm6/mGbmu4ffA0XLIsTiDSc54bTXEhRMU+DZI5pNulInIqug6pXgj2r4eTBqdTwjU1TYGl//L138ZnaU/D0srqe1ikdYn5lHMAySmA6LravXYFXBKZRjOORj7WFjt5pH931Mp66sYF3fnQLh4/GeHh0iNO/2odT1NGs1dDeqeP4+BRu3cYy8lEwNZSqOrzqAleer6FkV9GolFEuuShVCzDdFLa9hKUZKLoemo0ajv0zTIOB4FjH8wj+xMdJ7xTrG21Uqo7kRjtuCU7RQ9vowCQso6kLmEy1Xkd3pa1Mb7oOx66j22xKzXPCcuYGFBIeEiMu8IsE6YNH4Z9jr5BiaVjShxLigqfQ6DpJEgkKovVlOppi3O+DiGya64hWKyTEMATvulAsYOhP0S3qqFtFLPeH2Kqa0MsuHvVGYpIlwthqp43R8Ah+kAp4UGh6gDEX5jMYjSX6eRw72NtPsbN+Gc+9+AlcvvISGt1L+PGrr+HWG+9A1zycTWeY9E5QtYGm56LAUrSGjbkfoT9fsBYZNN1GEs3hmDY2u6u4c/RIrC2koCvdttSWZqS1xJjQ7EqtlKRcYEDp11VryBDgGYaEUutTo6TG7B8yHkyFSxQRllgEmuBt0RLNWJdAKwrMKjVLLStqpIHhYj/SMBgs8PZoKdgSTjrHDc/CF1Zq+NzlihQBeuvMx1/vDfH9SYp+eRWalcKe97CWLvGZlSa+sFPBcytkVBPEkQ7bdBART4BmMWGGHHcGHWapolzXojuoeSk5+UxY4VzNJqoo9AbNx+q5KSmyyyzxsUcwohBrZhGvrDt47b0EIeMZJn2YhRqCchvf753CLk5gFR08W7OwpuuSlWMysp9MyrQR6Sk9ORLASPNAmgesifTwGByIAjGfXRg5tdcLJvj8eSk4i0mfx5kiF7H+eIrYT7AkRgRxqB0dnlmUdWo67CNacALQBN9uNuCEAfzRAEv61UsNFC0b45MTWROe62ISkamPsSiXRUgnjLE/nyJY+vJO1PqjKIHtOOIWZWaDYblwSwWhebtH+5hOF1jdqaFWqIB119OSgs0VApkTCcFP4PwjxRVx7Nyy9/5ZmbP6zA7z/sMf298fPUOXrs8Zda6CPx6PTN5WS5LMX8xn2XEuUM7sfEI8vuxDf1MM3Tj3nYtp+EJ7F5+I6WjEIHboV49iaHaC1Z0qhose7u/fw/6/v49L1zu48Yl1AWlh5tpovMCrr/0Io2UfTlWDwaqlTgK7qsOumjBKAabRAHfuvYXNawVsXqnj6U9uYLQIcXI8gGtb+O3/5nexdWkFZ/0TvPH2W0jMJYoVD6WyhWargnLNwdyIYNhLOC0brE2+DMY4eLCHebqJnctXUK028cpLn8TewS5u3bmNZTTD4PBMBJK1lQauXb6CTrMD1jN2Gx5eefmTEm1vGS50w8pwxBMQFU+0GMKTEFBFcpxps1QeilyL4DlMTyIIzz/nJgLbhfGiRnZxY54xTZ2O7UjREuLqMwDnrDfCch7CsDxsX25gPA0xDceCSc9CKLbuwLUNQYArFctY7dZxs1PH6UEPP3rjFphjRaSra1cvI0lZrW8VJeIjhCnmgY/B4BRF18CKVsbRSQ/9OavmBTjc7eHS1hpmDJzrDVHrrOO//7dfQTwIsHfrbdx59ZtY+mO4pZqglwXhHLP5XCwMhutJURKPTIFw2xwr28bMX6DeaOLZmzewtrYm1hFWuyJDUHoTRKBhv5B5k5mzTKX6zX9VB+ZjJwc+1D/UBhk9nQWU5SJcSv+zKWYTYYtS11xZuQjtqdkWfJ1liQ30J2MUFnN8omrgN6528IWtMjoWcBIDf/ujV/HWQMOk1BE3TjLpYccN8KvrTXxxex03qwYq8FmdHI7pCVOZE4LUcuA4tFDMxLR8PjmzFDJ5dXpiyGBF8FRMM6dC8uqE8hV7FmGYbYnUpjCk6dStY1y3DPzBr9xA4c0evn80x9EsRup4OIGFv3pwjMF0gOgT12DUHKyZhK6le4caPkPieD+V+iXPkI3Fxe/5WHAfN2Hc2Xn50ND6x40xPkHoS3AaTfAESIpnAcLFUtJSmYNv26xHoBQMuhjiMISlE17ahF2rYrCYKzjo+QxF18RR7wzFZgN2wZOqdsvpBEd7B4KOSXyEaLFAsFwKTLFps789iVlg2i6rS1JjX0znOO4f4e6jI9QbqygXSgjnAca9EYoEm6moMaPwReHql9s/vQf+eanth3o+FVjD8eT8zD+VhMYGHo+0HH/88/Gx/MIPuN8Tp7/vOBdwJru/74gSHCitkyDmbSR6ika7hNXNOh6cjgA9xAtffhonYwvRqws8uL+PP/+jb6DdaGL7ZhtmScM7b9/Dq2+9AVTmuHJjHU+9tCWm70AHdp5vwStPsUImXI1huiGGsz6KGwGufb6Gy1EDO1vreP5Tm+j1jxBFZyhuxwr32AygxzbatS5eevGTOD2e4vD4CMP5BItkCtNM4NYK6K5volRpwXJc2B5wybokSGU0xZJIJIzGrtWkyIJjMhdXaQi1Sl2IP/U7Abq6SO2kvxUWNsuJclME6LynpNc+0OTOay9u+SUX9/0Dv0uTF+Q6aTK7D6O56duXWUZ/qWnj+KyP19+5JyV5200Ho+kM0+EY4ykrrFWxVq0r32McIvZsPJrN0I9meObSOtqdCmpuLCAp82iG9+7dEcTA5248heKsiMnZGVhQKvbHmI5naNa3YDTq2N8/hT9OcLg7hpHXbSdJAAAgAElEQVQ4ODk+xa1338XBwQE8lo4MC0jcKtzOFpYnj3A2TVBmGhEcRMkUNKnajo35wkfs+1LDwC0XofUMeF5RCOrx6RmG45H4ZWn2VLDIKrCK3UHNnXyFwha3fMzezzw+bPdzSlCHlOIv2kLM1IJOrBGmWaGXacytzyogcr4xHppMJw11aGECazrBMzUXv//8Bl5ueli3leZaYM0ALUbRiFAKzhAGY6yawL++vIrPbtSwWTJQEoZLdEgLvd4QB3vHmI2nIqTeuHEdpXJBCteQMdOfL0FofG/OFYn4V2/K+UKPALtFWSsYXGYIDr+graV0FTgwLSOzOsQoYo4XiiYKV7rYcAb4D3tneBTOoFUamIQW/m4wwOK1+xhf7eKL63WsGixTSvhawGSVNkbSM4vtPDsjHw8laFAzF9wAPtz7GDmfWsaRw8jnZoS7z5QxBptpCPwAKUGQNA2u68AuUghXAXPBco4gWEqdAqaZRdMJgv5Qqv2xZC/ru1t2EbPBCP04ljK1hpSgDjA9PRLaQ5HEoClE0tQMFcVPdE7GSxC8MgixmMxxPBrj7v4xytUW1ja3hN7MpzPUVzoSDxUKUFNW3e/CpMuFGLVLWVNE0bpwzi+/fnAPfOQMPaO7wsw5aPnvXDMm0eCC5H/quNiWciRFJQV88Lt9qL0ZLMyFc/M7q130CEvqKF1eJrByqYHmZgVv/OA9pH4Ms/Eitre7qK808PTeFdy5/Qhf//rX8fn0Odx48TquXr2K3/idL+Glp48E2a7YcZHYIQiN+OXf/jTODoZgYY1qi6AMCVYuddEZnWKSEFQkwuniIb79Q5Yv3ED7UhWBNxPTou0S/MFCsVLB9UoNl3eA4XgCElA/ngnGdIFFYQoNMbOSALB0eLFYxFXmgVKzpsZBX56Ix5pI9jqxww2FqmcwFJa9njPzLAVKUpRIsDNQEIXLrVJs1LmqTjnb+efeVG69kgpIqHOtJb8vx47MLaR2xBShMMabt+/jL//27xBEC5TsCOutMuyIQDoV7PYfYOxH2NraAiwD1ZU2RtM57s2GOD0b4lc2unj5lVfwxq27OBwv8fDwDL6h2nV1DdurLVxaacFJZnjw3gO0WlXE8PDwwS7mcw2D/hRTYl8zan7Qx927t6Um+qWN57DSaqPb7cJzgB/+x79AIY4lGp796LquaJNkimIOJhpipQRqRyvNDsIowmuvvykuGWGbcaB82bQXkyFQ0xOKrwLg6H/lTJeEBOEZ+crLe+7DfVIgpuNK0sIkQkFHrKXw2TrN3poYLRBpumB2RzoLCUWwkxBuOMPNRgG/+8wGfm3DRpOobwwgg4llDPz2Zz8J9+E+3tg7hm3p+Nz1HfzL7RLqEvOiYGJZ/vfkbIg333gHR/uHIqDSBMz88q1La2g0akh1lnOhGyib70JLsv4Q0TMPFCS+OnfwPFoyDMVwoUnZWskOI4QsmX2iwUsT1Dse1jorqK3V8Sdv38Vb/TNEXhV6ZQ0/ONrDtPc23C+8gk+3HLQMnUXMoMcsgpJBr2ZoehSqOLbcKAhzvfL3RaH4IqPLhTDQEkO46zwTJ0wExpr7LdeCWyzAKjAVjO+fYjaZIgoJlEskuADhoI+j9+6iAAPE8igULQzODvHe7TuYtWowaJH0bIF3ni2W8KMQ4XIhsQFMA3bcgrgUJbdVNxCECY4ZOR/5mIYh6s0O2qub8i4E4iIgzXK2lJLV3cqGVP8j+SGluKil813Vf/+4efnhZu9/fmd95AydE/fiRqJM+qMKRshqO9eQeZ4i3UoyPf8hfviLrfyM7zlxk7ZUzugT7cqlyqdPZpfzMpHi7RTVroe1p+tYe64u0KfrV1ZgFhIYbh+LFLjsdnDt+g5Wt2pwHII3BNCtGSKvJwA47Utb0BxDJNlWpyTaV7AwYBZNwPLgFaq4cvkpOF4Nvr8Uwl8oulLQpVQqoVJrCAiGzeRwMcdR3I9hOgZa7XKWZUxoXKFMIgSRTPA9GI+j3lVF38teqglZp7LCGzfGhJOxnw9Ndpy3M22VXifXkoFKpSlexXxZuVz++Qlmft7Y43N+Id849mI6zb1q2asz+pcWCF2T+m8xfZWGhXkI3D87hV8k6hWL5sxFo1uxTfR6fUG/cg0Ho+GA4HoYTxZIbAd2pY2j4RRvY4yXn7qMzuompvExyoErRVYeHYzQaVdxNp6h7Jqo1spSlavZLSPRbKxfquPs7AztlWuSIz6+PxRiW63XMBzMUCo7WN/oYOdSFXVvB6d7b6L/cBeD+RjFIsdVVaRKLQeMkC436yhWKxIMOZrS9OmD5maaPFnydUkwEEaXMwJaHMeKUTAgMEyVBsqFlgtrQkCFAWdz4AO0wvePFyMVeB291IRwdUwNC38J3WDd9RjElmcJVBZaeThP8aN7PRwNQylG0zJ8PF3R8JsMFGxbKMt6DIWRWQR7SnQ8W7bhrLfxUtWT4h1X2gW0GMkbENwEMB0PeqLBSSwYQQwtDOBIIBctJEvhEBTiOP+J3U6mQa2XmTOj3gAn9BMbwPp6F+VCUdaVYRIeljndBB1STF9SzXg/dgCnP80QMd1MCdyUPnX6/h3E/ip6/Vvoxy6CoACzegn3Zgf46p0DxIsKPtOpwHMsmHEMGxHBq4m2LBYDriOODRk4/4heR3eVRLATh1/Wuopsz5k5n49VyoJoKVo6x2CxWIIFgDguRGizXEeELQLDcCMWezCfSoEbVoEcRSGmk7EE+9FyUmqWwCh1WiNOz46lMNbGxoZkMzAvn4WMmPdjW4yVAObzOaCFUo9iEcYIwhQnx0MsGFtvaii2WZrZQxTHqNYKqNeaMi7+LMR4OIFXZK104l8ziymLF2A387tYYORQZk26oL9l/cHzuMn5WexO3j/qyo/Xvx85Q8+5BjUFLi5h8FQoMrp8cTgyvnLOgC4eE/tV7mP/WQw+mwBybXaf83bkeiUlnx8XpkUhI0asRXDKGlpbZWw83xLI2Y2dFZhFVnsLMAs9MJq0tVFBqVnEMvYxmcwxnA0FUKaz3cb6pTVYrilVsKr1AuK0JoufzJrA7pppipZWrTUknSaIfBaLFGHAMSyBg6UoyxrwQqnOleD8uYV1CzAGme4H95k65/y9+UVOpByvNhLrixt/5SLC48F5bFG5eO7//9/57udvqsQXSob8pqdYRoEQa7pQxtMZZlGCxHbRalSwXkrRcTVsFSwEszEuleqInJow5uUiwMH+MVa3L8O0SphMfRyOfDw6HaNkO+g2W5j5I8zOhpgwbWcBnA7niIMprrbLKFVL0I0InlvEtWubODi8j1K9KDXYz3o9NFsdNIcT9EYPpJ504pjQiy4uPbWBL/7uV/CtP/8aTu4dS2GhgmsLXngcJfC8MjRCZboFMIAx6E8xmcxQrtZFk1dIcEprk7BPmtrFNP44r1lGmnM767ecMF4khvye7/9pY8pAPULi0nUTsAwnq+zRmsViK+R7uoP70xjfP5jg1f0R+qMYxTTE9YKGL2w28Nm1MjYcwKbGSOx6sRmlYrK3EgvP1EvYYX1uLULZATxiv4lMqSxLaZAK8FO1WkZ/YIsmSFM7/yTaGoZUzyNeP+cwS3eyjO3J/iHuPXwgZYq5tjc31lBlnrTCXRPTu+/TisUn4lwKpA/JbOl3TwSUiisihBmE2LI9fLpTxrvtCr5/NsFxpCPk2Hh1/OB0CJdWCd2E1a1i0/EyC5nSmtm37OeLQvBFBvXT+l40euaU86npR5c0tQwRzjQkoDVmsKqlIUgI+2pJFHpoMkc+hmuaiBwF7rIgqIyhoaCXUa7XBO66tz9E7+wMzUYDzJog1KvFQD3TEdAdVvKj8JPohI6eIk0tWSPD8QyJbcCplcVdN/eXWF3poFgui5BCd4a/8CUglzgfjpgrCEiVoRpyoYr4RbuKWtnn8zBb5jmdujhff1o/fZz2f7QMPR8VmdCPOXjOc2VcZTRIsLkcc6Z1YYhELcy1zIzBSL6pGvl8wEVLuXCZ0m4f31PRNaWZXzyNM4qSK238BPrwqhaKXROlNZqlI+iFGPVGDV7xOprdJn70wzfx1ntvItRm2Nm5IkUInnmOJlNA0tps77xoxubWGlY3twSaUddiuCw0zvrIOlBwyKkNuI6tfH8C2pFKFPOTz8fgI9U/5GH8phYBh1axZemJvK9zBTtrJO/rJ/v2SWb+xP3yMbiojssJP+Wa/L55I9mCzH/+0z8TiVI+b5b3e989aSIVEybdfkEk6FyEeCUBZT5+yYmwutbBeNSH29iCXlnB2w9P4B8d40p3FYbrguhZp/0enFYNr925h5urTbQKHqpYopz4GM4SDME0tRh9x0ez5qFaqmD/4S6qpTHW2y00m2Xc37uLa9eewo0XnoPplXE617G4dYJ7xwOYj/YwjUfobjbxhd/5Lew/eojDg1NERopFsESJVapcDyM/QWwVMJwsYWZwrwxAXO90BOJXYaNn8aOC8ULTN0uyZlHeZNRZcCmtMR+Gefy0cWIalNgABDGOaIYakjCB6RogQvoe0eEeTvA3e0O8ezwBBdRPXGridy/X8dn1KtZtAy4iCaQiM5WULvpmmXXCWvPUKh2uC/rqQywJ9iOChipKQq9QqVLE9rVLEmxKEB66lbYuE0qZXnYCBSqUNl0AdXTRzG/feguT2Rxz4okz1Us34VymgKQjEY2TZm9qxiw4pCNJA/kje5d+ZEUyui2iQKBp7cDHM56LP3jxBmp39vDX+wM8WiwQlxs4C1x883CEecTkgwKMroUWswAEWpWxLCz1pkoi0+b/swSpnLGxeh01ZGHqrKTmBypNLWRbtMBo0EhPaCUxWYyG7wVMZ2OJfHcYqMc6akzNLBQwTxYwCL7kEQpZo59KgIucCQvfRJLixqh51j9nbj4DMlmHgLCQU5ZRDTSEkSn16WfzQApiVco1uE5BxqNQKEiRHhZxcQwTcWhIOhyFAuK92x5L0ZoSh0Fhg9q5xO4IAb4QIJNPxNy0m631nM7nn/lpH7fPj5ahS2/nTDrz871PM/zgAVEMLD/2BP0Wyn5O3i9oGOKlyS95/JmfyjqmGSt8fDDbJX4ATiqVmtFcaeLaM5cE4tR2iYrEaFEP66trwMuQHE5qS16limLRguVtgBYvEUkIk8QHTpOsmIxDqAbZGDDENB8uxtx+TZMliSQ35VOjdkD9iiZBAtZyo0BDLUy5CC72Tj7v5bQL/+S9rhT8/Jdqg4/3QexZCUUXW7/Q4Ef+NX8u+oyV1EKCR7M7GTfT1Vh33IhjdCpVbHY0tGpVlIopbH0OVqDiZf5iCcP2JWiJjLy13kV/NJT0pEubXRhJBI8R1XEgeedr7YKkAB2P+1hMCfjiwXLK8IMElXYNw4dHeO/Nd9DZ2MKzT93E6+/dgmYX8NS1Z7B17QY2Dqaote9hdecq7GYTt0/PEH/7NThf/BTc9iaKrVWE0wnKRU8YR0Ez0G204F6+Dq/SwMn+seRJczIyRYsaJAPoglxS4yf/p3mWZmMyp+w3h4wlK7nljCL//rOYilzAa8UiTU2ZaGsKgIlsItY1LGDgYAn8ydun+NZuD/dnsdz3E6tV/IubW/hMx5RccjP0Zf1Q4FCxGAqWlnZxQ48R+goXHUaEVOBxdbFOkdnLOmKltSiQLADmQ/t0cTH3nkIBGaUIAswtz1cKTbkx/MQnqDnMlPnbuoIrZrCe/EeTtSklbSkrC5Ng1TIGsfE/msYpblDTZZkX9vd8CVuz8UJVR3p1TcBt/u6wj9vTPrxKC3PfwN+fDGGED7H0N/CVbRcexZWQGHr52lb2Et6P5vSLY5Izqou0jmlqxKlfBoGkkLGUHLNvdJr1WaiKTFzXEMWRBMKyjcFgACuOYBsexsMR5sMRil5JrEgGfe2WAtIxvQIS3cRgMkevPxTrBV0VYRoq37ZuIkiBCd08uoVSuYzpMsJyGqLebqPcrEkgLoUeRlnQNF/UHXEDSCBylGJyNsByOZc5W0112KxAyKJ1zCNgwA83LmUR4LKfmVn+Il1Tx3NCrs77uP5r/OEf/uEffmQvL6ZxKcItDElWqPhO1ARn1R0qx4xQJatRxq984MSYqDTSnEde4L9c7MI3830ZARIqxCnJ1cmmxKdOGEZ6s8gUsvZJreQ89ZsQkjSzEdKxUCqj017BpZ3LEmEsmNXCTA1UCgV0um0UyyVVUjFLydA1oh3TR8Z8VC4KElESQWVVEGbPgRAgGxVMRCYtkraAYFCTUiPFhZ6I1iCNSEEG0W7YQzR5yu6sfOtF1ix8ju+YBQFlPap6im2rHiPjVm/PHucfz+cC43F1RPoxe56L8+d810XKwxOyyy6e+4v4fg79K4FMtKbkz8fWiUVtCMG3qVkFAfonpxiNp2isrEqhGYsl7uKlFNqhD933dUzmMe4fnsEseFi7soUQAY4OHyL2J9habeDFazvQFlP4yzFqHQ9e2cK0PxHQDeb2esTdjxZ49vIOyrGJZW+Ks9MpKrUOZpGG/niB2RIoVztgXvDdR/vQi2Ux0S70MsxiC45bRdGroFas4t6778AOlwJoUzAdVJoduBvrKDcbqDiWBFlNJ0MMBj188lMv4/LVKwgDCqgKz1vxbPonM+ZEgZFyD+f7+8bpIhP5+ePDNaSKnFhEQfOXyg/qFvHA1/HV907w7169g92QKGYpnm26+DfPbuA31j20dQ0e06hEKad6aon/XwkYymdsWMyf53xVljNDasZbSBMybEqdZFY+dvcf4a1b72J//0B8tcEykMIfXDuVGgsvqRK5nBkhTd8FB4mdyvdmvYXr165je3NLgsJ4P5rZLekiYryTFjGfnxYPrlWmuhF5RsWZhGkkUKYp0yPVjMOap+Pl1SqudlcwHs+wd3SKwCxAK9awN5zgvf0DFKt1VCo2bFpQqIpKKIisXLVYMrk0d4kkWR0CNWBK7KDPnHrIcjxBtPAljoHPVyiX4BWLEtSZsCgV3QImYyt0LMdjqazGvvAnE0zP+kiDAK7nQvcsqYJs2CaC2QLHB0c4OzgRoc9gkRz61l0PbqkEs1AUXAS7UIZuucLMaQ80HBe/+qUvYW1zHaZjI44YR0Ssfxf1RgeVakPFVSwDMburVapSXPlMFutt8At7k5/CD5TTg3OTjFx28xQ5T83SfN7mn2TyFG7z3+qs//z//WgZugxaRlGEQVF1MAR0wQ9pdmMoqGI/XNak1WQrih0p9sshEuGbC+58pNXA8Tf/uFsIgKSq5MQsmzOiDfMctsozabRgGdZsMgjDVwxWKc4q+pURnoRa5BWscqQkatI33lCZNukr4isSCZXn8Ykl1IOTMiY1o4adTVbRitk2FzWXMa9QV8VZkQnuU9IomTY1dCUMcHnn4k5Gqc+JoPzO+k71Ss6Yc1KR34fjwO/ZeMh36XV12fm/1On5jOePd37kp+xSx9WrPHHuL+SH+IdzbUaZSfN2GW2dsDSZIPcpc/t0NMPZaCgaLM2Wi9kIaUITeUlyp127gekiwRt37kqRllqngf54CFtLUS3YuLreFOCX3vEJjo8OYRVNNBtNxItQCGpMMyxrUy8m2Oy2JLXK0jScnQ0wGE2wc+U6NLOIwThCf7rAeDZFuVGX8rcxg/FCDYVaU4joYj4DfB9V10U4H4PxiNQ0DZovyxVMFlMUyICiQHyYg9EAX/r1/wI3b9xAQMARCovUOhkcKAtAjW6u3eTCkBDK92mE7MOfr/moPG66pAjcI6vT0HAWpfjmbh9fv72L3UBDtVrB890Sfn2njS+uVbBqUDGdKYsBHe4Sca+EWwmxk2dRaXZk2mxZsTrF5QicwnXNbIvJbIwfv/YqTs8GUoSmYLOWd4re2amY4iuNqlQKE6QJes5SHS5zqytFOK4LSzPRarZQLpXBrA6usYQQZ5n0TDOwBKllK0PWubSj1jqDEBlwx/0ijASBFIapGYb4/A23hPd29zHTLIROAYHjYRYRknUONwVWCjbK57qFillQTChbh+fjlq9LNbtVn+jCyJezBeIl518K0zJRqdXAwLaQsf0Wq/CxFrwOmtlNmhziSIIlC5YFmyiVZ2cIAl/SeFLbFN870V0P9/ZxfHSC6XymrIO2jdSxpTANq/xZLpk6kQhNsWjZ1PTLZSk+xXx7Zl6MBiPBc9/YuoxqvSPCEfuYVd2iMBBLAoUlZVnRpcARoaMVRVPvLP2Rv37+KROUNEgRlpxx55+cux9Hhv4Rm9wVQ+LYULrLMWOWoYbRNBB/sut6Sm++wBA4hhlLURIbeWM2tjzGvwwsSmZ/finNehxw/seN5yjthcw7N3yrLjmfN1l7QlW4U0xwoZj1SMRY/IIBQBoZB5NDRJkgTjiliQQGbyBoczqi2JRavzyk8jQU7xfQCdpDZVNvpkx9ipLpuqOemE1lqS0SeXTeDzlzFrVL8WV5RdWmCDrSthIo1Al5D2ZE/rxHH+9/3Mt8t3xTY8bm8yfmEdWj+Tk//zO/9h963RMtZwSad2f+8Pl7ZrEEFF38mJWhmFIXI9ZjuCUbjmfi0eAYmufBM2m2NJEwz5hBTGNTIoyNREewWGJwOsFssEA8D3Blp4OKlcDSAhyf9HF4PELiuigXu2iWKtATH0ZsYTCfw7SBg7Mz7FQtaAWa8CcwUhvxeAA7LsAPLDw47cEtp7A8B52SiRpMnE4PkBo6FqaOUW+GjUIFz3321/BGMMfR7j00XGrkAVgDPCIcb6WEsks0MroVQvHpMveeqVs0d9K8SZ8vR1WYe6oQy2jfUrDHyunCfv35DPyJ3pfoecFyp+bLezgOUsvCQX+KHxwcYm+xQM2y8VzFwFdWS/jcagVrDLaOCcerKh8mKQPhaFky5Rn5xCzwQXGeec3Em6MriUVPWUGO72Ra1NRoJg9wcnKI49Nj6GYRLKVMszNrmofaHLPZFCcnx9jeviKlb02ZIAbSACiZFbSqEW4fv4ez/qlUM1xpraj+Sm2EfgzWbg/imfiATcMWJoiQooGKa1FaggaDRVgIXqQbMAoMeIuw8IdwnAKeadr49FoJy5M5Hk1TaM01LNMYPz44wLpj4KZnSMU9MtyYaHK50J6vroyhc4GRdlFM4zgJIdIgwW60YFI4tTWV3kj/NmMqdIfuFQ2GyQwJJdwR+ZE492R2VEosryRFhXqDM8xCH83SOrRYg+MUUak2YRULGPRO4J8eAdUCtlZasKoVWG4JsU83jwE/WaJQLktRlnqrjdP+qQDQMOAtCmI0u3W0myuwTFusGaRWggQssraqyx6GgfjwiRdf0MogLpGmG9KXMusy61JO6S4y7idn5cf710fM0MkUlGeWhF3MWhqwDBP0xz5TKWEYynTIYVKDqBiOpjFdixmraj8FfU5SBkBRMc6lM4tSN5l4dlwYvVL8hfFn1kfxF5HRCl/ms2ScRvzZvDmZB/kr11KqmD/d4bwX2R2hHKkxk9HyPNGCyFGya+kSkrxuTWiOCoyjZC7tKeYvOMasYJWblTL+LE1wp1RtUu+fExORG+Qm2f4nOCSpQHaPJ/ar95HLsv3nDJZf3n+uvJGcnZOZx8xT7f7Jf/M2PrC9nzz9H73nfe2TZucaKNuk/1xMy7ou5Vmmy4Xcyp9OJb1n7mhIPRPTGW2XIeaTGSg+Pbu9AZ8FKBY+lhMftmZKIZ3dySEur60IZObhwQkO906x2lhFzbVR0x2MJzGGxyfY3G4DhTJQjFHSSnArFpzUxV/+xVehl1ZRWH1a0srqtSq+/pd/juub2+hubcNJfBRNRrI7qG9somsBG40KMH0J//7WWxj3p+husviHLhYD1wLmCCSynkj1tPDIfBfhlYxSrY98ONQslh6RNSIVxzjvs/PYOfn3HIxFOiz752Lfsq+plTK9KgxCxVRoutWB5WQAbznFs5ev4ss3NvArTQubDuAgQRCxSJGpYhsoxWeSmAi6GeEW3ytljdQQP7EWx2K+pY/V1GyEUYzZbIIH9+6JRu06ugR3MTjMXzKoSsfxySnsQgGrqxsoZIiFZOac31yr/dM+3n3rbVQbdVnvzEagCZDpVLPFHIPxQCqPbW6uo9tqK4sYhQwyGlawSyBmbDrTKESwbwKfSHV0zZHtx1izgH/58k14d8/w9XtHuNM/EFhUwt8OAgP9+RJRQRdrHxk1rUri3soWJBk1x1MUhGxseIhIcySYIrJpGkKC9jiOlNdlO360hFuqgDgNBNIgbruY9ROmrDKgL8Z8MoU/naDSrONkdIbjk0M0tlcZRyf3dIoF6I6LJa2QLG1ab2DzxjNYW1nDpDfHcHSM8WgGZuSUqjUUywUUKmUcvnEIc7kUsKOdS5ewsr4tc4TZBY5XEH8/x0loacB011TcYQwI7dsqU8GpluAWGHRIBUJyMsRuKXYnjSKgEH6l8VycoB/z7x85Q+dwKRao+AgDLWiuWXAgNVuYp2gOWbUsMlOJMtUiKYDCnFoSK0XElOmVhIG/z8f8nA2xKpFaFRLlqyUiAHCmJ+LbpuRIc7smQVI012pM+9A0qTvMzqLPixNerAmc+DbvpUx5uXCgnkfNNfJhCgnk9SQA/OS1uZjCx6GQoTN4RGZpphdLI4+ZKyVtCg+yqdl8/pUCRcbOFQOXI3zaC5o1r5EuIRXmCeoqPl922/P2VM/Jzwv/5G2d3+nCsSfbyA/Iu+e3y3d+0OfFB8iPZw/BNnJCnx964jNrn0AZ1EazYZc+pwnSZt3zOBANkvIVEbroN3V3TzHxYyx0Hb1kgf39I9xot+AHRzBmPtacOk7DJZrNthCj+WQoIBpNpjaZOlo14NlrlzGdLUDJs9ptI5kuBYv9aHgKY+gIRK8emWi4GoqNDvwFUG+3oNkOis4SJctEMDnGr7xwE3qkY3J8gHI0RXiyi2E4RqdSRKnWgO3peObmFXx/tYk7b9+FORpixTZQNB2p4jebJKgVLay32yi6RdFiGf0thT9ialEKWISANEIaxU2hmA7T+uDZ3gsAACAASURBVGgdo/WKmy7HlMBHssmUJB7Jo+LVFGTMCbMLeIFKN6LizZiXJFiia2n4vWcuYe+sh5tX17BR0bHq6LDTCNTEOFtkrmcLQo0vNfBsZJknTxMW1wVD2Jh2aKiIbQaG8r6DwQjvvvs2BmcjdBsdMasHwQyL5VLS1dy0LL7bk+Mxjvd7WF91JC1u7+EjzBdTdFY7iENCE9tYTBc43DvEbDxD4EcS1LpghHoSolQqYKXdkeeRGvKm0holVoMJ6SmtPxESnalgqh+lBjyrDiaAl0Z4yjNhbNRRT2N87f4BHswmiHUXi1THgqlaNt0NKiRWgGdIE+mCTCIVQ8M5fo7jrotrhwK9HieSMpcufEmhdQqemNZDuvb4nKxmRqhj2jgkVkFDTOAZlujt9RAupmhUSvAKRTjjKlydStQSx8cjVD0PTtlGc6WD2DbQ3txA49I2+osI9tiHkxqge2OaLAX8qNntINYTEeo8YrprOiqFsqRVyihGzF1ndHskhWCW8QTL+RI1q4BkyXx+A4mfYn4ykSyJUhAjrhalpoTMKxaxEbpOZMBQhFGTc4+uJe6Xta9ckuyrXKF7glZ8DH585Axd9TFtL/QJZ784QrqpGDp9WMKwqH8oc68QFQKlkyklysd2TguUDf186DjgOXM/30nDllARmu6Yt0kiwYVCwhXLBGEQCtGvGP3M4zTB0vhnxmIUEzWGE5jRtNxID/mc+b0EI1oCemhdZ0yuDkPSSajFpwK6wXsQc1qOM7gIuvjf+GhMzSTjFzf8YyXm/D45WyUGBs/PX1te65zBq7NyBk0yqSSRxz2hqPWF3+/7msnCCiqTkfRZ/2T0X+6Uv/P7Lj1nrvn933+cv8mwFSXnWfyhPgWCM3ORyN6MqOXH5Z6JKj9J7UU9A4UOFbfApkhQSaANh3juCSzXQ6ftMFkcrUoDeuhjaNHyscRkOoWztYpnX7yKWX+Eo6MJyoUO4FnYPQsw8WdYdeuC7X56eIZL9Tqevfk0Htx/hHfvvCdMwCrXJKrechz0pks4BVPKRhrNMmrNFTx6eIjW5gYqjRaqlToWIfPah3jlk5/FycEpHj3YhUuiqMW4efWKCKyj0SneOjpDCzO89OlPYOEH6I3nqLaV9jXu76PaqOKp61dQOJvAKxUFR5taMImqwXgQPQ+W1KBRepTYFOl4te44w9W0zOaHEt4I9KG+ycyWeZqxdzGJn4uR2aQLBVLUQMNz8PlrW9CfvixrhqlnVhqCZUR5f9NghLopaUz5nMgFCjW+XOFqPZIBcGy5jmkJoAzw3nvv4c6dO3j06BHq9So+9alPCYTuu7dvgSVk6UPevNTFwe4BTo+O0WsTOMbD2++8jtu3bwvz+1TxV1Cr1VAulrD0Qwz6I/ljfYJ6vY71jVUBHKqWS3IemYRYe0QCptmbQXESlyeWN/H5soQp3RyCqMhXiOEZqYDePFWwsfJcF9s7XfzpD2/jW2/chV7UYOsNZUKn0kCTPZUEcds9xgDgvfONwDjnC4vjxrWvayjX6nBMBz6LpFgOcXMlKI7WApq+ZY0EkaRtusxHL5URWBoM18JR/xReuYi23QVL9rIEb6daFQjr9fV1tFfXUG61UG42USgUJd1vMJjAiDU8deNp1FpNpLaG6ZzVBlOs8ppGG4VCGft7x5KNQwIlMRsS5BwhiVKxFCxmdE9ZggNP2sTCL0HE+uoBfL8Kr0YwrQoMmu9jFbjMeUCBhyWCOU8URX7cR0JRMuQ9MvaP0/afCENXXc55ywWbS13cK0K8EHrl8aM+L0RGZj1NjIx4vTCYF7gH99M3dXF7kvlQC1DHiTilOKNiK2xSSlsQUjEja1FCKZpCRQYRSamXUjBPFpWdC0xJjCJsZISOZJX+uxwiVRh6qKJl0zmlcDJzhgCKnKkkaqFpyjQqkkYm7ZBY8BWZW8snMUUKeWxqlRgjavOiMSnBgE3xUfjHZvLv7Be2lckdj7vpQpcp+4cy3criybo6Z+j0dkor2bueN8L+YMM/71P6n+/JJ2HjT36yr9mXYsWRm6rjsp8vE59bbOXWMuZyDd+TzMMUTUt8igKKQeZPc6nKZ7ahS0SwR7JQNGDVTCDSMH00FFS+vWNqdBOkBQu+a2B8NoVnaPDZrmFgbbWNW7du4eH+KRornhCxlZU19AhzqRcwC4HBOEW34AjBS5wy+mGMUe8Qlm3I2E+GI6ly1+7U0Q8mGA8HuNquYRkscftwjPFkCLsY4dpLNzEO5tg9OkO5WcFZfyBacLteh+46gDGTAaYQeo6xHyrtjlXOlCbD/lO9LEIP57L4YDUF38pho3DNoeAaoN1dkrPUJ+c6VyL7lv0oJmGDeN4043J1st91eAYFVc4Ybsrsq4Rr/mJJ4vOnkDOeXJe5oMc4LbariU+YcQGHh8e4e/cujo6OhMFub2+j1WnjwaNdiaOwbVfuSSAewpYWC7w+gB9MsLf3SPKnV9fXUK3VRDuXp6P/2y2g1Wqh0WgIAyfQE+F2Pc/DbDYTlD8yRv4xz53zjO+xoO+XpUtJl2gCl4B1rgmmpTLDIhQm7Wg8x8DzJcC/vAbt9ASXKyYaBmAKxn1WGU7qtqrOl0qBktFC10amfeZ9TOpEWF2HhXroCy/AhIUwWmAeMK49RalSEq2Zi8RYRkiXrKo2QspccFOH7ZQxnU+ELtWrdWhDYHB8DNO1sRzOoAUp1lodEYTHvo/FcIhOrYFKq4KJZYuQ393ZEPfJMgngUEAwDJTqOkqFisQtGI4j/cy+0ZlSx+I0EYPyEtjEs2fdgzTK6i1YUvo54ngHMZZTprQBS9OAW3Rh0ZLBuUoAIgqpeUqi0Bi13mUyfYz/+cgZuhBgrm4yRY2IRxwwRdip5eaHlKbw5EhxoScCtP7kYObEQY5TIvgZG4NvyHT4HCQ1uflfLhFzPklSxuFoNpd4croDMq2cke68lFcrmqeemT5+EreMAcepIayPwW4itPC+fD/DlhxpLcnuLKq2ig8gVWU+pszXjGGSR0pQiRDFVAK+8rrOfN/c/8Xv/LMJFkHCTELNZ84/M/xkEu7s7dTxD2D4JP9y7YVj2ePAkOiVjEHIG58Ppeo3Idy8KQ9+wKeQvuzCD/gQ4p8xdWUtyLMRGLnNzpCGz4W67JfqWz43rSEJGZyBOIjR7/eVzy4KVElIy4SZ2PDaBURmiqkWYGnEiM0E88UYjw4miEo11Ne6UpFqMh7j5sY6lhEwni/QdF2pcPb3r99HqaWh1aqJX3R31MOiTJOkgZGWomGnYBTwwq7gdEhtcBer3TbqhJQ96Yn2AxKsOIQW+jCDJQL6+VOgsrKCJOrBrFbQ3N6AVq/CLhcwOTzENExRN2zorgbdYhDU44h2CjEyPjQLyzxX46i6mUKSchVxfhDJlDCpWW6J8GAZsXxuS+Aad1OUItCKmtgmzexpSvw2aZZrgIGgqR8iFs06VVonNXOLpn8VOEohgsGIxFFVa+/xGj6nCZJBEspx0TJ1Hffu3cPp6ansW1lZwdb2JUFI480pDjNFjYIDNT8izzETpeS5YsZdLHxh2hubl0Sj5X3oW85znqmxs1odEeaoIZKRM297MpmIv57riQx+dXVVmLrEyxC0KFtr7AuJwKegnSkSZDxJyGpwBossoqUbeGWtBOuZS/BsA60CGWMizyw5ctl37svnthovJZjxO91vokSQqaepAOgITro/k6JBTDtjmj77jOiWpAkOQWaIoz6eYjkcolSwUSy5SIIInWYLkb/EgGBLIbBYzjCFDVtEBBNF0xN0vTRMUNItdKsNVAwXAaPl01RyyZm0Qyx4prct5z6m0znSkL5/W1J9KZAwskFmSUaTCQ1MdNCAUf9hAM6Ogm1JNUuOpUz+IMG0N5LxLFdLcEosV0nhSfUKqWZuRZQ5kI1FPqfyvvu4fH7kDF04hRoJ6XNK/GGGaay0M7XQZYCzUVHMRJyEwqg+aLDyAaXE+LM2+sJEQ6HzSrYQBhGiyGBT0dFFb+Q53MTbJd/V+dwvASokKPSvZ+cpzZ8BH9zBZxWdXT5FS1ZcOiNmCk5SRAC2x1lOts3gDzGRqqAQxRDVMynTsoaAFJ9bpmaLZiU7lICSJISs/KCNz5/K+/Da3OdEMy2/q99khCqmgOZXQWhUcX8ybHwPzxIPwvkwilzEx8mYf77w8t+5IMBPYSh8DD4g+QPRreRRcxEj/1SnqGMUwDI0LdGSMs1FRonNcNbw5qq/CUnK5yR4SH90JlpapdpCq9XEYEafqQ8j4PuaGM2WiCxAc2w0VlfhBw72929j7ZkVlEsNvPfgNqyUSOMmepMRoukUzc01VEpVjCZLjEdzlEoTzEZ99PtnsAs2atWy+CgJQKSbDkKtgJkWILTK0L06gkDHg/1dFBYBWvVSVtQkxfDsFHd29zBIY1x5/gU8eOd7eOfkFIVmFUXbgZ+kWDBH2qCvs45iQcc80eG6RPqi9UGXSPIkyjIAsinA8WB/cDzFWCkm0GwAOAypJpHIPJ0WI/aomvtK+866WbQjGUtZBgkSxlyJZJCI1cgjzClBXyRGg4SfgoYaYxkembZ5JMnj+fl+8ynnHxk01zGFsbt37wiDXVvbwAsvvCAMerZYICITDxbyXmxtPB5LcaOCU4TnVtE7G0r++urKJrY2L6PgMdPAl3bZNpn6dDqVe/B+vV4vY+QzAUURwTpN5X7sI+Kb07+eUlBniq3O6HpDaY5ijWOkeSBjwDm1FHMx7XsWOoaFz13pytonNgL7UQJiM+GWQhlnvigNpAfyXcUtKBqgjvEcVrUTCkeayfdgUHGwQNkpokCrCUFvKByGKZL5QuG8BzEW/hTz3hm8kocIE+kvK0pRcQs4PjoAihWBS/bnPnonD8FPWi/cZYp0OBfTOHH7o8lS0vZYyMgoV8FaA4N+H9EyEWuVobkiuDHWSaqxMRaKAiCtO1SPKPzx/Rmxz76YLUXwMR2F7hdT6LM0zKZTzMYTVFsNlOplEQ6DkCb+x/Sd7VK44pZ/Pp5ZH49vHz1Dz/tZOAFNa4n8UaLjrCaTY3CTkGqhL8pnnk1zCcTJmXfeFD85oNyfS98Xj138zvMoOVKQoM+cwTpKSVZMI2KZUXX7zIRMhkG/nlAkCcWiZqORomWgLtK+MFgVwCNTjAw82xTTo62YfIdH1aSUFvkzC7UncyKQjUxUdTslHGRZ59wlmhLbpZVBcKweS/LcrdLxaDKniV9JFeqT2jIx6BXFYH4z+4JEXH1n61xlytKQR9nyvXke/8T5kLCyFfedP2D+mnJOLhCoax5nH/C2HEnPohRP4UWNmfrkd9VMLiBQUFLXZFkAZNK0mNCYcX5vJWTJlfI4SlBhwBznAZ+BJtzhcIBWsyG+wLTXQ61URJCk2D/po60V0awUUW+WsPuwj0sr65Kr3Ht0JGbI1S0ix02A2RyWrQska7VRwpWdDamLPp/0sdauYmamGM7G8B0GJ3nwfR8ngx5OoONkNBU8bBYtebR7DGgu7HIDZrWM5tYODhdLfPO734VVrUNvd/HO3hnc8gqMuovx8BiRqcyVUarheDBBY8RnKQiEJmFQGUBGBkLmLdHX7LhcCKJ+rSaOdNM5sxZ3l3Kt5EKh0qjk5PMuzWexsBzOXxJk6l1ZlT5qqOLnjQm4ovKfOUc5h8XsKmYszldF0HOBW+a4gIioeZT/5riJphnHwmTp0+U1dGtQQydam2mGIsSQttumLX1Nky0tfQnz9g0bDHKr1RqoMeef6XVcSbopDJp+eh4/Pj7GaDQSxkKtXLkI1Fyn+Z1oZxQquJ/bjRs3ZO4bphIIZafBID5inTG9zcDcX8B1HEQ0K9NiICgXOjxbgx+GmOupVABMJQCOc5s2QFpUKAk91j3ZH+ebECR1lqeZ8H3iFcSwvaJQgKLtomLZWByeYuH7gj9ZadTlfWvlBmA4GJ+d4uSoj1arhHCSSq45rVhcC70M8paFmNhnk+FMTOAMWjvdO8VssoRVKQoYTblclMJAizCS/iEuzGLiYz73EfiaFCziHOQ4cL1HBOnJUOCkf01VYMbMXQp8Z+LDB6GkCQa6Dlt3WX8K0+UUfhRhGQYiXLDgjBqjx32Tzxv2Fdf7x237yBm60qfIfMn8aHInEyYJNsQCxeBWTgUZmmx81DjxhyYT5P2Ddj6QZDwZBbq4HvLzMzqnzqHpTJaR0mh4QyF2WYwVmyFTVMIFu00tal3CdcnQclKnWqeWLYFxvDFN9zRtkwCKiZsLNTPJw85aUlI3TVfCSPkA/J/BXakym3Oy5lYLOYv+pPM+4ZfH0mr+jkIIKPEzbzfTxOWTBFyq4fAaJfzwGj6uCAnZGuG4yL0udGC+T/UB7/uT768sBtQKlucLK19firmzT1Swk4B+ZA98PnbyW92b70CIS6JdsT/4m4y54KRoVwzYBqNa1Xxg7n987ipRjebCSKvZBH2sd997CMPQUKuUMZtPkYYRzoZLOJ6OUkBwmgJc18J88gif+8RLeP3OIwlYa6824ekWRvMBVms1dBslPDh8iJVGAy88u4n7D3YRLGdo1Fdw2anhm9/+Ng6HJdTiTVRWa8KYymYBDdjwKg7WL23D75HgaphFJvqHQ1QAbH3iJcxO+kgsD8eRge997008vbMKy62gXlpFu2kjmCVothYolk/gBzEGozFoBQiWvuSgc/KyGAeFs5wxc/ZQK1djrGJS2G/E5+ZG6Nh8ntKx8f+x96ZNkp3nldi5+5Z7VtZeXdU7gAZJgDslktLIo9DIMWHZYU+ERxHyB9tfHP5Nnp/gkOwYeyRrG5ISRYrCjgbQjV6qqmvNzMr97ovjPG9mowFRlEcKB2jCiUBn1s2bmfe+y7Oe5zxcArlGkKjCkXCpiz4W45F/6FJ7DTa7oWJnhIV14pJTV6FohlO5LBnaJoKee0CuYVneuVL2L84755drgzPKeSbQ7fj4GOPxGK+99poIc0aQqFfpAHBtE91Pnnt6efy/120JpWmz0YLl2uK9+76tQKi0ZSvANgzce/lV6UD25MkTUeZU5Ay5ExjHnDrz5QzFk4uc3dkY8qfi5/Wur68LKI/XEiWhHGNtt14y9E4QnyVYAo4jU+OaEFFpgo2wlpFD3mvOLma8Wdl/an5WQmG1V2TSZA8qfAM/p3PM0xg2a9DZKnVpWDD6cvXuR/jRn/8lJos51q/v4df+1e8o9koyu+mOCDf2UdeTMdJwijyJkBsqwsMxpyFVazRhhDEK3l9aYJFlaHEf1mpobazDa/jo9loybpjOVGdCyxLiI0/3YJEGmY1cKhNGxQiGCXbEY9SMAVHeA730giw2LP0zTTF+hLqXgFeWKpoFCksx/TEaGEcZri4GgtrvrHWgmZTx+nM5r0ZR/fvimnrx+K/y689doSu77QVrikKeCozWOhW8gExWXjrXoRIkK4X68yZtZUH/P5k48gwzH2XRclTxAGnJKDuQG1GAlLwIhobYi3qluEmEUwpyl7+jiybmrmT4nOExhioVeIhAGWNJV6mymSwHUotYiGJE2VJYSoZRcrxy7bxVamxuXtGGS0+LKlgEAL3plXW6fOb4yPtKQsi/y2tekYDwWRog8Lgg6EW7i8cu6QN63DxnyQ+vQgm8b2niqYhKlqkKehLcmPzVT8/F8jpWwyUmkDJieL58QK5Dl65cgmoXgbb8vqUBsQqH8v6576kQmDu3Zfh0ZKwF1jk+yygHee5ZebAMv3Et0MNL0kiUfr1eR6fbwnSWwHNNdJs1nF8NMNMLbLQ3MJ6lsIoRWuvb2FzrIuqfwVxMseGY2NnYxMVsgFajKd2jssVIWj86gYMd38ds2sdwuEAyG6Ld7KJWlejYJpquCc914NkWBvMF0nmFRRKi22zh8PAQnd4WZv0xZlmIK22Bur+HoNXBWX+E02kGr7EOp7mDD4/O0dRC3NpZR9MJBClumeSOp9Ix0Wo1wPtjeoHaTgC+K6tVVgXnaFmXz/VMr5kYA8aZJFpEpa4ELWePVRwccNYsmxTIovQV5TLxxnxwfPk9BKdyUTKHTQIfHiMglcpOQqqkhpW66WXOZvnZlSbj+fKZpdW3ek0cAMPnVKIr5UqFy9+Vsi6S8VxeYjyayr0tnWe0Ox34nodmsym91PMilLauzPYTVCVodEDG69q1a+K10zunUuEYrgBxfE1lzvvg7/K6+NtU/ETZZ8W2fB9b4zK/fnBtX84Tkhgx4FU5GqMEdBkqtnjVyTKpI00WMlc0cLhNROYJyIZjriIDCnCrzHjZUWpbibHDvZCRJXByBT3TRcnRmCnnIcaPj6BNF7CYFw+JtifS3ZSUSsa95fqorXWRTzM8/uABJgzTN2tYC9bh1gNMwrlgRKIsgxPUsOHWsL21g97mBlgex/p+tu9leJ1YgypX60D5KRpICObYNeF5Z4dAyk86Z/xt8s2LYDcZYVN8+xx3Rk5kjIV7iFz+hhinempKaS8NJNvU5Z7jWYSxPka72xZcBg1TNX7LAVrKkk/LpOWi/RV++twVOsdW/E6GqJmPYslHRo+Am4degpogbiR1LhUfBZDSFMrP+E+fIdkwS4/ZKks4OmtSlRIjQlSUHiPO9J90A2kcwbJdQTazNIQkMUWhoWJZyjIMzYun50fvhl4Rr1k2MZHyJOCQUjySQBRSh67CjboQY7DrEFdtxQDZUqgybMf7ZMSCXNcUJDRkWGPKhgv8vAS+l2OjBkh526uFvHqWsXvxPCkoEnUsIVN6ROIFcLxpQMgvUXvSKOHYL49QUFOSMJxKIST/LiMDPG1pxKgog1IOSnvziDpvKbPlFHoufMjvq1fLv9V38Q+CqejxiBfO8iVNR04FIQaBouakkmcK4PmDaFp68sxrrqT88k3mAhfzMwSegzwPcDoZIoWBaV4KBaVbaUiTGL26izfeeQNWbuDW3j58T8dwnmB7fVu+M80L1JpdwHbg2zr2dteQRjNEUYp228GXd2+IV1onB3lRSb4+GheIFgVyT8eMFLTJAvFsjKLUMJ2NsNYLUBk2iiISIFaZGKi1ekxOoD/OUJo5hlchgrUA9SAQwBUjDL5bR6NWh2uTu0F54gxtco64R4pleWVasg93pbAe9M7pOTJ9wjw1h0+MM5lItQLKAh4F7yIUlHS4SOG1OsLnHeeFrFWGnKV8ktEkeksyDRTwTJkRR8LGJqa0jeU8E/iXM6ojCl/VEvMzzytWVmQ1WSbhc4a5md8mGI0Cn56b7C3mjLMCTx49xXy2EACWbVUSyk6LFNu9TTTrvuRlsnIhyqFiikjs2AqcP+7XdrcjlKP8DfYLp+HAB5W4rPLlsuLvNhoNMOx/eHyEJ4dPsSB/vWHgyaOH2NncwsHeroybyAF2Y9TJ126gTElCw7fYpYlCjhwYFoq0BCstaOzI2HCPMFJCNDvR3pmqghF5tYya8NooCShjWLq1iCPEA4bdM4TzBTKSI4Up1td6SKoKrfV1xPMFap4vdegVcxPs4mgFSDUfE0Z2PA3GZhd6o4maY+Hk0VORPbbtYHt3S1D26xubonR12wR59olWH59dIosSFOWSdrks0DBrKMn8x0qcklE4ld4gDwKHMibw0+IQKAeGIEreL/8XJ4JriAh4kTWKAVIM/qqSTm2UpewAl5oJZvYM9VZdZGueF1IWybHiXCn5utz0X5CnXwqFzrHmRDPELWhI6pHl3+KZUn+stICKRK+C8CrMvASE/aI5WxkELyo4nl9qBXS7QG4lSM0UCTcbw4aFyl0z5MgF5DouFhOCqDL4QYA0LoURinlMMkcR4SqCRsJnmtSGUtlxEQspBpnKeFMUaGQvo4VOQ4L3I4JN4MGq1n5VO89B4eKmxyXlGjxZA7nB+RluD2leQU73pYdDIURhIsJU2jO+MCqrMXx+yFhGJZb1bBxVEV4EM3HQCWJSalLpXXp3MhnyTMPjs+PJr16N9fOfEbUiX/zJoeUrCb+KZfDp91fXoU7jfa6MhdV5FHq8fvW3nC/DwxPVg9emroWfly+Qv+kNSDvHPIdXuGCJ0mC2wGi8QMu1MDeAWZajZTtYhDP01rfhByYuzo+w2W2g63non50LVSc9+Thizbol9eDXdnbw7LgPLBLs99bx+NGHeBYO4Vk3BP3dadQRa5ko9K31Drx7d3E1GGB0eoK652C3u479nV044RRanGD+tI+zo6cYD4b40iu3occDzOZT6OvA5kYX25vriKYDHD2ZCUlSnmYyh6KMaMzQqGQemUQlsl6UCSae8fP1wIXJB5/V+NG+41Ygh305mWP27BBXxyeYTBZob23j3ne/j8rSRUmuQvbcJ6KYlx4nZ4bXQXyKGLbi3dJopcBWGBleHw1V7hHunxfXEz/L8jR6v1TmDIG/+D49uDQNMR4OEGc5bId0smovMDw/nbbQbTcQxyk8t47FfCC8BFnGPc+0Dfek+k161zQWVqBQlsjxukzLRhLHGF5eSa07lQSR8FSk77//PqbzUF13kQsgUdwTGuzsP26SQjaVsi3BtqrAker8xn0qylvJFzHCaGAt5R5NX46NMLxReS8jITJNEmJermc6FmWpPFmG+W0bdtNAralLWZiA1YIAYZqgGI0QL+bwfRd+swbD8hEVE9x67SvYvLaNerOOIkowuuijyFVI33N92StZnMlckIjHJyNc2wfbrV0dn5F/FkGjg267C9MJMJ4n4oyxLas4IZIfV4xwap2xVG15byxnW4Jwn69JykMxzyltlNHC98QAYqTIMGStM2XAaga2fTUMphJ+fuh99ZtfhOdfGoUuwndZslZK8wVqi5VyoPeupkN57CtBvZwiSez9Y9O1FFQrfcANY5RIEeNifoIPxu/iNDlBEZiS96kXPjzTlfrHjtfElr2B7loP5kyT8BKxztx0LM1JmfPPC9iknRXjm55LBc1ikSkVNzs70cMk3/Yye16SRMIQQIyUnVFPqoi0bAZFz0h1R3SoMnZ0gdAbIizIwDDyrQAAIABJREFUTc7+7Dldo6WXSwFA8M0yPS/j96IA/HkjtArDU3/LHKzGfKkMCVjjQ2wROemTb6HwZqKC9bLPHy+M7/Nj8uLvv6GmTRkOnz5X5W/VsZUyfvEMXs1KCfE453YZllxFCBiC41eLcaQUC8eH/zMET4RyGMYIdJULHeZ9XFyNYDZqsJHjfJ6icB1cu3dPynH0wEek55SPuHj4UFqqdtrriGIdF+cz2E4bru0haDbh9SeYTSc4OzlFzTHQbAdYawYYjiMshGBIhUqrLML2ZgPZ7BLNKsF4OMHZhynaiLBpl9itB/Bu7+GPf/S3SAuGTXUcnj5DMj6HjwTXN9axu7mGISLYRoZ60BDgE70Z8XZIAiSDrCJFz0dKKgDElFoqSDU3VPg8XYw5xlOqEr6m4fLkDOGTZ0jPLzA562N0dol7X/067HodKfPFTADnS2X+PCXFX2OJGqNtjHzp4hFzjdGgktw8PS7OHS1DOqYU8mKQEkhY4tmzZ1I2xvPpFa+MsNV5/O7p7Aqz+QiG5cE0A8UYN8sxGFyh19tAllA1BOi09vDo4TkuLmZY30hhO56g0A3LlqoaWRv0iKWtInPaqqaakTAazycnJ0JmQ6XP3PnGxoaE3OfTBWq+j/29XRwc7ImRz/3IyIQUYtP45muWBHKYWakHRpnExV4uauJbiO5cijlR7DxZyUA5SYJbqiJH0nlCdsW+8x5MN4AVkPxqOYYaudgtMTBs1wHTI5FeIs1CVEUirGxs08aolmG6KAoDg8FY1o6ta9IlbWNnS66RndL6Fxeo+QGarZq0F9aKDAHDHEmGtuVJHb5teajCUtIPgemj0MnjTvAw06dsRsWIGg1LtugooRlsJGMJ6yLlmlLKBkM8ylkRubNcl8rFF+eG/TMIhLRNC2mVSce22Oa9uhI9EMOeEmFJRrQUX0sTczncfFJfrUTHC4f/v/7yl0ahK8uaYZglGMJQBC1qozEEroZaKXROCA9Q2bwo2P/TpoOeQ+VqOLm6wA8Pf4x3+/cBj5SaPmoLW8rXErNAYAe4Vb+O3/+t30cv2IE2paDMVZiS+VvZncynZyIcCLwiupxqLiNgiIJSrrcQD4ChCIMIXILUpNxHeUOiL5ehbEYquI7l0yLoaIWq+1OtXCtJTdByLUhuQ5tWvHkVbuKZ/Fv97j88Lup9pbTlEjmiDMFKWl0kv0ROVn+rZwW/U2h5RZDzPOe+yr3/vWcJTigly039KT3OuVQGl7rS1W5bXTdPfuF/AXYtjbrPGHMUn9IoRwSp7GzB59GYIgMbVwuJQCgAWCvL/J8wg8UQGtFkniCxHDwdTHGUxri9vgmGqenf3rx+DVkS453DQ1kbi8kUh/EJpskCm/vrwjiW5Qm2D3YRznI8/Ph9tJot3Ly+A8+zEHi2lJw1STRUhHAdA9d6G3j3pz9EdDWFZ/vYqAew8gTz8RD73ZtY77bwdKsBu72HOit4DB2xrkmNvKZ3MJsOsJhPoPsGHMeVMGdOFLHkFKlTqJzoHy//W0o8MfQkyS4rRfYRI2QCbltOhah8emxPjxEdHSOfzhBfXmB4eY751ZWEqWk4cExXs8cw8Eqo8JjsX1QI40TAU2zr2W7WlyVM3OOqUQgVONfrKlTKqgAC0Dg3JI8hMI3XvBLU9JTTJMLTp4+RsanIeg/rG+tSk/3g4UPJuY8GI/SbQ+ztbWNv7wBvvvkOHj16LF7vvVfvotVuCSf8KjLA71ytPN776pqYW79//76guHktzKvXGw1Zw6LQazVsbHZh2jS2M0nzCLKbKR9xzRUlKhVrtgTk+VzDqsRAkOkcJ8ojiVIKx4QaUY4v9xyXf850nISnVcWKLH29gkl8RpOl56bUhgvxiu9A8z1UtiVyimuCCpS5ESpCdqkrilTmp1lvCajv9PAEi/kYVZah22nBMk2kWYz5lH3TxyB63uTvlxUuHj6Gb1jS45xUt2ZhgE2hmRK3bEtShOy2tloYyq6spEkMVxz/JuzCIQGQwY5wltSwS+kKGfOk+yZXliJJohFOw45pGT6LoyERD9V6lcKWhsNqfGR9r8THF+h5tfd+KW6Zi5abiIpMQuxSas4tRoWolLcEYUQhiLiQ9/6pF898TabFmORjzJ0EuZvDN228dusuXnL30B9e4p3ZUzw5PUYcRrgqR2hrXQG1UDVwMVp6LDn9ylEWfRLTKyyQpyxfUf3T2Rch13IUZSo5OVI0OqUG1mYS48zFnRfkW6bQJbOVUvDS0IVlHWTKFM9flXRwAzhL4cONqpGcgyE5wRvpUmbFMRGSi6WEWglcOemFAeMYfOLSqzfEol7ZtCJA1DDzuDgN8mUqt6UOcW5WGex/6PkTo3glNPldFGQKKfH8Cl+4umXUYHXeUqnLxhUVpD7Dw8tLev5ZjiR/kYFNdvRSDxo9SilQeTCsOpnPYWcVrKLEdr2F4XiM0eUIF7YuxBv6LJKGKTUwJ9lA0zGhxwS0rSNor2GUE3XsINQdjOZ9hFd9XN/YQGO7ga99/3VkswHCfIrx2RVG0wix6wsQjR3D/MCSFp+1moe4FsH1POysr8GUPgX0gkoETobf+vodXM4NvPPwPlzTRGNnB7arEIK7u+sowpH08LYtF7bLumINSRaLgrQ0W5QgBaR4wkvvhaWRFHrCkChjqbz5VWqLeAcKB4b9qziGleUsFAbNVCL9pSUtDUjlWMrwKl+cUSuaP2pOiHfg3+P5CI+Pj9Bb30StWZffJncaI01ybcsZ4v7ng3XgfDCf3e12lWHAtbL08Km0SNc7GF1JWqvW8LG13YPr+Dh6+kQwMPPxDLPJFMXWJmqBjes3tnFydorD06ewfBs3bt9Ck0huWtXMu8rCVIaxBB2KXEhsyEzH/DqjBFToquytEk99d1OlNYi21qm8ZZ8yvKyMZF6vhMQNHYsqwyCOpCvahlMTZU8FKPtfNpYClvEzsnor7u3lPJE2muBZARzSQCCzHHEiueB4SlPl1KU6QdXvQScnAXfBsqJAt0zkVo4sSZBW7J9eIZrPBPlbZSwzm0sHP9s2oZVqPbDFardeF/yEz3knliWtUE7HKGwPo8FMusrVOy4830dquMg1Gs/09F0kOXnXCd7lddDY1lBaQMmKFbZqdR2YFjvo2YINItaCOGCuJd4fsTPkVqAS54PtbDlUpIdVxFJLo1GUh3qtzlPj/4nUkY//yv/zuSr0lWB/sRSLYRkVJlRjz0VAa1nFbdRC52suevWg26qEwD9ptkwDo3iGRE+QW0pIvnT7Ln5r45t49/B9nJyGOFn0sRgukBaxgNYYwIQLHA6fINVGSLFArJWwnQAGHHTrO/CMBqzUQBEnUlqjeSU8n8ItwzxZYFYQWGfJpiN4hCUtrPMsMwKW1L3RIyfJjtAcGhosR9W7Z1mOjIC8Jb+1bahWlFRQRNeKxfvc+1KjQiv/5z0owJWX/slmkFFeetEy7twsFNDL71DeNbWs2qR8Tyzw5fPKK1NmON9VSOfPnkdhJRgJSV7wXT5WG3H55/MniioKXl6EUhdcGZ968C2RhApzIO/xPlgCKQAbxc7H1yqaQTCShslkJmCo/c01FLM5nl5eYGSb2G1cwyBK4ZYx7AC4mg6x5thoBBbW2i0Bh/VPyYNdxzQDzmepfN+C0YA8x+1X7+Hy8AHODo+B1EIYlpikC4yyXMpxTvsXaNoVNra2kYxiUUzM6zJd02m1pK6922xjrbOJt+/3MT07RufWDbR6TZw9uY+99S62NjvI5+tIkkyiWwmbX/grTMRqTmkQc9jUBFK3K0DhaihpEXEsGTVi7lTxApCuOI8TFEksIVMiuwgGpbKjB23Fymjgt6pvVmWU9CrZNWzFBU+vM85zDGczWLWazB67IgqinsHpJWaE80JPjDXhzJ33ej0pUSPSXZScpsnvMroSx7GUsWXMz+qG5L9rtUCWh2MZwjiWJ3MsZhfQqh68QMPtl1sIywucnI/w9PQUdtCEYdpwbFPyzVyLjKYRKT6PQ1Hiw/4ALGkjWp5kMszjU6Ezh846aFK7ipJiwxDTFkpmRupUyJ3eLAdHR8GGU1mOw/Nz4Y9vr9UkBafWLxU5c+myWJUS55RUTOOpbDLzxaxV5zgLNz9lIHvF04tmHp1KcMncRrY2y7ahsxqAn5C0B7ECCs/AaIlWEFfAsHiKcDpC3bYEEU9gnmOYmE/GKF1b6F9rroNOcw3pPBYa5DxMJG8+n0wwPr+C4wYwdA9ejVzvPlLTQlzksp5XaRyLXo2QyVDG6hLWpzInRoCRA8NmzwGmHni/fKgoIfFCXBOUaYJRIikNMQN5Jl6PrJ3nwkeNptINqxWpjn1R/v1cFfo/fZD/+ZPFSRdlBhNRnGLO+kiCZDTgYjLBE+8STy8HOB+OhGGq6zbQ0BzUTUuQp2Njjj9/+Gd4+/GPoDeAUC+RVQzXd/GdV76H17e+hi2rB1fq6XPkZorMzHCRDnA6u8QsiiVEtua1sOZ30XJ7IO8xlXRRqrwT3R/NzlGxFlNLJMdFb4IKl4KoIE+3Vqi6a+b8LAO6qUBGrBWn0hLkJwXV0v75xBBS3i+tYFHaggf4++MqAuS58fRzZkxOWGIcxAzn14lLrU5eGgM/55MvHKLU+4xyfuFd9fM03JYICsnLfXKtfH9l3q0+xjNXhgmPiZEhCG4VD6CQoPdnmi6qeCElXoGpYbPposgbSKMIw8s+tEYdQdtB0DBBpLTm6Lhz7w6QBHh8fIq333kPB1//Gk6fnuJqEWKjsYbE7YL87J5Lz1TDdG7CQR2Z9ErPMC2I3IiRPjpEMZ+LcJymETOrmLHPeRGj3TJlPRZlDL3IUDcrvHb3Duxr1zDNE0yjBIbnQTNK1BsBzDDDZLbAIk7gdkzxdijIK2ESVFEQlkCpsVSjtRKGykzm+DOGyWcK0yUGga04kwRlFiPJEsRVjlmeCOiT9cL02EyjQk5gpni56jeoYNSkqLVnUPkZBqI8l1SUx+kjylyoYxX16SpqwnpvGqcsJ2NFAl/TQ1OGGOeyUEr/YojxJIEfdFGrq1pxKr52q4Gzo2eIF1OMrqYYTSq0XQNrWwXuaDUYNQ2PPh7jJz97G5MJSYZaaDWbUsdOj5Co+qv+QKIEx0dPxVj42te+JtfDtrZpGquUBlnYTFbIWDBKUxqfcK0xHFyxeRSXLPFAHPccSOYxTk/PxNOXXt/Ev3CYKkivB4VH4cfU/mHLWFtaiybIwhhZGosxRWVNJciqmTxKYJOFTspkGRGsoJkW6I2TZVIwNsxds1SOjPO5jixMkcULOFqALA1RpWR+K5HOZ9B4P1oNYTjDZbhA061hZ20HBMWdHp1JRId90NMoRRllyOMU8SRBEhFVHqC9Tw58H6ZUQHwSDWOZHistUgqtZZ6e+X0Ok2br0KXCiGtOYrASH+ROJcqeS4lrlQqdWBI+iEQiZwmrjFbGnoiapTijUSxj+1nBIEd/df/5XBX6aqwpQjj8SgiQ0ZcNT9Sgi2e5OpF52SWL2otTIjppef6Lx/+h1y8qtbhIkJQ5ojQBCyVZJvT+Wx9hps8wnFxhoLO+1cQrr7wiwJB0zi5WTP5o0Jo2bnzjFaReikgDZkmCJ09P8RePfoh5GOFbO6/hVm0XOUI8mn6M988/wKP+McI4g17asAoLbqbjzu5dvLz/Zaw3duAaisVKLGuDi5t1symOLg5xfHmIyi6xt7ePvd5N6dg2jyZYzKfi7bTbXQR+AyzZiXLCrwDT8GCVNsyCXpeBwqhQUgAbmdQZM4wnG0JkCAdR1bMauSWbX0rUOD8sKSFegMEwTg5jrZwPTlrFPnTMnnI3qW51mqbC3OSof25AyzwuJ3MFnpJ545X+4ocIRdFG/G0lCNUiUd/Hr1HKit+1fP/nfSU3OmvXLVOasrAM6fHhsQjp7bUeemvr8OotJP0LDEnaYRlSFlMhQmFoyPQSfs3HfJ6APZ2Z2yUY7vGDD9Bcb8Nym+j3Z7CiFNaag057A1VqY9DPkOoGFvkcCQzkFulbddh+A71uT6heD08vcNwfwLRN1Gwb9fkC1lUKgjJZDsfOXWdnpzibz2E4NUzmmbS8PB8MMZlEsIMU15IYXRpwy/A0p4Q113TRxfBR/zwfGWI0qNCVEaYiLRw9HqPHms1CFFEs3Oz0XJMiB8mEHc8Vp57LgA8qoRWRK+eKnha/ky1aUnqflg0YNqZsWZsDNQYRlsqOEeJM+oxrGA6vcHzyTMrDOmtdVYVBpbZEeVuWI8ArhsBPTo+lucj1gz00GkSoT2G4KTrdCaB9BN1MUegGZskM2qIAXANWwOYhJQp9hFncxP2LDP6iBxikKHVAg4DpNd4r+cXre9dxa3cH+7duwRPPV0MULeCYgfISDbZ6TuAxRUGvmWyR+lKRcjcRAJiVQrgYJiVGkwW2NnUFiltyAXA9y75aAjsJ/DKo+NIUs/EVjDxHmaWSu+b0lbqOkPgfknDFqaT3DI1AMVfKHxkdkXZPJctb2Ue+hE/DVTgFuF8J7FXnsAe8luVIh0NwrxZhhlk0hu058EsX04sZro7eh5Yxzs1eEVQZuiDOiRnwazpKq8BkGuLhBx9ip6xw4/XX0G7WMIpDMI0uGQ3yy+cVilQZOGzMQiONbIvspGYsDTamEgQSWzL5qKtmLWzmQkWf5RJRkKogi9G1QgxXGgOUYYUUDK+UxfMl/oV68bkqdJGslM/QkTEsVwBhRm9UCRPyeoqgkWLlpWIQsJYYec8n6pMwzfNDn3rBxSBh++XR506jXpEFEf3xuYBJHMfHpr+J7977Hrb1TXx49BCD8QJXYR8fHz1F+HoGw3FRhoQCp7h5/cv4cGgiQwhX1+G0NfSTEB9+/BApSWKMDNe+soZZOMK/+8t/h4fTQ3hmE7e7L+G7N7+D7cY2Hhw+QZbrgOGhYnKJiPaUEdoCFnPirGEtDPTWNnG0OMK/f/uPYB5a+G9/+38AkaUfjz7Aj/7qz9DQTfxP/+P/jEUxxdsfvoMfvv9/SQj/Gzvfx+u7X8d+c0sMg9jUcf/8AT4afYSwCqWhR90PENg+PNsTgyIoazjwb6Ju1kSICDe4NP9gf/EcWToD9AQGa2yrNpIFBQ6NMl1albK3vCV1tGoT0mMgoEeEtsZyQCVoKPwYlv20d75Sxi8oeTlFldKtjrIOneA9KnLmCFUImSF1hdQmK9nz7xUwIVcZ0dNidgj9ZL3hozkPpFVvnNfwbJCB4dpGq4N9TsTlGVBlQoQxLytpcBHrOhqei8n8BEkc4sbBDUySDGUcw2eTlKjC8eNHuN1tA5MFuvUmPLuOxxcfIfYsRKGFwnRg1SzMF1eYLlLYeYZGr4mDeoBhEcCut3Axp2KPYPs6TIu0nhbWeg4eHZ1LimDv4AZGswwt9qxe38NVdIj3Hz/CS7MRDmx2hFXgIY4PgZlU6Ku0C0PCApqzuCsULS4FPOeJ+pl9v22DrXw1aPOFEJQU8whVUmC+CNE+uC7RDaKN2aaVOWJ6Twxz2BWhWYb0QmBJZV4lMr6e38Da1j7+7v2P8NLdHOtNU2iFyeEQkk+fLG9lJuWcvY0NbG1viIBmeJ+eLiNOIuppCJgWgrqPu6/cQqvfx6v3bmKDjKb6EVA+Q7P9MV567QSFHqLeDGD4AySgUULDwkRv08O3v9/Ce09j/PkHQ8wGN5AaaygrDy4NXFataECzVsfX9g5g3jxAGTCfS4mVSxCDStqwHJRVCkva1EoeA6k0HtdhioGsISPwzHFwOZ7i0eASph3Ac3z2TiHcW4wTjp1PuZKl0r2Rs8D/L84OcXV2LE1LKhpT0UIUV73eRK3REmVXaTk0G5jPr6CVHnIqXrLV2QTo0ku34Xus01bxLTow5MHg54NaC15jE1m0wKA6wvT8AnrBjmcGzh6eYB6FQqAzmc6FApYpEKYVSRrDMkOmTEy/AlueNmwH03CBD99/C6mRY/eVl8AUCDJD8uVMm8QZGT5UExfXMiUtYvsecqnGUJ42PXlxZqgVCJKkYUWynKQQhe47jjSKKZMS7DXNtq1Sh07ud6llZ36dpYKqS98yTCS/K0O+0gy/onr/c1boHF0KXgabFGe6osJgDpT5VUVSIUJ7OQFU3uozamZWoeTV80poPZ83+ZwCq1B3UJlTwdOik7ANG2UgFI+W+cNWt4kbuzdwUNuH4ZsYDcb46zdO0J8NcTW7wp6/Kznwd8/u48PRE3x8cUg3WJDwWstAGEcoXA2RkyLzSkRljPP5JQ6zM0ydEDvdA/zaa9/C17uvw8vYQKEl3YZqViBUjsTVmGRm1E0QMU2OY9Z+uoaBOzdfxoX3Nfzkw5/gT9/7EzTWOrhITnDmX2KYAn9z/rdIQuC9J+/i2eQJbm3exvUb+6ibgfQfpqlMXotn8zO8PXwHg3QA33alL7Hv2IJq1XMD284OmjfaqLmeKAFSM870OR4df4TLi0NoWgIwBVBRue3h9Ze/hXrZRLiIcRnOMY6uUGoxCPxynQCaND+BeLKe7orQ0DVPvEhDOsCvZuvnPz83wGStcEK5Ij79kCMMEEhcYuk2UjRwvYjnpOadKkysfbHmKwG+3X3pJk5OY4xHc8ySDF7lYbPXw2DUR6rpmM5jILCRaA4Gkwge68jZwc0gq1gLp0fH2O/1sNbwYKQx9rptbDYCPP3wQwl9lk4NTr2JMBzjaj7HnMbIlB5IgnO7j6pmYr3TgFPqePTBAItEh4sUBVnFzAKu4UFLcowGC0wGE6RFhSTThcc+DzzkaYLZosIspFfJMkIC4DRk7AWvmeI5yn0TcErFSC3JKgpGVQR0pYNUpOTb1oU5jiVoGbIoRhGG0oSmSnNESQbd9RG0W2LY0kUvJTy2pIPg6BMkJ6E2DrvatFWewbMsMZRSy8LhZIqu3cK65KATWA7zp4oVbMXMxkYex+d92IEn+WDJo9Jo1ipSTqHWCrCjt7C56aLZjADtAvP4CaL8KTJrBnvXRaT5uCxtpEmKZLpAXkzgmwVowLabBm7dauNpDpzRUNE9aHoPbsmUCzBPIizyBO88Pcd0OML8YBvX2yTzMVFzaorelbSzkstW63FFJiV3TdQ6KwxcH8O8wqPRBM8mCzQaHbSChoSRWZ3ikNRlFiMK50KLahOomyao8gQOcmx2m7DKHGkSIrJVpIJtSvUiRlGRRjURRaaTnbIq4dqmrLk8nUAzHPjECVSqCibLC1F2JUPxjMxYNtxaE4x6+J0IWUSAbohsNkeRmyhTrosa2p0ADWJGGh2V62Z+3rCl0yWjE6CCtyz4li5h+2eHj1G4Onr7B6h1emA/jFBKd4ksqGA7NlS43Vjm2YkL4OZVIXqOHw1vcipQkcfjqUQYPceBnhbIo1jKHslOw+gYeTfE8RPN8IlsWMn5T0uKX+2/fgkU+icDzD4gDBVySghWkjCvvK0QlxTXy3cVyEdEO89WHNE8lV7ipx8rAc5PK40uAp1hQZRIqhCzfIzKmKOyTMyKOc7nA7TcNkqLCNJMKCPpNkfpDEVtgZF2hr84/mN8cPEQ28097LT3sB50MNcSPJrkQhiha8z9WJIDWizoCftwqhwbVhtf3riLRlIH5ib2zE22TJLSmyKPEGf0dGyUlkLIk3aT1+0UFvYae/jP7v1LQfb+7fHbQGJBr9sY1wvohYO/uvgYi/4A4XCIr2x8Bb9x6zfxautVOFFN6mUShsONAv1ogEFxgavyElXWQSNooh/TW5wKW19SzxCXU2hYl8hGbsT4cHIfP3z2A5yeH8MPHEFVM7fq+x8jXq/w1cZXYHs+Hk+f4u+O3sUMY/jdGjTdRs120TZdNCoTXlyi52xgr/UyrKq+5LR/cc5WG3L1rJTCigKTAoF1+wR4sXxG5nx16jJU/MKfz5fCSrmsDijDrkCz7uBgj+Qsp6hidssqkOQxmu2OlEAtphO4QUO6pI1idokCdtoU/jZIygaCxkZD3Hn1OgxXg2YW6PU6qJUaFgNgMJhikoWobR0gL8aKcXDZVCKLY1QVCT4c4ZXPKxtmOcBsMsMsmyKyM9RtHbe2CPYqMB6OUESGhDGvhglagYcwdVAkNhazCsmsQh5VQgPqkIpL6h4VipzGl7AYc0YFHMXSCtYFO2LlSm1CSc5sDZ5pwEOJLJwgDidSr02vZ05ykpqP9Z0DWc9xztA+SZQYYldeOfnFKVw5B4yg0FP1dPYYAwLLgFZzcH94hk7TQ2V5aOiAzfIullXRIDAtaLaHy9EYJ8MpotFcgKNO3UEzcNB1DdQM5q1LdNs2tGKEsjxGkj7AojjDtFpgrNdwhFs4T9o4mfsYTGPE4QhNc4YbQYQ7moZeTcemk+LX92e4Sk1U1hY0y0GW1BGlBsYLB2GUSR6d7W3/TsswznrYbNWw17bQ03W5LxoepDdiWJn/s6SURCuklC51G7Mc6GclHkxDnMxC/Ob2Pta8hiJu0XUkYQh6q6xwmY76SJIYeh4jMCqJcnm1ujDMaVVTePq551bgMO4BhtE51sQvMJLmWY4YCUzr0ZjNWZ6WZvBrxCKokmCCzyQKalvSKY3o/pIkRAx9s/97HAG+J9EbNknxawGcRh3wPImGZcQ9sFy2qKTlMHEQrubAtTV0XBv90RUuj07EoNi2PNj1JjQi3rNUmgbpto7C1lBYShEr50pFzmR/8r4y5ZEXixRmptj0kOayBhlhyNigCJYAFAmY43dIWoZxuWX5LuX8F+3xy6HQmeMjRiZXMui5wqWlv8yXUv3ywdpteSzn6rN/qzc//e+LltoqN88zGJW1dFf4jNkswGqYWCQLvPXWG7j0DnE2eIan8REwL9G22sJz7DkeoizCs+ERZtUMN169gVd2XsJBcwvTbI4HP36Ck34fHlx0a2uochN5YiAPudKYgyJLXIbcSaA7zJ0ZyAn6kdybgdKhaFV3yxAf6WVzlrs5zPvSqjZlM0V5JB5cOJ+gYIMCVHjzwX0YeYzX92/jt1+SPWn0AAAgAElEQVT/XbxSewXGlYsqIUJUQ67nUq4yTUZIjRCOoeOgtYNvvf5t/N3xm7j/+CPpLV3oRNPmMK0Suanh6eQYf/h3f4hH86e4ef0WbhzckvD8YHiONz/6Gf7wb/9X2K8YuHftNQlHxskCZ7NjzGch5kYu+bdu7KGTWLAXBe707sL7chfb7boqPfnUdC3n9/kxpeyJiKcHIg8CgKS8kX+rtfP89F/wQgTHcpPLGmPNtKkjcCzUXROxZ6AwDUEjL8II9XoDc+Yoc2A4Z/eyEG2EuN4rwO5VrpWhfzUXtPDN/T0k5RTRJMHedg9YZBi3OriYksWrRFKUCHwHt/d3MI9jTBYh3HYH660W2jUDAdmv3ADXNzdxPJghshnSzQWJ7QQd+FQg7gT1gG1gQ1z0p5iOF/jGjW9imrAhSYkkyqDlCtBGkhGmJWxyt7NPAceOthHLhlh1wL/ZAYvpiqJAmbN3ONuTZ/DoKYUzLPoXSBdTqesXsla2yPR9bF0/QK6bMk4qGyZfrDLAS8AEI2bC40d3VxrFAOstG9s76/g/fvRXAhb1X30JDctFVTFsrxDuLGOj508ke1Br4KOPHqI/nyAqQ6yvN3B7r431poOWaaDlk652iLQcYVaEmJQWrvIePhro+NnjFCfTEJPMRJZZ6Hjb8Ds23AbQcEq03BSGeQY9P8W+UcCvkXEsRYEAKbpIcvKOA/MIGLEO/cFbePf+uzit+UiuXYe1sQOGix2G3fMESZopUCrHU6hkLLBINTOB9z4+xZNnpzCKEputJpqeIlfhGmRZH+85jyNM2cktnMImOZTJCoMIiUvD0RSUN+coTRWLPolVLMeQCB6XPPcqq4N4LkGKrlkgTuYSdSp0F9v7tmAEqPSZg+YYa7a1JPxhN3vpISl9Faiwc76n1xDYFoJGXaHMNXrU3HsEmJeK4IrZwiUYks2TrHodDYbNiRdZ9pOvs1mP78OhIct0qmsK4RaljOAOaIhL6lXtZo0cHXEmFULlIkWVZlhEodx7RKOz7sOwHbi1QACL3Nd8qD39iUL/BaLgV/atXw6FvhxelmNRUDP3qTJmnGjGyJk/Vxpc2aNq8vgxeV8889UcrcKtL3p96nwR6OKkq5C7VliwFi5uunfhJqRpzKHlLiZRH5lxieliLIv15eareKl1F2vYBhYM+3jYbdzBfGrivcdPpMvQU+1DAZkdHR9Cz0tsu23Yc1rrFjbbe9hxt/Fk9hCPB4/wv7/1R/jqta+ioXcwHS7g5A3cbL8MPbeXZDEsVVNRCqs0UWubGBqneH/4AD89/SkeDD/G7d27mJQRjtJzYZkKMgOtoI7FYoqr8Qz3nz1CbXsDW1pbMhQmqRN9C4U1wiQaIgqnaLgublubeCm4hh9P38A8zFCzGugFa2jaAYh/eTw5wruj9/FxfIjML1Crt+HqLTSsNtDWUWvaOHr0CO8NH6HbvY7rtR1s3PtNjI3b+NHxX+MvT99Elpb4ausb+LX9b8MtbNi5j3qwJjnXimUFnwqhr6zqzzwzcrNKlfwjlrds8NXHl8tC5v4znxNHPyvhmTZ21nvIkhIJy5Yqdl+bSDhvu7OBx/1LjJjzC5iTNEUptnpt9LM+JtEEa1s9nA3OESZjmGWMy6sJ4qsFTkdTJLaD5lobfquBzCa7YISWQ6yChmdPH6GfT1C4BZxeC+tbO6jRiksWCDoBvJqFSZLgo6dH2HFaUned0NDwA/FuJ9MrXM0mktvfWt+AludoN1siHLl/CDRi6JJ9AihIWQ9O4BAtWXrDLB2jGCfHOHPZrgFEixn0OEdyNUQ6vEQ4GiCLI2EgtJs1NA720NneAoU+Q7iGGNg0EDiPS254YlOEEKWCbZGvvECV51JDf7C2JqRKbzx8gsCvoXawjW0KeoPpgBymUC2XaPgO9jfYHc/B2WiEk8Ep5tkAj08e4WSQoRMY6LYdlHqI/vwK56GOi7SFflTH2UjHZOrCRA17boCdbh1f2t7BnfUmtgMdLWuBtjFDnj1FR3NQlGNU83cBq49GncQ4DirykdOBsIC0XseufVN429mUZTo8x+M0h3v9Fmq6oTqKWay9Vg1j6BmT3z4G8HAC/PTdBwh8G6/duY6NOrEJqvwvZl6YfR4IWrNtySn3z8boD89RJTGSBQVICdtzxcBhXpiAO4aePYatl3lj03KkBJbocpYVksfAZmvf8QiT8xOklYVWow27toYkCgkrh+M7knohCp7YFicIUOt0cJVeCnFR6tmoN7porXEObCkTJGUu5XOW5qpMjsj00pIoHo1Chk2ZEu30WjBcV+rQ4dlMoyugs63Ds3xUrLJlRY5gX6jJhX1DMd2xCiKKEY1niBehIPJllXINmTpc34Phuagcglp9aRSzUuiiD5Zhe8oK+Xu5/78oT5+vQl8inTn4FDgsT6mImFayQcIoEiana7G0wtTkKWSumiRlnf39CVPHXxTkL77m+XplwEo8/Jvv/VsYDeZlUmi6hThLUJXsWa0hzQzUzDbqZQNu4tHxwlbrJv7tb/4B3jx5G289fAfpRQKr0cDtmwcYhzkePz7CTtXDtdouylDHduc6/uvv/Df48YMf4MnpB/jrH/8Ub//kXdTMJqpYxys7X8H+r90RIZZGqhxD7pdhPAu4Sif4i0d/hr96/Jd4eHWI27fu4g9+9/fx/tMH+D8//gFO+ye41bmG//K3/zXeevdt/PRv/hp/dvkn0F/X8Z+/fAC75A4qEDshjqOnuExOscgX2Ax6eOWVL8O0HYxmE6RlISGsTmdN6rKzMsPp5BxPxkeoAmkFgauTc4Qfj4HMQqGFSPIJnARYTBeYjWe4vraNG80etLVdHI0fQNdS4cG/vXMH3371u3AKH/EkhVE4kmMk8v45eE0mcTWfn35erQPOIUPG6vmTGvq/P/+fPrLa4Kujzz9PqtgKWOs2EEYRUt3GJFrg8GgIvaah22pimiSYpZn0lk61FNPJHAFBXZ6NqVZKKPnhe++j3rBwsLUmZCTzwRzTxQJ+owfbsxFOB+j4Fjaub+PZyQXGwyt4VSUUmpvNBnY7HbS9GoZ2gbcHfcxCHfV2AN3ScBpF8JoJLs+OMWYMt9VD7BSYjPrIsxBaNEU0YxvMhXTzEgNpyfEttLz0AjmcEgqnwlIClBmDKotBUpHxsI94eoXx8BIt10Hd0BGUJY6urqTeu7QMuEENN+7cgbvi6KYvyvl4ofCAZUQsl+Ixht/jNIXD5joG4wLA7VYNv/cb/wJ/8tO38O//4oeI772C33jtHg5Ig8fkEg2PgnJAh+/ZuOOv4WBnDbNkD4tsghhTLJIhhv0jHJ30cbkY4dnVDHOjhdhoI0EXa80dfOfeTex117DrG+gZwAani3qEfY4q8kW0YNg2HEaJ0keYzO5jMT+GVT6B12wp9sXSl5QBS8de3tgkqkEiLVRs49FMFK8eNNBqLj1YggM51oaLCYBnU+CP//onYhh8+5W7eP36OloE1bHsj6WXVL62hTRNJLfNKNTG+hpubvfgGQZi8vnTo6XHXJVSPhjHETLm98MZhlexdJxzvQCOH6DuZ8IkSMOMPSKmw1OU4QRppmHav4CXaYjCELarS96cijyO59LgpxEEoGpmyV7CqFVvDZt7uxJuZ4i7Ytow4byQhInU1ssQd8a2RhrMopSKEH5HvdUEr0n3bPa/VUBi3RBgLFHs7OJHdUuqDKaCSCxkseKBzXimc0yGV5iOp1KayFI75u99z0fFlI1jSbjergVgKaTreTI+3Nccq5WeWO13Obba9F+A589XoT8fYApmonFz5FLmpDDpnAyGC/mmhKEplMTyUt6a+vhnXLHnOfRPH1egOVlGKg9PIVToMAsT1+o70KoYWRZKDo/gOM1gDagpuZ80IeubhiwlAphhLhv7losgMPDS9V3JA7eCJlpuF52tPZxrF1h3u9jQejAKF1po4Kv1r6O918Bx80sYUSBNriSMVTN87HevwzArpIJAVaFQszTA0Hdsl3jz7A28efk2ZkaEm1s38a39b+DA3MHh/Cn0WQJjXmCz3sKr3l346yaqa3O8c/xDvHP4I3zr4LvY8PYxja/wwcn7+PHkJzjVzpFZOhLbwEfRBR5fjDHJJ4CRIq4WmKZzjBYzbDS20emswxt5KLIEll7gq3cPsGNsIAkVgt2xX0EaZug172Kr1oOZWlgk9EAKxJMSjOExrKuXNaQTk1g6aCldQuG0WjIAvjhXq9efPMs6+Ix3reb+01GY58vpH3jx6U2u0jnM/+UkBzF1+A0LLsF67K9uEfCVo27bkiudXg2RVQnu7nbhGjYePmFKZoK81cXhZIJ6s4OXb+2iWzORLBboBUQhDxQmIZoKiMlza0K8YW91xDsOqhQ+cQ1JjnhE1rMIk+MR/DhE0O5id2MDTjpHo9LQ811sNny4vo6kVpcw/sIlw8sY7QCIuwHK2BWueXZZYwhbxapU60mWMlHRm0YpOWttESKeTqWxi14kSKdjxJMJXDJ7ZSwdNTBjyRq9yJI87BU8y8Vad1PIU0jsQQ4DUdxUTgTSq7S8CGrpQFhB6Gjp1SlymAo13cE3dndwNVzgrSfP8B8fnQHNLpqv7qLH/SZ7HEhYO82dlaUgW1ng2IDTQ8Zcsr2GKdZw4Y7RSjN0ujlMvwuNwDbNRN11sd/tomvrqFOJKwp1yVtrBuvgVdRPQ1tqp3XLg++VSNO+1GdntSF0oynlYSz/StNcmBkt6aHusCkk7FaFNJ7DZh/faoE0YhdEAtJcjAC8M8zxsw8f4+RqhN/85pfxym4XDaZAShLz+MhIQ8z+3uFC6FAJXpRcdlYgJg2uSTIV1XOA65/jR9pfxzKh1QLkRUNKLdl4hk1piF+h4hcudnKcz6aIF2PoVQxTtzG+ugAxD0VmwfKb4nWzWxp7kzNSIyWKZSEEQOx/vrm3A7/XEUwTkeZ64AmbG/P2Nq9niVZKFpEiHSLvhUvP34dRC1A6rrSXo+dP0hiBcyQJ8jRWnRMrwOJAUpkz8VjkSBYxFpdXmAzYRCeTaIPT8GH6rpQfRmUmgEHDcNBsbSGoq+8m26VEbpcskNz+3OtfNGXO+/58FfrSCaOsprjhpMvrZR6Ok7ICxwmaVmxdnvmiZ7YS/Csp/um/5Tv4PVL/IjJtdaJ4eixrT4gF48Jme1RhqlMdfeKU7E0lLNtBTKpBmpSsHSZb1qTAtrWF7Y21JSe7gzjOcMMNcPf2bZQpmZ2IVGdNKiWdiXsbX8H1rZsYhERPZ5hHc9TdOnyjBhIfQWhclUXOVAI7UmVVivl0JuQzNcfDdnMfr218Fc7UQzdu45ZxgO3WBm7q12CeAne92ygPEoynJ4jmMa5GA3R3eujHJ/jZg5/gzembqKwSvhFgMUrwxodvSx9nomxLlohYc0zCSxwPnmG3ty/o/Rtr++gcN5GkI2xIt7Em2FbDN1xoUYRklKLrbaBmqDIV1htHGQWVo+hsWWOsWTB0FzbYy1rl8skSJQbbPxJyl80pCp3zTmQx1wpzhmotPJ/QX/BCnfvJRudmF2YqsmhxnAu2gIwlX25pAOvL2ZyEILEsnCJfTCSMqRHYswhxenaBi0WCRnsdsyLHK3fuIGi4yJHAbzTgEtxl6Ahnc7lWAq7YLtJmQMI2sVGvCUlMPKcivURs6wKIHF2eoONZqPdaWKu7aMDC9NkzVOkCHvOkxGB4BmLbQTTWEc/7cGoddJouwqkH21I16PToyCljsge27BfWMfN+ALssEU4mGD17iiK8gsE6SRo1aYxuoyWgznSRoH85gGG70oRlmkTIRWEtKTqlNbBCubOyhOMpgFY2/XiB9jTLFd6BgRifeV9iPk3gO7fuoNJc/Om7H+Jnj57h7tY6qq6Nhm7BNiywFrsiGxvD2Fkk2BNOr5UzpFxD0Kqh0drDhmYilP4HGsocCByC7ACHlKHMUUsKj3PMdEMsPRYYSs9LC7bmosojaNiA492FkzkSUajKGXQjhFa5yHJXWOSYMiDijWkMetSB60jjHWQxYJG4xRba00sAHwxi/M2TM7z14AFutQO8dn0bXbOCnYYwNZa6MYdNJFq5JMzhWtYlnROXFQb9IapoprAdnit5ca75PFfc65bN7o7830Kz7kqjGZdGXp7ANTUhipn154jCmQAUbdNEEk5kvE2vC5e5bnYqTJni0ARnkUSxeOdREguL2/rWpvDO815z9pgyXEDLRBkz9L8CIqcyLqxQKpCaBvx6gII156RIFiOMZb2VRF/jLBIZRxAby+jo2ZMXjuVvLBUkK2GyCIUsx3Ic1FoN6L6PME+lDSwcRno4ThrcmgvLdyUFkS0Jej4Lhvv/FfovEIj/r70lxCYKoMZQFhGcusEqzEJKGTjlSu/TG1PlbGoxrbyz1fOnr1B55FT9S1KNpdW2/LKl9UaKSgp2oCAHMSkaCRohlaR4G3zPlvp4kJqQTh3BMuysZkNYsyRkxjrKggaBCiOnCUFG7BtOAgvViY3MTvOIwk7Dmr0h+aKyRhYtV7qpgbXo4pVwrxfI9FQ8f9b1fv/2d/F9/SvSvEHXazArD0W/wmsb38RLO18Sykcr1tGK6iIU7vj3EHx1Daf9cxQzA5PZGFVQYTgfoIwq3Nq4w/ZLLNhEOBhinEfw2ZMqaEtY8/D4Pt7xanjt7mvY9teQ+jfw61vfxLvHb+CP/vQ/wGnVobl1Cd1iMoc1NvA7L/8X+M7dGyjYfcLScZUssCBVLsMaLL2zeRzIJrGwhOu2K6Ajko0x7MY5VY/VfK6e1VEpxSKyQpS4sr4/2cBi48mcSiyHNdfLlrL8tBgEy5TNSrHzOFtE0p2Uja9nIPCLxcZpWsC3HNQDD+PJAPPZEE29QLvhC+PYxw8+gFNv4WBrF/dPzuE2axJ+f3R5icVkgLVmHQeba1i71gOKQEVf2Dt6OMesHyGZkRtdx0sHNzFLJrg8M9Cqu9CyDBtxjFg3cDI5g2ZFgqUYXZ1iZOl4dvwYFse9KJBnJoI8xfDyGdZcEjHpijGOklIj2yCBUjY7eogVS5AcPTy3KhGPJ5ienSDqX6Lhi+wVBq6YHQQJggrqqLQFnG4XXncdWq+LcnAJu9OG02pIbnRO0gjycTOKRuOT7qXGLmKkjs1QVMzRsp0lc8ysaCc+JhMQGKuwr/uA9/I1UYJ/8fbb+F/+8m/xvde/hK/vNXDDIfGMBovAPSKyywohPVTLkn0hQDTyLFYl1ojkFpgfudQlsyReClHmFUlMSI9qsHo8A8xCeO5N8tuXbNfKHiI28oqRjV34DRv5/GOE4QANvwnPMMG2PChZ/bCMNOUVXN0UTABXbKE7iFg1btgYAviPZwl+8MFDfHz4BLt1G//iS7ewtwz3c6wY+dPyTPpB0LBVmCEg1w20N7dksbNT3OlZH7PhOW7u7cLhHtFK1cddIkq5hN+JW2BteKvZgeP5UstuaCSiMiTnvYjmElovtRRJPINm1FEPOqCJ5zLFmbIHRA634WA8m+Hqaoj5fIbdGwdC2CLXh0oM/pR0seyKxg3Lzy9pZfMFo1mGtG1lUxaGxXXXlVJDGlFcG2S/pLFB2U6jksdInsTe86S6pjNFLEEaxZgu5jA9B81OB7mhYZElKGwDFQ0QYcOrUPNcAepZrilSg9e0MvBf3N8ymF+wfz5fD11kjZj34pkT4MpSCIm60eIXpOxKsC9jcTJBq2P/+Gy9OMGftdj4Hkst5mEqvMwMDEg3Ul2T2nAliFiWowhvWGRr2yytyTBmeVE6xvhiJmhPGg56xlySg+vbN2HAQhrn0oFJaA0pYEq2V7WkJIMdimzdllAS71uiE8tblGyjQWCNAS0hgMlHnc0cLFty+CHrRdna0rVRq2qwLEXUEpL8w6xQ9zZw3e5h07mJvIjg+CbOxucoFwa2jX38ziv/Cut+D7PRGIURIc0jGK6NuIrw4Pw+3vnpOyik5hWoIh073j5+6/bvYre9j4eX9zGIxkgSIm8tIclY315Ht70tEQl6kLyNPNJgJwE28w24dgNu4aKIMwGgmRXZw9iZiUKKc0lPm88rpf4PzSuVL0/neXzxz32wlluFM9lHmp29ogWFPAFfJRaLOfIsQafXgNcJpPPZnZ01fFwlmBcm5mEMv1aH49fx3kcPURQROq06Kr+Gi8kMUTxHw2MtvgHTdWH7ATY2mvAxRRaWuDx7govxpTAJzbIZHEPDdttHTODm3ETT01GvSngNH92Wh4O9NXh+E5ndQDxIsJglaPqu+n4C3jwTtJscvUBglsiLVFr60qiiQnUqDelkjOnJEbLRAA1TR0MqJCCgqzrBeqaBLAql5/TGRk+UaK/aQGN3A5lDPvoFjHAG222wOms5b+RT574lwp7Ic04PGQUZuldRN4Z05aGxPA3iiRMc9et315GWd/Cj9z7Cf/jpGzg+3cI3b+7hXtvHmusIuM4xWKDEVVIKoRNL6AxWjDB3WxHJL608RFGw9TI50Rl6Z/mccKrLylJdDwVuK9EFsTNRaqYQyiSMf+sMG0+QhGPEswWcIIGtE1BYIlnyzbN7Wp5rSEmO5DhIABC6NkyANx+f4gcPjjCNY3zt+h6+em0Dr253IfA6otO1StI2HBMbioqVyigipSvD+V4NnY0d6Y5HBkMCEntNH1ZF4qZYWo9ScdGQZaidSpCfJ7c8Q+FxtEA8n2A27mM8mwqrH/nlLYvkRExfRjAYxkhjJPOpUElzvsjVPxoOsJjN0O2tYW1jXaaKjHmsFydxEEP+ooiXvPmMruWkBNbIY2MLToTgOZ1eNPsRMC6UF8grhcyPo0i8dDYXch0X5GjP4wxlXiKaLxCNeN1jMSTI8V4QcGcyv27CZN5c0yFYfLbR8B0xCCivGeFbLS21wJQBv3r9RXv+/BX6UjDT8WIv4rygIlPTwMWrwFDik8tBTqL0F14C6kSm/MJZ++QMsZCXHoUo+rJEGheCqde1QgS5zVZ+Ut/MvC8QE9HJYwRw+DoibYxH/Xfxp+/8bzgbPxGrmMCuOCpg5g56xhb+4Pf+e6y711iFjjxKwXaqLFvKCrZWpGAzJRqQEjWKXNoGkk6WFmwsfZhZSmSgSDKl9MsSY1rTIlxMZa2aGpI0hK1xU7CFax2VW2NiSoRPMc9R82qI6LbEJXbcW/g33/7v5Dfu1G7DrhwkfgTDYsvGErbtY5yM4QVtzN0KN7svwSoDVIkFLXew4dzDxt5tfGfjuyhK0qCqnJ9r+UBhCq6AneZIgGJXOradPfzrl38Pv/XS91AWOhrWNszQED7wlPzzGoU1S3Y4eRS2n32sjigPmgKP4ll1n1KtJgmw+ecqdhpDHOu8TOA4nlBmpjZUDfJVH8/Oj7F3bUNIUBoOCTUKvHTvNh4eDjDsz3HZX2BydInv/drXYNkV+uM+Hp5foJGV+PLBNWTzEkUEzPMIZ8/O0DAdzM/PEZ49w3qriVfXG2jUOM4Mx1aSA2V6Zy8k+YaFcjFH0qmjFZjQNpvQnQALAonGC6Ccy/pgow0TFgJLg12GMPMF6iKES+EIZy39YjLCOJ4jnI6RjK7QqHRstFsizNlghAqY+y2NMjFmaWRyj8RVhXqnhZ5n4CKa4+F7b+BAA7butpDRA1aQDxW9oqdcsi83mdIUix/tNAmEcCcLWxlz8pl4iU3dxqs1YPMb+9ioe/jJ42f4qw8f4QfvP8CXdzfwL7/5Zdxec9ExgAaVYKlLegr09sj8VlXISYZDVjCRCsu+6lLJkkn0gOQ59BaY45c2slwyFVUD1z09O4LTaqh4jEaCWyFOBshCNj4BNFN5piSxLc1l+NjREUJHH8Bb5zHeePoM7zw6xGIyxrfu3MJ/9do9vLZRxybTyPJzsfRGJ1VqTLuVzUlI68NOaZJao7GvIWeEzqthc/8mWp0uxhfP8Ozjj+BbZK3VUGOvhyJH4AVoNC0xtjzbgue50ub09Nk5njx+iPPTI9QCVyhVyb1P4hVidMhzkUVThLCQLRL4XgPkpj+6uMDTZ0cCXrt+fR9uzUcYx3BtC3GcSLkYa8hpSFC+EKjGDUsQM40JNmRx5feI12AhLtMfqo48zhdSP8/WsDQ+mC+3mbOncRmRH0A12ZmNRjIWfrshHdgKevdszKUZkgrlODF9UlkaAs+XDm1LGgoxHkS5cywZEeAzoyGf1fSfFTG/gn//Eih05ZetJoSToYQ0FzlpPJVlz6MU6eo/tuNbHpcnCv+Vh7d6/mS21HeqPN9qknmMtIm2Z+D/Zu/Nn+Q4zzSxJ+/Muo+u6gvdQAMgQBAkxUvnhjQraTQx69kZ27sOr+0Ih3/x/+TwH+DwD2tH7EZ4JsbrXWt2pREpieIJgLivRt9dXXflnel43i+z0aRIaTReB+yhC9GoI7OyMvP7vvd83uc1HA0D/wij0QBhNJea3JVmHxWrDtdrQE8NsO4z0kPcO7qBXzz4G9yb38eF6yvYXOpL/3QyKxlBBdVZAxXSWEYJsojhOYKuIgk/ulUyPtNAFqSY9AO2DdW/nFYw2ZIoBmkNMyzGLmpZlApTXGqSH4slSIxosKe3IbzNrPckPzvjjRSc3M4khUliEbZv1W3EQYKK0cBV0pESKzA2pbGLm1eFbYo5NoYVq3oDW9ZlWK94WG6uIPN5PpbgAbJYB9tz1rVV2Izfikhi2BoIU9XOkPfWYJkPa3JTA0uVczA1WvsagpBMYOrceYYUYDyKQWIMCv/TcXw+bupVAYCUCcCdVIhXvi+ASTUPvvitv+t7pgBpQNLo4JSazMZYsJQBJmy3Aq/VFvY4qoyTw32YW2sS4hR8wsEAnt1Cc2kVC+YgDwaYhnOpGb+4cRGm28bx/gGOhwPsDA7RrHkYHO/AmY+xXAFWakCjZsB12cfAFNrP2J9BzxOsuSzVTMHcD9NBhp4hq7A7n46KpuNSr4a60cNay0ObxCRajoge0WAXMzMDjUXyG0RzX5Q2MRIJu6OR9hMZ3EzH7Ghf+FNWmkcAACAASURBVOjZuUy6fRWtSSmoOQdZ80yPNJydINQgrT+Powxb169LhIhdryjcJabGZacWqdx6jgo/4pDzhYx5kT7jb2VaLG1/vVxHX3Pxvct9NFtVdJf7+PTRNm7uDxB8dAfn2x622jVc7fWxWjWxJK2EbbkO1s0zisb5TmeAa5rKiyApAgOpgKhe+OA+UosvM4janc5CjiQmKIweLvEcFnSjDbIm2uzubXkC7IoNE77mgBXgUQ6MwwyPBgv86v5TPJ6GOJgtEGkmrr10GX/61mt4paWjR/AYMSn8DVaPkKtcyE9Madeayvwv8AU8R2nnmwgFte46sKsNOI02EtvF0WwELfRR9xy4jiWENZQbRJ2TynkyGQuz33w6kRAjDTPWxRN4ynp+DoHjGuK8pNEUSc7e5ZGk/Wy9iZPjYzHmut2WINQJ+aFzQWObuW0qXl4Dy8TYYY5pRkYEOKrViishecd1pJyTv80UCWvHSdnqzxdyTiy9Yz91RuQYWVA89DHmkynm44kwbHqeJ/iSlFkOBXMT5ZDGyvCRlA6LCoXRSRmcNNhKp4/jLHK9UOgy8F+z/168QueqLx5nFS8/Et1ebpTnUkyU3psS5kLvKa47qWLLfZ5/8ayhRhIHUTxcXAYwxTH2J3t4MHuGvdE2gmgsNItr0QY2O+dxzrmAvrsKPckRRhM8HN3FvfEDoNFEe+UytlbX4EQ6aiCKtY0+VqEHVQSJA82yBEjC5ipsr0oBaySaAKboGVLxMcWgLo3Kl2nJDCYt+DgTK9d2CTBTzSsIvinibtBJ65kbyFjXRnGZ5rB0DUGSIma+zTYRMDSpWQpNylBdkktzBRobdD905jctTwwO9lQnevucdw4rm6vSyIWLjjXIFJoGscFpjhlBBIy1ZgrrENEjI2id9dPEEui2UEqSUW0aZ3AIzKIgZK5MrDaSWdCreh5hL2yzQgU8H7fixsgT82d8cLqIUXYG0ar2++r/SyPut/egxAqQxuqe86TYO326GGMeMAZqo9rpSeepneEc0TxCaxqjv9KGrrmIpiFaqxYajToePGTjHA2VRh2tWgO21cajZyNM5xEG0xgnUYqW7QmyvGOlOLdUQ9sj6niIRUTwmi0c6kE0lGiQablyurqRCOKeTXrYmcrUqWhMVJcqCBvsE00ENuUrozsJtONdKWejR0XBSQQz0cyav4CeJHB0UxDjWpxivgjEEyMQigYihX9qmhK6pWBmODZmM5XZAIssw4xj2WgJUDBkv3XLFcOQQymjI2my5wuaClOtR0UYIus5V409CJwj2lyiA2aKDdOF1zOwUulgs6bj3YcW7uwd4u6xg3a9jmuDDNdWunh52UPL0NA0K2gWP8UVwDWeZaEYtJwqDLczJYSUCp1ygWBKyg0aEzTmaR5rcG1uTcRjzDMbKQmebBe6QxRPjoVmYgILBxkwDNmJMcCT4xHuHUzwcHcg95bgxTe2zuO7F9fwWkdHE+wBHiNMYzGIdSFacVQbZYkoUKGSh9wWuleCUZmSIEaAqaggVmA1q95Gb/MSDveeYsayQj+El+SYR2PhnHBsA6PJFGmwkDQLIwQkBqLzwWohw6CxZSKII1Qdhq9TxOFEaGtJqJREPuZTYDodo9Zpo73UlTA9lTeFLzkPaPAwXM4SMTbk8WoKTU8lT3nNOWMVzVE4B7jWyM3OyhEaijSsCKKjJ89tTLMRn8ShiMJQQKPMzzOfLvMvTSWKJ9gmygmNsqeoSLHIIlgMOiN2SvzLOinX+FnlLhsK8Xq69s985/Szf0AvXrxCl1lQ5JALZVwqdi41YbT6LWIZemnMgSl4vFL8BVT+1E14PpLlYPO45bEF4WwlODKO8S/f/Zd4Oj9ArsXwGALXgbuHD6EnFl5dvo6fvPkn2PAuYzYf49l0F8N8Bs/r4OHjHex9cB+ViNSNJi6vXMEb59/G5tJVkXBhxBzTAkcnOzgOR0JYUnMqaDc7gh73KjUgZBhKKWXWOKfWQhrG0CMkNecs0ZCz7CP3xMOl4ub5pUYM07UkpkdqxzRZKO+ElSCiK3NosQY2MRA5RoNCTxXPcxpLWJQ+SsZGFBmxBJYAbYzYkdx9pinADLnlyQVN8ipGEQyHFJEkwGGzFG4sQ+K06FmbSqQRASzKU6eiEV3MMBu9KaH3pUGgvJPT3OrpuH3V6lLjSTHMm0vjgFb83+fBOSBGngCNKNZVVCNJ2Ie8jeHEx+1bN7G8cR7tlRWc0Mu1PGxeu4Dbdz5Bq9nDxvoGklDHk4ND3Hn/l3CaDWyuXsD6hU1ULA/7dx/jw/c/xOrFy9i4fAVr+Xkc3PkENUAQ7iYBUVS6AhKiSklVHtViGJhtKVUjDjHuOKLkXOcghJGAquqJhSrTR5LnYJvUVHLJejARI5HhSSppMpERbCr0pKYuZWCzk5kI05A5TN5D3g/xVkPxyNmeU3pvpwnm0xmCcIFFFGPGVqnkMZc+LMxRs7BMjUFpRjNClBTUr5webNLDmy1zkOuY18I0ED/Lc9imKpkCQvQNCPBwqV7B+toafnrjEe7tDjA6HuNvt/dwu2rjysYKLiy3sbHURq9aQcslpSzgCuqb0E71oGDjObEySql0+urM7SogFbGCPHPOA5b3OUypwUDIcDQjCwAWGTDXgN2xj5uPd/Fw7xiD0RwHJ1NEuoVzK6t488oFXFtu42ILWDWAOuuy8wCZSWS9FGSp0kzes5zobo4lu6rGso4lRE2gWa6qW2zmjiV6qCGzbPQvXITbaMAfD3G0+wyjo33sHh6gW5+h26yBPd/D2QhV5vlnEyREqbPXvOVIjXbEcrCYDWQIbMmRCSulRVNGyKX8uS/eea1eh+U6oHHHcaMy5tgPR2NJCbbbTVTrdWHD4zZS0FKuUlFLtYpqDwCmwVi3HsWR7MPe6sytc18aFgy1V4XHIJXeDzQaCFyyLdL4slUv6a8joeHmDeJ5K+CyitZqhNxL8k2NM4/LP7Wmqc55oV/fxwtX6FTGIqKpoM+Mg4SWObG5VRSxWqrCGEeBIR+Xnz3/YkkRWw4rF6wsEKX1ZcGXSiS0Urz79EPcjZ4izhJc7qzjz177I+mQ9K9v/XvsBkf428F7yB5l+OPz/xSL2MfUiJB4wCwYI574uOJuSRnb7ugZdp7+LR5FO/hPuv8ZNt2XUWEzj+kxbj79CNuje8idBJrFFpohas0O/tEbP8IGy83QADuUHcYHuHV4A49HDxDFC7FsG04DG92L2Oq+igpRqimbmiTY8fdFIZAoolZz4VUcsPREmruwnCy20HC60IMUlukisXT4WGCiT+A0HBhRjmi2kBAaNYmQNpB6g2A1lg8aTIgz52+JMLaJVKeWjhOmzAVNz3Ail5eExDKygzEAS4+Qep4S0lH81rTYkSLJ2DZW1S1IVYAQZiiFUDIBno6kGHd8V+TDlHg+3fwf60UU+tK/GSlTFErBMKToZxmmUYLx410MFxEm4Ry+fiB0pMPJFPo8wWJ8DEyGeH2lh976Og6HR3iy/wSu7WKttYJvXb+KheVif2cXw9Eh5k8f449Wumg4QMVKEQZDAUpJY6LEEG+akRuJfkhYMkOcxxJUVN2tGFGgQo+k9a4oY6ZzkArbl9xzGkxsGsLws66aaNBbpdAjz8N8scBiERSI4xxaFEljljiOMJ/niGp16DY9vBRRqPabLnz4ixB+psNrxvBHProaeeSLRSuVClSgXI9U2uyeyKwzI0K0PgvtybmlW+LByd70hhMVHSHinGFkltWtakCnDqxc28D+yhKeDSZ4eHCI/ckEn+0+w52TQzjVGhzbQ6fekYhDh8q94qBqmag7QJUoektFh2guk1qJc5WP8nSotMnmtpB7JrYSCE04mYcYxT7mcYrByQSj0QkWrBQJfbSrVby5dQ7nOy1cO7+KXsXEhYb6HaLupVwRBoKMQESi5BWvO40Jdk/kLSJuxs0SJDFL4RJpRSppCHr0NK6YRqNiJCSAHRDbfVheVTqnkbDFMG26t5j7Aeo1D5E/wXA4QObPBZDIRjsMm0nvcFL9Cg1wBOKDqMpt8lwjFuR5GASKCKZehS9zKRew3PBkJJ65bTqoNRvSl54AOWmfS9plXYNDb90xFWucINA5dQnGVIxynHMcfs4/mavMibOCydAw8ec45Dmz0x7xU36IjMQ1hiY1/2IMETXPpA7TFQTREO9CsDAnSWFAKA3A31CKnakVkfcUYkwLiOVeDPzX4OmFK3QODHVtqcwpx1XNOS0ymtDMJaquaxxFJTTU6uRg0uKX3ZReKPYv3pD4gvuIR6Z+geVMzK3RMuYkuXt0DyfpCK9f+gb+0YVv462VtySkOWwa+OvP/i22j+7hZ/d/gW+sfhu1ahOJkWO2WMCDg3/8je/jz6//hYSgH05v43/96f+C9/duQP+khn+ybuN87Ty8qotX37yG1zobWDgzPDp8ip+9/2vcfHRXclG19Z+gvuThMBng/7j57/CzB3+D2A7QqzVlIk8WI5j5L3GhexVvrL2JH279QMTmBw8+wO2Dm5j6x0ID2bBbmI/nSFnrSbamxhJ+9OZP8FrjVWRBiGEywbPpM9w9uoumV8errWtYb66LwjiZDTFZTFHxmmhgWUL3hhXDrrBbGXnCE7iaIeHakE1zKBJTXdpRZgk7MumCTuV64fph3pVwPxplURYLNoBCnopKyDck9KZKimix8/FVCp1jp46r9mN1gDSsKS1z9bHsIxNGwgHq7e/7n7s6bG3Hy6GSdFxJi3QprK9dxdFohr2dfRxPJtDZarVpstIPx9Mpll0Pr772EoLZCh7ff4Cdm7+Wlp+vX9yUsq+dp0f44Def4Mk8QGtlGW+/cQ17Q4LiNNhIMZlMJL2SMzdO4R5lyFirnjDaEgpXvjTqoLJmyNy0JE9u6iplxPtGo0i1XCE4jXlGQwmzgqIzSRPhHOC6YfSECmARRgKqpFDM6N0TCJck0sJ0FoSMv0otdkhlw1WZxNIJzHUqsL0GFidTPLrzAMvX30Gt3sKCXcI4JmKYqzXLUDVtv9J7V8hHGngMA4tDJla8UM9KGRQNQLYJTqBpCTyNbVg1vN4ycb1Vh79VxwDrOIyA20dz7IzGeHp4hMPxFHee7tPGFLQ7hRmBrBXXRcV1pNbZdUyYeiZ11zaNUxqcVEgsjNUzjBYL8SiZWvJD3mvWA+gChNUMA023gn6zgR9977vY6FSkmcxmA+gBqAhanYYCMQexGGTIGU3jvGKsj6YD6+YVqJbzkREsnRpMoiUSrkJK5cM9qf1Ys01iIOm66IqXK6kxt4beuo3lXk9K1YaHe4jmxHuMZDw5xvSEaSAQ6U+hGgexVMBQ2RGkRmfCcXWYBsuDQ6RJCj9gBz0T8/EJPHMJHsGx4wl2d3fR7/WwsbkpFTDMnZOlLiTohAA105IQOde4ohZWGBRZr9yumzBtpWSl7l4nGl/V9BOjMRwOpfGNkaZoVKrQDROO56HabEjUb8FyNY3ofEciB8RFJCRhsgiSs2UeqfX+HPz2Re9cyf2zAuL3SYT/729/4Qqdt5vzmEBbWqUMy4ogkX7aLKOlWFANG0Sh06pnyIqAIX63ECancpysQRJeVsaAIzk05svZGjBBRmpZCkOC0BgeRiA5SE+vwklqcKKKIHetmYGqVhWvUnMriNmFi2xprLWNM1TNKs7Z61gPl0C+9YUxQ7uyjp1ggqeTQ0yWp0I44YDkFQY+vXcTQcvHs2CEoR6i3e/jwtomOjUPk2iAXx29hw+GHyI0Inzz8pv41vLr4t18NPgMP7/xLm6MfgPTjfDdjVfEozzMd3E3u4txdghrruFK5Rtor3exexJgMN5HOtuG/kTDxbe2QGU/nU9wa3wbHx69j6Zdx7rXw3l3TfpVf3z7PdyafIZz61u4Xv8mNprnkNozvPvpzzDCACl8CbtnrP11VlC3l3GxuYUVbwUWiTLiFKarI0jn8I0Uw9mJhHspoFzLhZFa8PSGYAropTPvTsARdTU9EnmcGmRfeC9pF9VcpAyP0qQoFT2Fs6KPVYYhG0UwbqAOWxgB8pn6GZ6TfFdkKNFaKq3D/HSUzmHYBpwsw0qjhtnxWBqVNL0achabHcykqc3aUg2VDnmkTWiuhfW0gc7BHP16BpKPLo58DB49xla/h57DZh8Zju7fgzFnR79Q2LiYG2dUyDIVCJIqhiFHhhcZJybbHg0l1sozQp0yh84ACWV1wjWRgZURbGxC7840aCZogjymAGe4nQ/WtlPlEMNAgKPjmtL2lR3wGNYPFlMBYllaHS0CG1i3TSGdqPOKkhjHRydwPTbWYO23CX9wLP262TSI5UfMg9Mg473lkhJGM9UVnUtWlJe6++p/8dr5kjSgvG4xBlijLfpMcqwcHja1IYkTo07Mu3Zt4MJaFcOWi5OOg8Mox4NJimeTOSazOYKQeWv2xUlwsPAh/duiVBjYiGKnsSARBAlpK4IikzzmgiWpo+oaaDgOOrUqGp5Z0PJWsdqsY2Opgp6tlDiFJqUUPfISVU0CH8ELCDJb+Y30yiV1JgOhrp212bxQGmCZRgwEw9Oh3Dup2y5AXlLWJZgHgmoT5ekaFmItht3qoGl78IfHGO2wj32M3JypdtN6jCAK5bxYaaBFzEPnsFwFHmTuXGfbGGuGTFIACYI50O13UdcMLEZzTAdjuI6DdreNasOT0EaapzCyFBZTZUxOkJeDRjoZA4Xqg0YlS9VyODkjE0CchYJYJ+ZDdz2RZ2kUIp77mA+H4jiYBMpVXFRqNViuJ5UETNlIk3em1UgjTOOT6SYdaJILwVFgYbmXYgOpucd5W4oRoupNgnu+Xvpc8Epqpr2o/2UQiPRmmpAEDsyNalI6RgpORevHk1NeOpW5KO9ioFhyxSlKAcBtjA/zOzL6RL8SAF5EAKTSTcAxzPtyuRnwchdGriOI5hhGA4y1heQj6U1NJyfCbOZpNbj0yTUSdbCtoSmAI5IrMFeppSTSSBCmkYQrdVMh16uegyjJcPh4gNuf3ceoMsShE+JkOMWlZgfnN7fQRhuPDrfx4e7H2EsOsLqyiktrV/HNlbfF89Y6Lj5+dgP70TMcxfsYL8ZkDMHCCJF4bOeZQY8svLx5Ba+cfx0fPbyFj59+hKeT27h7/BlmyQQ1r4FA93EU7GM73kNsBQiMAbTKHGE6xZP5XXxy+CukzRgb9mVAX0WcJrj98C72km14bYaBIySGhUF0D0v1c5hGY+hrb4A1yuyydBwdYJgNcTg5wGh2gtiPpZzF8Uy4WhXtbBVbvZeQRyr3ztJAtp4kVeUf+hD2wNIQUDrg9BDPFXm5tKk3VOiNy/1zvybYDKKiiQUgs5/aTjCYp6eo0ZNazNCvdzFd5Dg4HqC12QCpgJ8eHOLEBlaXO1jfWofZsWH6EabjQwwOZrCNCFuXLyH26rh56xY++vUvUE0XeP31S9AME2EcgzgFKmwh8CAAjaWTLNMRKk4VGhZAFcs5GbQkCVOh/MTFzSnoWdHAnLcuHdcUjwLVCLu8EZylg556SHpZduNyqqjXGqiaOuZ5jFyvwCAFqEZUv6PynVwvUSze4YwenGaKUqExkZD+OCbYKYLJ/tcRw/nP77UMBI3us9nMMzedY8G35ZiIAcEvyb0veOFlzapstyxlMuwxgK1romSXqgaSShcLDbiSAfsLYLpIMPZDTPwIg/kCJzMfjCZF7MNNw6E4Rfn9IrpDvvOqoaFiGqi5DpoVB0s1D0t1D20XqOgkuAHqFlClUSEyJhWqU2ITxPOVKGBhPHEenXnwHpw+ipenXiSrGgT9z0p2jrUCENKp4XH5EMOM91aCG8pIYIke5ytpd52khVp9LtEezeAdihAmoeBk9IypL5YHKuwA5Z0cT2q7qeR52AyRpypMDHrsLGucRQimU/R6S6hXa2IYCjyQRlvGALgORi6oTOU8U5YhqmgMDRpGSPhMfqOM7VgtU5Q6nTRiOXJGC4dD8faJgfLaDaGL1R0Pqa5Jya2sQ+I/+H3icUjOxfEjl7uAenTorPJhB0ZV9yrnwrEtDfbyHsqN/Br998I9dN5rjglDmYp2lYqdXpYqTSNdpnjszCcxPJsSucnJrkj+mc/lg0tAloGaXcpd455FnSxR3Qw7UuHz6FweWm5hs3EJHz+8gRvPPkSECepki0oS/HrnPTwbbqNlNXG1fQU99GCRSCWriIcTayH2w2eYuMei3PfibRwn+wj9GZZW2qhpDpJ5gszR0O0s483L38Fxfoj7yS6iySMEsxhTPxQykDkZv8IhYitDp72Kpco6qlkD2SxCxXSl41uUhFhEIaZxgiqPHWhSVuYYLVztXcBb1VfwinUF9bWGhMcHtx/B92dyLbTKWfbkJzOkdoK8kWPhDDDWH+M4H2PmHGGRjSUM6VmkvPBgGRrO9V/BZucaGqtVabywOz/Ev/r1X+HB7jMch/vI7Bg/XPoRvGoTN7dv4r2n7+Le4I5YUC29qRDj5hBapOMl/TX8tz/+79FzNpCHyuukGCjDjWoUZVDUyyIUX8pIZXtT6HEzaU1ZmnT6rd/74rntrnblgudPsCae04JGXZ5b0DNTAFIdz8O0aqGmx/CP95AtTCxpFhwfuPPhfcyCOdbP9RFnBrzNrnSActmze20Ja1c17O4NpVFOEGlIZgskw30y4iLyZxiTaZXpB9pJRaSJ50Nh5BRMWyQRYt0226Iy/ipC0mIelu4QS7RU+0p6mGFxL9itkA12dOmRnYCgTLbEyA1LgGoUigxbhoiF42A8HUoDDGIgSpZGlisRKZ1SyXPtmZYIVr4O81xAmjWrL9qNBiyFPe8fH2IwFQOm+oRzPLl+nz/EICmMMQpgjkE5Fqd7Sbie61mFU7mda1YNvlKTBEuRp51Kd8PLkVfpFfKvijhvY8GIn3hvlCuqFr48FVn/YgipED1hC1JAIq1AIeQ8UgmaQaJ3VNdyKOIa5DSoVEWCSD68PO9SBhW3Qz6We8jbUAC3SoOCG0/r0BkSZ1SkUE7cJtcsc7QAnhbGAY0rWgKuq8GhbHOHGGeknvWgk2Eyngs4lsYCO68RIW5bhtAWMxXGVKOEww0Hju2gWiXdtY0kXWB/5z6ORguYXh2Xt95EtclWMkVJIKObjDVxzKTdriolEwrZItLCa1PhkEwwGpzjUq6Xh9Lal7wa6SLA4fEhFmTLa9aFZpaKmikGlhVKERrHxjJheY4g/wPS67KkkgqedLLMpZs0LhkhYYRORZXKcfg6P79wha48cJKqcOFzJVOw8iVrlUklyYXDLcrqp9DjQ1QyvXHmIOmlZkWenZanuOJcVux8xH35UN/jGzaqEJrPWMMb576J4+Ex7o9uYXwwwnuz3yCLM6Ts212/gkvdy/jmhe9ipbqO3NSw5V3CsXWEYTzErTu3YQ1UnemDYAfhIsaavYJvb76N85VNab/6yd0bsDsWNi6vo+csIR+aOBocYrY3x8H2Mcb9BfTMQtfrYG9yiJOTI5ycO8HQCqA7CQajAXI9AVMCVaMF06hIFIM88BTejMfWq0007QoIXKNgYhkJBT5zr2kYSlgsTgJh+QrjVLqAfXzzBvYfbGPihng22JfuSGwwU3U8CcPPsglam20cRgPMToaCip8bAdxuDYY7x1E+wO2je3i7/iaadQ9Hk0PcP3qIsTvFlZev4K2tt3D3wR3ss63oYI7lbAzNURY8UXf0SMSaLjW2jBEHWo2WSHrx5MoNfMMxLbYXXk1hxp3Z6fMvzwrQcgsFACfZqdCkciQGWphENFJGA1UTFRc4v9LAsyeHqDm65NhnkzHWl/owWk34eYzdSYTJ7YeoBIcgi9xqryvRH6deQW95CZ7bwt7TXZwc78NrMlfI0LKGPCFMSAlrGijMQ7KoP2QuPE0QCZkRjVAqEU3C2Jx/BHRKioH86zRIUh5LhTuZc+QxiTIWBaGx9j8RPgPTZV/wDH64wHw+RTSbYTYaCskHw+tRmEhURurRBcilCS5CI00iI1I64PshxvMALrm1Wc5Ya4inze53p/e5EK5EQfMh6bLyxp8Z3vKjwm5T+xYcCvK9QtkL30Ch9OlWZsIXVoBi01QUeoWgP4b72b6V56IZaPMgpaUh5yEegXiQNDIk0sf9xXGgbGBVSCEpeDzWUgvYMEXCe87IiEy/Qo5IKkjhGcprLOdTeW1nn2XO8VcKY4bvxXgqzrHczu+Ur+W5iCaISXPmu8QcGI4j6Tc6KuE8hEevmXEEYVJUx6FSd6VpCklflNFIr5dha89twLJrwmcxmQVSu85e8bWWg06D9eukrS4MTcOUexZmzL2zAobYD8KHlFXNOycJFOb/GbEkPTFId6zmgc1e6kGI2XCK470DWK6LpX4PXr2m5hlz7sKDoBDxHGvxzqno5UzYA8CQWnjy6fNXGc3lvzMi4fT+nr33X6fXL1yhc9JSlUe0fiW2JFWHMkhkCRL9LQJYsQsptim1uAhwYztEtl5loodLjXkeLj6Gb8TLL0ZT5Wrp1VPo5dLfGWGGc9Y6/us3/iuk5gJTf4aFz/rvHDXXQsOrQ8vYe7iD+TRH1fPwTy/9p/j2+ju4cXILt3fv4Be3P0Wk5TBdD99Y+y7e6l3HO5034MYWHszv4P/8+F9jbJ3AqjvSVCPMQwyP5+jZa1huLqOiNXCuXsGPL/9YPP3PDm7if7/7l7hzeF/qZrenN3A420XfOo9rretYqS9JScxJdALfmMuE3j7ext65A3RqHdzZ/Qg3dt9HrMdoe01B5Va4APJEao49VHGh/zIuW6+g69XxND6AtnsEPQrgZA4atRq0Sob3H/8cf/3Jv8EUvjBK9c0OzKqJwfwEi4zht1g8tjBnw4scG91NbA0v4IPREIPxGLPYQGxWEeS2hOf67XNiFARRIKXBqsGDCs8pY6v05DiWYsGpp8KgUx9Sh6n8OY2B0rgrt/0hz5x3/CVHMyTbm7LLH3+Wp8FQaJ7AD0ZYXW3guNh/YwAAIABJREFU0rllHDw4wN27D+HYObqNDvbiGR4eHyNIArx65Rz6a5exOznCgyc3sRiRwa2BTnsZ3e4G/GkOx63BY2lQrcokuMx5g7ntiOHrWMLu0uo0TzBh/omnwWukW8/XlgnXssRYI9MZMv7lqLo1OuxSr6szB87Jz/Aq1wPxHnQv2RSFXjpbx8QRpKc3z302hZGSrlUXRUiwkVOrC2d3FhNvkuNkMoV/PJBz9CoVNNs9VDwHj27eQOO8j3Z/rcj78ySVscHvsVxKFBYVc6GI5Dqe22NyXb/rP+o6GjSlgpM4ca7AV/yMSnlaEMhwvPi7fJBDXozF4j1vgZpVBS2tGFBUFMzRmqwOVecotfdqEpThcs5tnj9li5qhpUJXZ07FXz5Oz5MflOGAYmO57dTw4fF4bYZVKKbyKOpcuD//qKw5lmVaQ/Ls/B7z36YmCp2pyqPDCZYaLpxKA7rFKyOzJHkoNFg26+1taWMroXqTdMFVeC7z4zT6Ynh2CnfJRbvBbnIkHdoFrDrCnJS4FhKTcprClnzsiXCys3yRDakMXYXGyXRIrgpBBYpRoToysqxWywzM2Tfi8EQIcfpLazi/fh6RlQu1Ng03PjiHOW94ThGJeRhWlzmtFLzHtqkWOQwI5Fc6QdI1Z7x03uOzc+75nf2H/+qFK3QuB66JWFjhKElVfodjyDBLGYViXpOWMh9cXmJZ08uSya2EMb8irGMy9Yogq4Cg1ILOmPeiShCPnj+sw8jYNakGM0uRuhnm0g7RRJMo1QX7o5sIfRoCOWI/Q9NoYJMMUm0LnWoPL22+LCU6VPxdo4dX2y/DnFiyf6Pewfe/8wPs+Ntgtyp6X2zg4nQqWLHXsVnfAOYmXN3G9cZ1zM5NMJ0OpATls+FNQajG2RQvr1zH9e43cbVxHW7mYpJMkOVzaEYEK3fgRz5+ef8jPD5+itvHn+Hh7gPYtoPL/SswExNJRHrYFCwLYWXsWnUFFzvX0Gt0kAQP4T3+FObsSEL1DddFli3w5OQeDqJtuL02llbbeHP1OjTbxI13b0FPdHhOVSx/yzHhBwv0ukt41XwVdz+5CzaXuHPrDsaLCULS16aaGEeWbkqPeY0c9RTMUlZCASkj96WrrRhyWaAUcKcLtaD+/dIvnfmwFKRnPvr8S6YoC1vi7FmQqpflafTh1rs99JYbiPwO/Iz1uQeItapgBGqNZUxyHTd29mFHU7R0C+xopVl1PNw7wf44wXRwhGkQAGZLwsDCpEWaAcYpGEIXfm5yBpGGlveDSGKy7tEQoyDNQYODJUHMd1OZ04vnamA4kt3JpBRJdLkO03Ek7Mr9SD5EoagCYAYcr4pKnAk7Fz19Un/ahg3ddmB5LtxGTZQR5wwtm976hnhKScLWLTnqjQ5Cy8HOg/uoLy1LCJdKgWkqPkpFVN7k8n05bmXJaLm9fC7HiftJPpl54sKjLPeRYxSGGOUDx4thWEXMQMVfKGZ+LrTCcuckn0/lr/Q7MTdKxpQGvyhvzq2iAxhlRHk+9Db5YN5aSR+VqpFjMCpQGgHlSZbPameZr+W185hnX/N9abCUv/fFfXg4flaug9KI5fWLsjYdKU8M/AQh+wYYFTg2W7SybI4pF9XRjaQ1JG6R0kyLKHF2SEuEbEpRB/vCM0FMC/kmhgdPYLpdaG4Dic5GO6TCpaGkMElsp5wkGbSE87QA/3EtCTiycK5Y1x+GYO8GYjIsmOi2u+i7Npr9vsxvXUgNlA4QdsKgUOSs7OD4U1aYmuB0WF/vMhXFFZJm0naWTh0tu7P3rRyCr+PzC1foZSicOTdZakqTiwamkUtiCO5DL1wUuc6SDpacKAudDScYjpevyQjq0r4x40Shjy4gDbUguaBViI+GAy+dlq+OMMjhs3aXgBPTkbKPCb8dm4JqJ8KY3YHiPMMkyGGnOjraEnq1DqJKoMoqyI0eAFXUwJIfQ8tQN1bwzbWf4LXURximUjJEqlayItVME96igpzNyKChiS7erH0T2kaKnfEThP5clJ5mXcTlpWu41L+GjrkELaQAy2FqEbLFGO3mZVzuX8V4tMD9m/eQVGM0K02s2Bt4o/0OXDSRpOxXrUGPUthxjHpiogMPXmohXJwgjMeIfJbHxajpGuZhgjSIBE5T9ypoui76tTqiPJV2qOSnt7RU2mFK3ayEgiU8ImVUZhKjbujCVFdh9zp6v5ny2OhYkrWD3qmpuHOKMVESsDDUT9ci2c744NhpBf6B40pByL9y/px+4Q99kfLuUwCKfSehRArvRHMwCiHlXJoXYsm00VhuoamFOJ4HiDMHjtfGiWNi52QfVuxjpV5B3VXgyRxV3LmzDWfmY3q0j3HCFIomdJjhfKxoVYW2VCDscoFyjazCoOFpmBLZUKZoKjlbKrqM95I0tYkSmgR9hVkOq6THZH0w29UKnS+7/rG6Q6U2CXQknW2j0UYWpHA1G56ZS55SmupYNmyHTXcM2G5VuO3r9aYoTbbDpXfP0PbhbIHDnQP0Ni6gf/GK8jALZUXBf/qgEjgdUKrfMpqmlBTfM8TPBxWWEsr8jIPND5XSFoVGZVGk27g/FTTvBylMOX6UHjw3Pvh9Gu9SOVAoYv66GJCsRpdtaj9Kj1MhKKeeC/lJGa4h+IqzTNIcRQWA4DfogAjAVil4+eHP/SeCCxrxDEybcBvPpag+kAug30/5VGhrpeyfg+LUVwrjggRNotjV/S0NA94TYWJzq9A1dns0pXc5vWadLYsRKkppouuFXpbdDg3hjGCVhcRDWSVB8zL2YWuWIoZJMgFuSmMYwxOSG4PRtsKIIbUr+6SbRM8TJMc+E7xOSRVxbtqSayfTJaM9B4cnEubvrq1JHtysusKeSSY5OvNxxC6HEeIwEeOQxgqNNenix2p0k+lEXRgxiXwXNyDJFHPm5+778/v5hY+/Fm9P5/KLvFoOKLteySRlOJE85IzcMIQjQpsrmy30mP/O5K/03OkXsG+1nlqSMlPgCn5Z5ckESCd4TgpuxYVOYSCITLZejFkbTWYMS1DX4jRq7GNOsojCAmdYLlUIZPpFekoGo5qQizSMKlKf+SIDFc2ETx5225S6ZgM23NyEk7cUDWWNBSO8tBQum6j4CynL49LPpxp61RV85/z3ERtvwuRJyoJnnbQLI7bhpayTJoCQJSQGjMhAR2vjtXOvob5Rxz33DnxjgW6lhevd13DeOY90ziWdwU48LBnLcFHDqtmHk7kIxwukoxQV30YXHTEq4jlZ42o417yE2uN7mD6e4+nhM8Q35nIcIzZQT6rwchvdtTZc6ZNs4P79+/jVvV8KHepLly7hz773J/j40w+w89E91MwqPKMmYWHSrBJ4xrFMGDUgSY3IKKW4T+V/MSEpfErhpT5SAu0/2nzl4USbyMAI4IxdwjTdQqjZ2J8OMfB30cgyrNYdrC5VcHVjHfUh8OGTI3x49z7GyQI//v5bWOu3YM4DHOyf4Mmzh9ibJViudoF6F7WlFbLzYzoLYcUkedHhByQCIlpYGaQ0jvie9cQWW5+K8FdNRGhkMMIBkwgvxqdUiJnAoySIgDgUgcr8OQU/CTzkuaAUJbfDIvBRr2lCElIjWYntwqF1lUUgeUzMjlj06hmez02kJB/yY0zmU8m9s+pk4SuD5iQzkLIkjALZ/LyHVHqdatx+e7xKBfbFMeT+heqTMZfzL8oMuY1/snbFuOe4kbSFx5fs7alRT5khup2CRYx4hfCWaIhgL1TOnyuMhreECGkQFIqVc5AKg+/LtIHMSzVRZRvnjBgYZ0Lu5fWo61bfL8/77Db5Hbke7qPQ4tyP9+2MzSK/z33lj9KLhg6vls/8PoHfNq+NOfEq4xJIMxu2xd7oM0G5s75bEOK5win5vmJmo7dLVjr+JsmVDHpESQTbNRCHxPXESMwMkxMfutuA6TWR2wTeqZC4jD1Bby79bpYoySnJaLD0mMeXqA2DTWxBnaRoLjXQWV3GLAqkW7RaemSrTGVO04tnJFH6SdMwKJgsuZ3pII6TjC2rKFjHL0aVuien96kwLOUelzf9a/T8whS6mpzU0CrtR0HPyUXHgjFQArqEbCIjg5SFPFTyjSF1CSORzYpc5awk88lrbgkgbJIEsGwdFjtSCQ6G+SZFIkFhIY04WN/KUh+x5AVFp0ggZAGz2tqAy6C+5IHUeqcCFWXOMiAxDUzxPnz2eYAhaM6kYHoi2pThu4hlbKTLNGyVBBDQveqyRCpNFtiyJpt8SBRMBkPZaKGCloSyOCnpVfH4hIGGQQq7aiFIKWhNOGEHlVkdq/E5bNYv4Pz6FfhaIGQpPbMJK7QECR4HGnrGOv78zf9CwIAE4NEoMTQHF72rWHp9GeF4gNXaOYRhFWmo4dX+95C+5OFotCd5Ylur4vxqB9V5H+PxEG2rjVVzXTAG9x48xJNHT5BPc2w4F/C9C9/HGlbxcF5HO1iCbbhw0UCeMB/H+6j4yYm4Fs/nSxec8rbKTWq+qMUr0qPYoD5XbyiPKesoFOmN/b5FTflMIc/QayrYC3oCFHJsTkFhztxhA16rLt2sjvIFJs+eCQ4jDByY/gJbtSa8zgX0zSYWhwEOt/fwZOcQXmMF3XOrsKsuwtRAlHhI8xpss4M8nohvmeuxIsvgGJMIy1Rd+Ihk1nUHrP3l6JNcg6Vn5LWmQCO4zdBdUTaLNIBuOIijQPLkJHll1J7tX0WpcyImChHPzjlkiQv0KZr1FqbpFAnJvKMQiR/LMVhySYOCYVKh181y+KT5ZNtQsatpjNk4f/kqOsurYhSwSQvVC5sL0XulVJe8tQjXQrEViojjxbA7//iaY8Rn+VyX4Le8/vy4q2Pws9I8YCKCM0SEvnDxqzpwZUyo19RRNIRkMXJeFJE+ZcDRqyQYMZKSRfV7ymDga2Veqk8ZseAxWE4lRykjASmxOOWcVAYBr6f8k+N8YR6eXq8KTJxeP/eV3znzy+U94TXR6qXypxHBBjS0XihnCEqT1rU6KVYrwgoJuGi1asLBn4QjBBnr3El8E6imKESps2RRlDyjLqlwSdADZitV5mdYlij16zrxMpB0o8EIj+EiDTPZn+swDyzESSopG4ImTc8TXEC4CERuMTJIohxSyxIHErD+XshzYgFzkspa8uWBKpPkpaqSwFwaB8kcYf6+wJWwIoO5cy50w+ZaLe+/Givu/3V+vDCFfnrTGf1mWlCCZrRSVS5OeeBc6Oz+GUn3sNzKMM+OsD/YRpxF0rHJq7noNddhpTbCBWA5FF6hkFmwry6dffbbdXJFRhDrOew2uchZJ0eucwI5iAyOJXRkGgxhpSABAkPCXMBcY1msmj3QMqSHnImroBYYCS3YUtTS2RpQsTLRczJsV/i3ybRGK1nQmbwW6RilCQMbLQzKXC5Khp1k3gZkAWOIjEhjKmUydiWST6Kgpl9yvfcmzjfH2HDOo5N0UV+0UDU6ql6Z9d2JgZw0rVzwAOrOEmq9noQpeUFZFIrgXHHXseysweqoxRFFisqx667hR9eWkGYBojxGDAN2w0OUj6VOX/N11PQazNjGas/Bj/tN/MhWFQee6cEeV/Da6jvodlbhhwnOuS+J8mfdNclEBAlLogpDEQWVSroENvHOU/jxfblIGeJUVr3yZtTnpYg/nVF/0AsKbvF1BDHLsVZNZtgGlN4CQ8+HgzFm4xHqeoQrKxVUO0vIJhHWlltotTq4d/8Bbj26g36/j7pXw2uXXobb2cAHt+5g99kupvvPEEQ5Zn6GSHNgO02YdoLIn8K0eC8SXixyNoehx8Qe2SHpaHIVoiX2wnIwn5PZLYdbkPIEmS9dvsiwxu2abcs5E4+yEKAdVRgxchZ005E+0mxAE3sekmpDyFqIep8ORogmpA1VjXYSJ5YOWgZLGK0KKu2mjIXpuBjNfKHj/OM/+wu0ty5jSqKRM0L0dKwKBU4l9P/UQ6XZVHRDegMJYJIXrMLv3K6Cs+oMxPMWo7p0J7nD2fPjbCjeF3pBUbJyeJ4rClGwpaf8FdOP94Hz98sepVLntt/e58u/82XHoUnD3DgR68yPm8RB2B68ShOtZg1Vr4bxiYkoOMGCDVYQg66FQxroMIDPFqrsOV94+zJ2DGOTbIDer57K/JQUBcUyDTcnh2c47DyARRBJdEhzyAG/gO1VBKMUzBdiONBJIVaG3dEaPJ9GVUo1F/OFzHP2H4ijSIHgimgP7z8N7BKTUavVwMgQHTxGFxiWr1RcoYhVOuL5nfld9/z5Xv+wX71QhU70ouQrDQgTWxluJUjJJLqSpWgmAXMBUitG7M7x8ZN3cevZbxBgTKpw8UbONS7hrf4foW9voGp6wlB0ok9x48ENzDDBcr2P1xpvCSJ0LznG4HgoYaamWcOy1UXTaqBieGL5Ehka5ZFwtpNXm1PUZL9vGgT0epCi7rI8JkREJHBUgedY0m84iX2weQA9Xz33BIxM0hWGbwUMQJmQhcgjhu9NYZvj5zE5jEmewDwuIxamCcs0xHJlOR8XPa1SWvBhkqGmN/DD9R8J37ujV1DPG4gWqfQOZqqMVitZoJgmsB169CHCiOpBCSt6xWzOYBumIPoZVkyL8Bu5lElWQgIYx/Bgoy5eAfED0ThCrJPq1YaXOchjA4skgmPV0TA6wuhFAe7PfGnu0Pc2sdTZlL7ZiBzAJ3EQQy7MbzIkTMFahtpLQapCxqUvxjtOhctvlI9TpXFGkZTb/tBnUqjSyxLPh1/m/dY1eIaGumvjeDBCsgjgWXWsrXZhej7u7O0r7zUNcfTkCaK9HZj0SNIFKv0VYTc7enoH8eEzGFGEpm1gHPgYzk1M0wy9ZhNpMEaztYIkDuVe8ZpoenEs2KWPoB9pfEEFTMAZ68Fzlp6xukB15iLpDBHHaRQIdzt9opg5bNeBVVFlTZ5XRZckIfU67AobaVjigZOjOxwNYZKLm2mQ+BgVjjtrjbVEIjnsz+2TOCYu6t+jBKN5iInuwG51EVs24pAJHRX6lnlDHXlWkRVob6a4+OC2r1JZMq5nNvI9UxB85l95XD6LepUSV/ZZL8v7OE8YwlaOAOeivJbIjfK+KWPIOSChQXrtrGs9ZXnnUXkCz5W3NCCiYVlcU6nY5ZzO7FfOu7PnqV6XKaPn87e8D+o7n/+8PE75zGPwIZGG4t7J9cslFPeFRrFF7AVJm7gve6XXBQORhJGSG+ExEmmdmgrVL/PulClRHIIlZYS1KWIl5aQQI8NIqabFSPKFAGZzEgz5Y2Sag2qliVqlidhwpeseud1ZUkGK2Jm/gGuwdzuNBwt7BwcCqGVChQDaOAygsWyTc77kfWfNfFElUdpOEkEjEI9EXcgFw8HGLSyoY/lnITrKW/X/P0vS5f8Ft6GUywRcUNkIcpGCXJSTQmkaloZQBwajI8RgXidDkM8xigLsPDpGGjv41gUC5VaRGznG2RDvPf4FjvJ9XN24hisbL0vO8sPt9zHwB9ADHRuNdTQ7NbQq9LoXCPMFhv4BTvwTzDNVSlR3LdRQw4X6K7BtD8P5sSA2F9pEcprdyroAvmbaGIkdSW9lKWUh2tkEwiyA6egSwqQj5pkO0iSQSAT7kOekw9CZOzOlwQaFIvmemV8WTnRNF2Q4W5DHUt+Zw7M8bDUuI0siWcQEHrHtIxH/tAhIrUnSEobq45whKqJa2RpSpTfI4sR0BVu30oJm4w/mowg6o3dDz5T4AUYJNNI4cj/B1OiwTRcZO60JGpvAFQJxEuSRgSBmBya2ZK0Cui1pEpLKuKxjpmck8lJxuwuyXDwo5gApONREfO7RlZJdPVMNiICW3Z6jg//vTF/lwTHzyJCeVHuJt0klz77TW6s9PNnZQa9SQ73WQ63iSpey+dyH6Riw0hCVio5uTRfvqGZn0P0TKRvCNEMtGWNz9RymEw37jo7BdIxYN6B5FSx1GkjSALbtqpBjHGOxWIi3REWezufS8YtheMupCrit0qqLZ8MmPLbjiKHGMGilWoGtaaq7lVdFrdtjqApuvYVmsyX1vrVaFToL7BkupuJONSTkbZ9PMDk6wWwwkcYbHvtaa0wFRYiCWNpwxlEieXU/SDD0I6Ddw5wpAOa3C/1HZVL+cUxEuRRh0q8eoy9XZvyuKEMqpzNKUym3Ipcs2Tq1VZrSiFJmKoJc7YoUh/OKsuRUKUoajWdDOlhORkaHJMenUHanpoaac4LhESPnuZo/PR8aCbxOpW/ler/qOtX1fNXW55+X5/n8ky9/xePxwWcavATA0VMXcCAVK6slNAu6ZaPe7AujX5KxFSoJWmjF8Huc94ai7TWLrnkcTJbgmlz9dCwMkTkmBbHBznyB5OUZAQ31HFHsolrtIZix4kaZ3FqVuAw6+TM5ryAMcLC3g62rL4HRT2I1aKSRLpjnT6IkKSUmmZgYXuraBJ/A8kOTnPBF+bJFw4pA/UxaQsv9//Jb9LX99IV66AJM48Qh8jmlhVnk1OjIqnFVIJk4A7W5XXHxzqXv4J3KN+BUTZwkQ/xm+ybe/+wj/IdHP4fmmvjR+p+gW+9idjzF4XwHJ+4R9jIXR9Vd3H98H3/58b9Cs9bAxcplNPuX0G4swap5eDq4jVtHH+NXu+/hcLKDlk60ewzfitHI2/hvXv/v8PLGa3g4vovP9u5iJzrCemsF//nLfwo3NzAKDvDg6Bnm8xRtbwUbtfOoWy6m0T7MzEDb3UAaEbxHwWfAaZhIzQBpHgl5QzQnt7mOatVRyPppANe0pVSELHEEBLDCiWA0AggzcjTr3qlSZw9kqU1i2R8jHnkk+VlB6aYamU0FzasxZ6jF0FmyovFYNKCISKVoyIRLmdqbNczsXUxvkDQw7PBKH5/CgxUEMb0CDlsaSPlLwMXn0FOiiaIAhMx7MapARU49QjnEczfYp1u8Lk06L/GXJa8hy5CvP//gwlcKnakzsQKKHX57389/8+/wToBItHCURicpCQ0fpgIunDuHS9s7mPsahgdD/Pq9h7h8ZRVvf/cdjOZDzMaHuPyNZeiXNnH84DHqrgOnZiHONbQbGi6srCO369gfpLjhGTg5HEjIenPNQ7VWgWl3hfO6ZjNfniEIQ4UwjiLU6zEc9rSfzVD1XEHH80ayVMhkxy0BDaXQYkXBmiwWsB0Xr3zjLVy4chU++xUYCkNBYZtkHG8lNMkKp+s2vFYL/csXMR4dY2/7KU4OBqinBthnmwqPiHXLJIsYECapCHG9YqG/tYbKUl2MVe5jZsqrO6toeK6lwcRRoHdWqECueNV/nEaerHNuU2MpCrIw9CSrVYDBpAaa862QC7QQGeETQ1SOTGXElM9zoc/vS3i8iBJQGX9eaapqGSr48tzlXMvfEM9YGR1UHqVMKmdVOfvOfvfs63I/PnPNf9mj9Pi/bBs/4/mePSZfn32vnCFd0Odi8Eq6n+NMDgNXDE46FlE8hZaH0OKppBsTPYdpS/EdIRYS4cnpDPA2EpnPdc+FwLJgk/6xL4BR03DEiJ9OD3C4O8DwKBQQLUWEU62gsdRFa6mLycKXap+Do4GkPyuvfUOQQnoaClMdWznzwcgfEe0UEJxzjJZxzMTgKA1GksxYhrSLVlErXTkHX3XTvsafv1CFLvddpYdFqZGPmvR/tKwl88tSK4ZiclXnyByzqzXw6a17Ssm0DISpDbNWx1H8BA/G93HZflnyf/N0ipRc52aCw+gIf/XB/4bp4Qzrm31cWLqAV9xXcam9JUj6R4Mn+PXhe/jk4Dd4Mn2M5U4br/avSgnHw/Eu8onqY6w5qXj8Nye38DQ4wNgZ4W3jCmZ7Q3zy8Bae7R1ipX0Ja6+cR6PiYjI9wk/v/Bs2KsSb57+NzeZFVLS2kLzcH93Hp48+Fm99vXsR19a+LWHyn9//W6R6gOVaB71WB5PRRBqrmJ6FVqOLtrMCI3aRLwB6+LBzRHqIzFpIqoAUr1zwrKN2zSryhcnm6RLtEB5kLVQ1zFTkdNYceusLabKRxIobWRp9FHXFmRFDs3NkFlnGAliSdqB2TiR0R6FmWy7YxINOksG2jREBNQ5sKoOMhgFTChT6lIpFHaEIKwIhi2B6IXQ5J84KLHHtRWBTyHAr/1OCWQnnM9L377WQCwOBrIPibvLonH05GlUX1y+fx9MnBzD8FH7Dw8n2E/x8uIPcNrHcayCwWtDjBIPJBIPhAsvrHcn/TU9CtHoXoNs61laX8c/+y3+B7YdP8PDRM0xPRnAcaZANu1bD0voGKtWakBM1Wm0keQC3qiNPIjQ9F+OTY8Shj8VsDsN0BVj45OkujsdDrGwso1qtIGUHQNeFVa3AJACJncOIBrbIwx4JzwPDnLSq2N+AvdUFzLnUw9q162Ad8/7DB9KKcx7MEAeheH0zUtfqJurLLSy1m+iur2P92iuC7aC8p9Iswysct88rzL/LgCiF+cU9edzyWPJcDDNfq2FSVeTiyfHLxfwhdkUe9KyFQY5fpJZTSvuL5yhkoxLCV+H50rAoz0eiEGJ8PgfMyc9RsdIbPgPK+ty8LQ/wd3gur5O7nn39VV8tf4dGAiHCal3wuwpjwmMQ5+MSSGfYMCxX2qkKliIjgDIC67+ZcjOEEptsl5wPyrAi2RDnP40rqcKQwopY+gMwasj76tgp6k0b48EY09EUc5IpuR7SZBN3b9+G125Li1vez057CdPpjAJLIn0hORliZeznLKuUqIJcPdKYbZZTmAzHF1EnNnQy4cCpuvBsRyKXPFNiN8rI3lfdq6/b5y9coRNrwbbKDOikLMUSY80Qsg+Cpzix2MgioYtY0aBVXKZicTyaIIpjzJsxFnkijEMsrPLTOVIjRqgnSJiXNgwM51P8YvcXWDZX8M+/9y/w+vLr6IddhNNUmNB+tf0ufjb8Kfbn21ivruHPX/8LfKfzbehzC6EBzMYz9PSGoOkHixMMk2PEto+Bto//4b3/EdFRgBoaeOviN/H28new5W2hGtsg6WFcC/HxzifMCx3wAAAgAElEQVQ4vn+IP371T7DW/Rb8zMevdn+Bf/vo3+GlzgVU2aDAy3AwO8Bf3v+fsZM8RafWR6tSQ7KYCWVrbplYaW3hWvctvLHyFjbry0AaYWZFuHn0KT46+gDPxo8F9cuyI9us4nrvdfzx+o8FEDiI9rF78FQU+3p3Ax1zHaQJDzAUA4Lc86bpSE40jCJ4hgvL0qG5IYI8BGlFdM+Ap5mCxifgjl59CjKQMRdfWPRGItEAxrBZYggjFR55xeBHshCW0eTwNdZHK6GsJJJo699ef4W0UnJTlrGEBUWwy7a/v0KnYkiJcRDvS/XlZrqDHgqvjN2ixqNd9LoOLq5u4rWtLt5796d4cOczyf3dn4zxP+08QaNRxUuXL2B9YwnpeCwh/DgCrDkbURxAr3awcvEqHG8JB1oT+49u49Fnn+Lu49uwSdvb7aG/eh5vf+s7OK+zfv0Oeu0m+u0aDnce4d7tj+GZuhiqr1x/A0tLazie+ri3swNnEcBtNFDrdtGqN2BXqpgvfMzJc830SOqLgcQ0DAFevGZH2LhysEWlbjnoXX0Fa1uvCFAyDOaYTRRugFiJNGT03kFnuQ1YuXhhia7jeBrC8moy3zh+lMnilVO3lmbXGe+SykKUhIq1FEaAGnOeEytKOJwsU+QRytnAcaYCK5UYj6IetA6LJiAcs+LT0ihjBEMpx2LLGfAblYBEAsS+pBLkPvRWeezS71YHlBx8sbX4CTmuRBMlYlD+crn1D3tW5/hckZfvy6OU112+P7ud2wzDkfQWr1d4/lnGRvuFp0UuAy3HfOTjYP8IyKZYqpP4qCJptbkfo0Ze9JyodzU+NLq5PsnsplKgNPuYxlC9yrPcB7vseZUq6q0+ltd6uH/7MYb7BLhWsLK+hO3BMbrtJl5+7S3YTkXIkdi2lxFKktP45LhgGo+xPFYGyYAYBYZEVTslmcK10DwTw6WoAjGLOn6OnyIpKudDeYe+3s8vVKFzKOKi7LA0rBl+FUeOE1IswwiOZ0k3qXE8xM7wGarLFdQ2apjkM9w9uY8onsNMDfSqS1jt9IXcZLQYICVphu6hXqvi0vkNjB4N8fDhQ/TyPupWBXrObkAaRuExQseXXCbDzy2rB9evw5o4cAwLHXsVehrA19leUxcyi0wLcRJE8OdzuIaNzZVLePX6dVzEBuwT5rNzQTxffellPFw8xPbwKXbjp5gYV3ESnODe+C5Cd47eSh8X17fgWRbG/j5OrAPMKkM4tovlbhuXLryE0fQEd48f49bJDcznMVbafazXG9JP+O7iPj7Y/wh3xzcRaSHalSXE/hxRcIwls4t8NRZ2uuFiD7958q4Ko7YtVCtd4fT+8PG7mAUDOL6OVy+8jrX2ZSFz8PMZHhxvY5jsQqIdmgvXrcHJTFiJjq7dRq++ChMeojCTELAoQgnn6sLbQ8Mqt5lvpmMuyS+wzlBA+6zc121kM/IFCMy/8LJI9agGX4QSkS8UMJLv5Eslfil4xTssFMgfuox5bDk+hbqiJZFDkD3LJCdBrnjPJ+MTkDrXqrAqIsX6agfn+m9Jl739wwP0ujWpqc0sHUGewzXZh9tEt9eE63UxHiY4HMzwbHgTnmnDn/toLy9D82LENiSl8fqb30Kvvw6v1sH2wRA37z/Bq1cuwXENJMRC2I6kUcbjMY6PdoXdrdVkwxwV9Zj7U2hhjkbNFdYuhltJYMLQJfOhrNhgKJrpF2IXhCmRwDrTkfSIz1ph24Jbq0PPWrA6PemNQGATy48q9RoSdobLEwRpLIZ0pdqUSAS91LMilQrni0roq8bmy33zL9+bxyyVWfkb6nfoST5X+kT4y+dSZqYiEmeP+GXnRkNCeXrPlXkZIZCQOD10KnVqu+I1jRfB1p2aEupXzp7n2d/9qtfl/l88r/Jaf+f3JOXA0jueCwHEhuBhVNRChU+IKWDZ2GxOzoMUWaMqOXWqT6J2WYrI8l7CCXNu5w/KmmNq7IwhxUhbHoGVDwyRZwRzMg9u2Di32ZVOdWGQSa352997G/Aa0BwDzU4T80Uk5aEs0R0HMwVWIQ9H6MvYEfxMICZNK6n7L5U4yWVsC45nCyuj9HvnGPAkyT1CIO9X3aCv6ecvQKGXQ8AlosJFZAcymIdjjTkJA4oSNs3IJSwUJgvpixuaM9y89yu4/RztZh3zySGm4SMgHGPdXMVL3mWse30Bh9Gi5IRhXvdc5Tx+uPF9fHT0G7y//XMkVR+VvoGN6nkBnLGjmRmRjtQCvY9p4kOvEO1M+kFd+iwLFxU1QATokndmC1XAsVqoWhVpLsPQJgF5zPPFIgJcbFUvSqe27WAXx/Ycj7JjPDl6gHk0Q7+yhGuNa9iqbAELxbREJjlTq0g04QdrP8ArravYPdlBkvwNPh3dwsFsB8fJHhL3Cnb9bfxi79/jyeSxEM28tfEO1txN6cI2nByhry/BjIFEDzDOTnB/dE8WzpvN13GoP8RO9Aw/3f8rjPwBGmEFtbUqlvUt6FqCnWwbvxj9BzxbPBYP3crrMNmr3kwF4X6t9jK+u9xBjRSNQS69hymEdCpDCosKcOjvYZ7sIkxmAtAhV4AecczZGtGBHrjoYgUVvSEhe65V6buNGIF08hIxKp6HzbmSCuspDDJgESwoDXmkSl+WrxLK/A7/OM9oGCghXaKs1TbKZUnqFHXKBOfY4rVRmfOh2m6qJioLf4HFpKiTdSxc3jqPJYfsVht4aW8TkQ58cPcedNeG6dTh2RXkgYkgBmZBgr2DExwdj3Dh3DrMPEGv10b/QhcLRn/8CG+8/R1YlofhxMeTnWPMEzYVImNfIGHLl15+BbPDQ+wMR0jmA2SLGjzNQsUgBzfDDAvp8heHLkLWo6cJTM0Rj5jIRLY5JcyRAtMgc58IcEEgSe6U9yoOUyTso114w1RorHFnRcLYn4nRo+4pSyyZxmHkRd3b4qkYA6V4S6UrH8poME2j7r6q5+YYKSUpR+FQFaMmL0oXWkZT7ctzk3hKsS+HmTl0xWGvKEvF2eM1kPKU4eEiwlM+y9QoZgh/hyBU9SjnjXon+fLifMu4LmcMz5UhYnKpl5KsOIA8nf7O2Q/ltUJ1n/2Y11PyJfB7NMD4GRWy2qa6lvG9UtLF/Suuic1MpAadpS2sWBHDhEYb0wu51JKnrNsFsJinkkJKcleQ61m+kDUbpoFw8/M7SRCILmc9uqylgksj5s2QFIOpwKM0oFjSxnsXx1LV4bYqmEcAY3md9WWkdl0qWtgUiiyR1UpV2s8mlolFwPbCKYKIdcY8P13SdLwsUmPLb7Ecr1qDU3MF2GtWXFQbdcR5Ku2rNSpzyfk8v6O8Z1/3xwtQ6J+/5Qy5s8lRuRDEc+KioaVNruoggOVY8sdSqunJBJ89uAPd1pDqEYbRFEuVHr57+Yd4rfcmmmYX7BSWjAFrUUHDbuO8eR6X7CuwNnS8//QDfPjZ+2gcVdF6pw0nqWCrdx4Pnp3DPIwRBAke7z3FNxqX0Ow0BJU5PJmhV20Ln7BYkHEO27LR66ygntWl4cD+wQ7e13+FxmoTG95lpD5Qcero5n2sOOswnc/wbLaD97MP8PTZY0wGU/zojX+MjeoW3LiGCAkWLM/jRecmakZD6F67yQoq/Q5+OfpU6jENM8Mw2Mc8nWDgH+LZ9AGm6QjvrH4Xf/rGn6IdLMNOLIkixD5LyjyMohFm+RyhEyE0IqS9HHeffIb377+PA+0Avr0QhP3MDGG5NKx0fHTrN3hv+1dYeHPUGlVsdXoYTSZ4NHoMN3HgpQ7e0t5BzVC1y0QWU+CRHY8hvyBf4OnkIX7+8K8xy06Qxw5cTf0xhKtVTNTyDn6w/hOseqyh1pBZCYbGENNgJDWng+GJCLa1lVW0mk04WgXazEQ4D2BlBD95p6HTz8+q3/+u9M4p+DnX8swWQA5zy6z9t0wXcTpBo76EweEBtvf3MZiM0FhqoRNGaNZtYa9au7AJrVrFxLTE8DPZyjIxsD84wpPtJ3h84mP/ZIEk0/DSSy/h1ddfQrddwcHxDigoyfd/+/ZdBH6KjKWTrT7a/XUsMg11No7RgWq9gaZXReJPQc98pdeAYdZx70ENrVYDbsWEk7pSe8wyNHrlBB+Sk1sQ3fTkCImkwUy3UsBjylMvoQulMCzXIcdSQq8sAStAUhS85X7l83PD6bfvOfcpj8etZ1+XewtorXjz/JiU6c+F89nvlZ+f/eyrjl3u81XP/B5D1b/r8cVrKIFxSsd9/vp+13G4rTz3r9rv923/4vc4urw23kM+s3xPEgfUjIIZIGlLKPwW5Cmgd00a6P+LvTd/tuQ4r8RO7dvd71v7db/XC3oHCIIkKBIUJdojSzNW2A57IvyTf/Cf6IkZOxzSSLJmPCJFUiAo7EDvy1vvu/u9tVc5zlc3u6sfugFwJFIRBqvjdVVlZWXVzcrML/NbzuE3I+hQSa0LNCzpG0PnRnGsJSEuJ7jPV+cynWJ0hkz2uLRhE+L4XGlH2PebDRdmpmF/eorBfInmxnms9c9hMRzA1DzxqfFdX7ASCPyliZ+II8iJCbE16Myr0ym4IZSqRIbzGh7CNBJtpeszFNOBQRROahCy1aSjVilSB7V2U7v0jTn8FxXo7BTkciZ7VyJhKFRVs+5Xs/xMg6s3UCYl8lhHx9nCO1f/FEfT64IiJKD9HslVuriwdhN+0cJ8biIxGljTLuF2c4nA8nCxfA295TrIV/1W93t4NHyE/cMDvPfhe3jz8vdwo3cTy2UMd9rBwewQn9z9CPnsRNSYSULa0i7+8No7aBWcISbI4kic6S4G5/GHG3+Af1y+i5+Hf4d3H/0CG9YmNm/sQI8DpJMEmmvjQu8S9CMTnx9/imP3AMvpAh20cbv/XZyzLiHLbcy0OQbpWFzRXdMT4oLC1BFpJk7iCFMkSM1cVmJaHkM3ckymQ4RZCMYU96xNnGcc/tyHGdnigLLUUkEVG6cxFiS38SwskOBXh5/j5PAID5dHSMVpxoOptYVdia68RImi10KYJvA22riwt4vXd2/j3v37+HR2X2L42e1pY8+pWdAMqQ/hs2cImskFQ4FhOMDT4kioZltJFxfabdFuTNMpHo2foFF28NbO97Cm92C6BubWDO8e/hIf3PkVzKyELu7xGtKnGZprLdzYfQM3gtvoGH3kCzJVeaI+Vqvwr9trZYCXBSrjnLnq4WBSLQ9lmOIgiRLH+wNZXZdwkDhNjBFiNIlgHwxQFD5avoNHJ1Ms4yM8fPwEgWWDVJ6sk8HBGMtFhu76NhbmDIfjKT47PkRJ8p87C1hIsLtzCbZu4umTIxSaC7PVgmn6INr2vSeHKNBDt2lilkTY63YhcZCkoUxzlHmCwG9WYYMymNtCget6gag0KcwFd7ta3Iq/AjsXbZJcfcvEkepWxrKv8rD+aNKoFoC1xDPCqC546scvG1B5Xeq7VoY6P/u9Xpauyq9fO5tWv3a2TJ6r/C+79lVpX1b2l11T5VITdHarvw+P1fnLynu2Ml+tys+WxXPexzI4OZGVeZYiSyKkKXHUq1V+s9FGI2DYYoq8JEOaXWlwqIGMqAHVxSmTDJeKQY7OaEQorPQiFVkO5aWcS59f9bwVRC7DP/uOjaPhBA8eneC+9jHOb19Eo9mH7S5huAG8Xht938ecoDJlgVbLEj/ZzK+c5By3ooem0M5KTjhytBoBvIYvOCF8vop4qLlFvKxavpFp/yICXTVcym6qNsM4RSozxyrMRObmItiJ10tVdBXuREazK/1buLhx6VkMiXhAGh4Qu8hTTWySpe3grYs/wM3zb8AhIEsEZGMdphHgf/rB/4rcS1FEGbSFBidzYZUe/mD3R7h98ds4To/w+OQuhqcPZcXYa3Wx3d6F12xhuUjQ1Ds4711AZum4al/F663XsXN7Hb1pA3/9X/4K7777Lva8a7jWfkMYLstIw+WdK+g8aePO/HNM4zECvYG3Lr2NvdYVxANCbQJ600JCG1YBQQl7sjzEX/zsP+Ly+jV88uQT3Fl8LAKuo7dwce0KfCOAa/twchtRmWIRLzDNlwIeQjKZeBGCmMqGzVm5jtNwgoUWItIW+Ju/+49oFy20Gi2c397D0dEp9AWBIOgEReKXAt+6+QY+GH+Ip+ER7t69i+XDCabxXOx1rXYLJO2I4ww2sfCJ7yzdh/GltNuuhL2WYKaFKBoGbqy/gT9960/g5gbee/gPuPvpQwzmAzhNA65vYBCd4Gef/wx/++hvsEhmeOfS2/jWxdtwGzZ++v5P8csnP8fHh5/g+92n+Ddv/jl8uymrD8ARAcSOLpZOGdy+fl8mch3bI0P9xLu9rOhzCRq0v3+AZquP49EU+6MIJxFVribGuYX9cYTBJMTBKMLxyQgn+4domTrOtwOsNdqYG6ZgXFNAeo6Pohji+PQE5zdayBdzdH0Tt69fg1uYOLi3j8liiiI24NotwVGnR7IVNNBZawPhBM1uD8PxBOHkAIv5FEVm4WA4Fbt8lCXwMAfb/dYiQmBlEorElbpSMasa4cBfdS32MiqwOYV5vhquzBQq94t7JXheTH3xTAkXlcp7+Kf6PNPr5dTT1TH36lgJNFUe9+ra2bLUeb38+n0qXe3r134bx/Xfocrns1/1/uq9XnWdZdSv8Zz38I8mKIauMtyShDxkObOjSLAEiO/vNwK4noE0o+2apDYpHHNlKtOYnoOgLQHHDJO476mEUVoGre3s4+xgXBVXTqQC8ZvpSPIUvkOGRpKrpPDNAGuug1E6w/FwIhwbN1/fQNMPMJxOMBqfoLnRR0ngI4/+JgybNQG3wgsgNsZyuRDIa0IEUOXebrfQaPqieucAWU1cXqxHVb/f9P2/gEAXK9RzliUJWyugFaYgnYmqqFLqABpxinNZgdJck9AvKbYEUYhUk1XYAkOkLFEPMgyDDZ7EAU000HfayPNYoEaJnEYmkD7Oi5OQzYBLF7DTAMtlCNqjWq4l6G39zhqG+qWKHjTX0fJ7MBPGiZt4Y+172HF3kaQFtrCD5ImNlnkO3w9+iPa1NpI50LF7wi+dkXHNMdHyAmy1t3EwOsI0W8A129jtXpJwOI1OK7Q6JymSRSzx+I12B57exsPFQzyJ7+Lg+D6WCLHlbuD7Wz/EFe9byIc+zjWu4PraLXx48gE+Gn2M//Do/0JPX4cVO9AmKXY7e0KyQljGabJEYacwzRDZJMKNzdvYO3cVj/MBDqMT+OR911xYhQ3SKXbbLRhEc4ppBjBROBWDl0VQh5yKBBe21QBCouBZ4tzCwZfY2PR+N4pU4l5zPRYAm1bZwbZxAVapoaM9gV6SfCSDQ+9cahvyMe6e3sGsnOHC9gXc7H0Hb3W+Jwh8i40M7x1+gGEywNPwCeb6AoHWEGCM+uryN+nMamCkrZrqaWJRVQ5xhPg1oacFsiQXNLTJPMWU5uTmJnKrhO70sIhHWCYEDerBb+i4sKXBSRbY8A30PQvHjE44GsEzO9hudJCud5AXMba7DUE9LGYj5KMBRrMYZhhCo2+GV4LIbk1Tx3Q4lYnueDKFHs+QBE10++uwijkKQm/SH8FpIDc9Bs2jTHMsSdyTF+g6HnSjkO+g1tlUxVbbyk67OhcNZeXdJZflfJVT1RFPxTmMwr+eYZXvy3b1Ml6Wj+WpPOpYPUOlV8+v3l+lMY/6q6edfYa6Vk9X5dfT/jmPq2fKtOmV9UUHUtmU7eclL1D/fS/7HeoWXmNe9j9RuTP6hLDPRIAk8iABXBxXtH+a5qKIl4hiquqBwDEqT/Q4RhQzligTNjSJJqDandEChI+mxmel2hcfVqJRSvmVBoDIlpw9ptEUgdvA5b1tdNaB9vYlrO3uiKOoGS9QRAuA6IKGLUibpAiuBDT5DjKBw2YILDnZaQKgudVv+QAjbiTesjIV0c4uURO1tqvq45u8/50L9C82THLl0hZDxCNxPaugR6liWsGYMmyKcYhiv+J/jJ0ksUCZS4xlukzFMYbqIYY1UAVdhBmIzJbxszMsLiULmotyzo7mIjMY62hgGVHV44lzSjknZaiLdaeJTn9b1FaBX6mEwpQ2JgcbpoXN3hYIsIDUgJY5ApTS1c7jB3sb4jk9nbNzpOLgdRQPMJ0N4DU9eDMPeahht3MZG41dWGUgaGBUhVK9VOaprMLpZLflbcLJDEzmh1jz1uBaAS40L+Otcz9CI16DBR+7net4sxzRRRl3Z4/wi0/ehau3RPPgLw3Ytx1c2ngNyGIUaYJ8mSLLUtzYuoG3d95Cq9HHnU8fIp9kEklgV1y1wi99dPAYGfGfIw2Xtvfw1tXv4uN7H2P/4DGcwKrw76NSZvQCclNqRH6kDhfQExHseUHhXoUU2bmFfJIjCiPE8xh5lsmAwJk7Ua6W+RzjaITCLtHpdeHrTZiRK9zg660t+fYpV55Wjmk8QTfrwfbtZ25UMqj9hj2ZdmJNI00p6TY5eBFUg4KiRLScy/dn+6C3kW15EjpJtL5Gqw9jmmMxiRFbXNdbaLX76FsN9LUlygXhLZewjBKOrsNteDC8NYwmx9CSGcx0jiKeIB3biEYLbHR8RKcxFkWOlk/zh43xYYzx4ARe4cHJIiy8Kc5tbiFP5xKN4dgNeGWAOWPNbU/amtdoi0c8x70oofMbHYgqu7f4A7OPUZCLXasCYJFR/RX1Vhd89eNXZJfks/lUf1f7l11XadyrY/meK2Gv0lUZfFD9ev19mLeeT5Wn7qnveVy/Xi9HHdfLUmn1/Vfdr/LWy6m/I6cp6poqS52re8/u1f1iJaIwF1yBypRCgc4hUoT7yluRuOgsk2HBYg8zPTFZxnkKB8Ra98UxLV7MEZL4h6GmmgbbdcQ+L1DSRP3T6NVuCjObgNgQ7ZWocySJYX8mKiWDWfIloLvobvZx4eZlOM2uELo0s65ERhBPgZEJpWWIJqH6fVVgI6OdGNpG2G3TquCulTNmFUannB+ft5Wz9fNNPv+dC/Tnlc3mWEVI5GRMFRCZymuVk1aZIfJ/mw61VOgWEiZC1Q7ZeGgHotd1SVsrQ3CI58wC+R+jSwhnKqxTpPjjoF2xWdH5iJ7YeZpUTlBExeIgQJwP3RNSgWhZwLBJWmCJkxxD6ejZy8ZKL3cqLQlvmuYFFlkG2zZhxL5oCuik2bQcFIaLUTbCZ/NP8OGT9/De6XtYRDNc613HT678MbrONsI5B1cDllfC8IkwFiKL5uigh9cbr+HNre8gWaaCjW5YHjyrga67jnxO3HYfHc3GO5v/HS50r+FnR7/AJyefCVwrZ9TkRO81ezCJxBSHcJcJ1osujPIc3jn3r3CrexthEqIYxvAyEx27A0d3JdZ4lkwE9GY4OsWN3ev4zs738K212xh+fgSEObyehSbttwLpygGlYgszc2LrZyiMDGkZidrOSGmvs9C0LAknDJMZkpzCroKWFBIG15Sy6NxDIpiC8c5tC4WbC/TkMg6RWxqiMJUJE8NXuBYhPkGFMve8VYlm8PnpF47ODpZUR3KroGgLaHmONI1wfPQUk+ExWlYDge2h7buYTReiMWI4l8W1TFphp9M2mKRjFKYG1yMRSoGtc5uY5zMkBjDjatxcIp4f4/QpQYNcrPVs9PwCaelhZ/s8zIMZPj1Z4HT/MeBaKJcT6JYFv2vhxt4udtpdTIcGhlNCbi5wPFxgXho4Wo7R6jfRawZwm11YrkspVdUTnZyyWGzm1XqRfu7i4l55t8uit+qHatCsV5gSHErQ1K+p/BJGuFq1vyzf2fpW52fz8lylqTzqeWfPVfrZvbpfpZ89V+m/yf6rnn32GWdt5l+4nw6JXGGIR7qI82e/W71XvUwe18uoX6vnZ7r64+KfEzeq4cNwgfl8LhjrTI8ZfgYDuuVVUUYcI+m9b9KGTufQFElZVqZK+mvkoQh1IXlKVxPgonoW48DzgpFAJFMhQ2YM17AQpgssCIvstBFriTjfZRw8fU+AlOYnA+gxIzFICEVGQeFYrTz5aaoSNXyNupZqduX4t6qPl5liVH18k/f/ggKdM1Pi8nJGR7o+aYUVUUYlvkWlIjZ0rtOKRLyviSvMBsQZIW0vgo6ka4iThXDzsqfQlkN0JALPSBwuKfqyVDwpKQBoD7J1B1lJazMHOVKsaoJSxJAoYhwXBEGgMqCoeNYp8ElbyZhzzohJ2SreoELjSu6hatXKFShnyDaJD6IYBwcHmC+X6BfruLFxE7fXbwnsrBlalRDjpCYvQETWfKGjlXaxkZ+Dv2yjl22Jt3VsVeQcnKGmIQeDAlGUw7Et2GUb5+wr+MGei4ubV1GQVCEFgjKQlX0R6djqXsAPWn+E18u3UUYervVeQ7sMUCQn+NH1P8LJcoqedw59ewvLMBd4UhdtfHv3bdzY+Rau+FfQnvWwnmzjIi6il6yjXXRAnHZqSThbt0sy1lWaBoJUxAnhaV24cUs0Ki5JXugKRltdmMAIDViFBUsPoOU2mlobe62LOB2f4vDJE3yufQjT4gBS4t0Hv0QRF2JO6GlraJRtUngjJ57tKiztN+nEMkCKMCNVI7tAhZDH7yoGIdoPwznKLERvrY/JLEU2HyMcjcWpxxMwGg2O5WCcFXBcF/MwR8cuROWdRzE0z4PZ0DBMMgSdFs7vbcIPMjjRHJttF7trTbgl8HRyiiiyEIcLcIVUOKe4sL4HZ2cDLTvBhmuhY2lIxkMMDw6QaiWSuBTEueb2TsVR7/hwvLZQpMRJhoasPOnPwKgDtncCv1QiXcVaCc45Y7WfhW2tKuRMRbKvceNeCRbuv47mXeWvF6nKq6e96rh+f/1Y5VdhXjw/+35n09Q9aq/e42XlqjyqjPr5b3LMstVzeJ96Vj2tXl79NzD9VfnUPap8ajaptqYgrH8X1g9t6XGaiA3dcm3EpJq2bNGKmRrH0AQMC7Z1C7bXQpEuhV+CrYXhZvQaoSZLPOlBO3mMnNrNldc7x1+CRLLnyLiYJ4LZbiPHcjbEeBnNMQIAACAASURBVHi0ihAKkFklDM9DSVwH3ZKFGB1fhYOCRXBoE8TGlQ8FQxI5MTEqDoKSDn6sU530u7o47HHS8vvteQ38zgW6aqTSuAmhLfGuCRLNgyPfhkQhOcg4xtkfARNoK6GykOFUAoyRkCPdFspTEpuYTgHbjGCYcxmciTedpyUcw0YWlkLP6rIh0QPbrUJ3TGJO0BFvRQyil4x5t4XmstIQJEJXytW8ajLKHikOJ5oJy6rYr9ihGLqh2ybNQ9IA6Vy2ZvbwZ1d/At35b5HkJFtxqxjqyISelSjI3W7aSOYxtMzEj6/+Ka6eex2eSxa4c5guCrgSU2oiTgjBSqKUig3Mdk3hUifNJuP+1ptbWAs2ZdDQHQMGucfTAkmmwbMCvOaeE52c5gNllCPKCnjWNm5vrFUhI4kj9nMKTq6m//TavxWbLwWxGdrQ5zr++NK/wdvXfiidysnaMAlBK17RpZCO8DjnKl/zEEY5zve/jXdM4sXn2GlfQ5Hy4Tas0sc59yLMzEE6N5ElFrb1y/gf3/yf0XkU4D999Ff4y/G/w3+6839LXOxymaDjtfH2pXfwzuZ/g06yhYwOFR6/DJ1pWOcVqQ1n7vRRl/0XBtTaIElHIkJVZyT04FhCk4ElsdhEsWo3PWysN+EaGUbRCF1Hg7WzjnEawkiXaLgOjtME41mMfLnA1loLXttAGh7jaDDDcOFhEOcYZpwQGri03seWHSF6fB+e72Ct35JVyoN0H42WJ+AckTfBcVyg07DQ0QKM9/cxmB1g19cQmD6mh4cI1tex0V3H5Qs6Mj/A4eCA0F5io+REiVwBrJBqIGSv4Y/kSFkNkiuxXg3QUj9V2FalQqXQzqUNsZ/WBYwSRpz81IUG67kuWDm0qD7OYwqaSsNWHbMcdS5Oe+yxq9XX2XtftQpT76Kew3P+qfzq+vNh7otHL8ujylHvwfLVb2PZqj6Yxq2epp5QfyeVpvZyrV55IjSrd1f3MW/93c6+U/26eh/WJzHOeU71OGPzGXbGSB5OrklBylBR07LhCkWZK+bNNJlLXDkXS9LRaLfWXcTpQhzTPE8XPgmWm2mxeL+TYIULEKJJVu9cIKUvCR2TifkfRxIxQjNaPB9j/6P30bA7aKxdRMKJvOlgZ/cSjp7uCyV0UqTVuMQoJ/JJMEQyyxGGqZjUPM8TgpYiJfQs0etW9cMQTJrLVhNNVWfqXNX5N23/OxfoqoKrxlAp7rhqphpKZoXs8GRcpi2lXIEHCJmDWSGDiYaUbAL0xUoR2yHuDe/ieHgPaVkB0CAz0W+cx2vnbqHdWEMWZZjSialcIrMzUdXbmQ3XZvwzmZlSCcEqSxLzOTAIM8uOpaUC8GHYhth+aCPi5pFYJeGqv+JpJxITw4SoMSAHOwVYHKXi8NXx1iX2N81MlPQKRYFYyFYqLHZ2DovR20UDGxbx2tdXpgQDZUbcbb1S6cvkh6oxOveRpIN87SRg4KzchBFRVVypt2W2XOggC5ugKWWAkXCk5WDL6VEVM06zhl5YMjvXkwrYh9/AoI4iJZJeAV3eu1qd0enQN3zpgAxmifMKLYsTIIaZsDzSzPPc1tvYaryGVtBDFsVom9soIhOB1cVrWzdk1cq4citvIApLGLmLnreO7259V5DZjtMDTNO5AGa0jC7O+xdxpX0T3XJdQFuIAU2Hna/aVEeve29Lp18JHoboqIG5yGJMR1NRkS8XU7RbPsw4xUY3wJKhfMsYawEHxQTRbARESyLbwja9KvZbI2ufgUXC7+xC8z2E8xJpGOHu030Y4THywQDbLrG22wLIQRS4RZLBatCE4mB6OoJjaQK1aoY+OmaGrW6AgE6IZQ7PIvuaC0uzsJhHCGdzHD56glaR4dzGOgjJa/IDkOwiFy+BSs0u7Zm1VWHW02eAE1ROZM9uqm+eTf+q81cNpqq8unBiWTxX11TZ9Tzq253Nc/Zc5VPl8Xq9HFX219mre+vvd/Z59XP17FeVrd5JXVf3qvvUuXqeyvdV++r+1e9c1SVx3jiRIw4vvz3NWZx8OJ63YkOrmNR4jemG7kBfqbdt8jqQYTJlX44ENyGK6d0OuAzDobWRmie2KWriyNgjIzYneAYIaUg/KI5NVMWTNIjmtmSZYXl8CN/fECCowrDEfyYIAhweHkAn2qG5GqfYHlaTM75jGMfyfnx2FSonEkLehb//bN3ygqpXyfQN/O9fTKDzE4kpaTWeULEnE1+2R6rVuSavJsIrLSFVM4BBfbZJh/UMsT3Do/hjvHf6c3z25FOUbonCMRHNEux1dxG3QlyxrqDfWsdsNsBHBx9jWA4QdDzYhYsGPORRCNsw0LAsuEULzWITgdaDZ/piY55mM4mx5hjJdzQKA1ZGVbcjjmoRMbvZSFEKCI5u0oHKgObqcC1TOMuFL13XEdFrms5vsqrRERNpjopo2qIS+gEYsDUKWQ7G1P+SWIMNO0HpcCDOYdEJT0xwDC+rqATpXEC1V0n8ZYP3UFUG6CucZrZrCmB2TnpzcxDhMVenBA0h+ATZ7CziudsVU1ORFxWdK4NWZFbMWUFly+I3IJQrJ2GKfrLgxxL0tqqfm5oFz+xDR4sMD0IQk4cpWnYDzcDFpr8DQ3dhpQFS2uaIn57o2NF3sbG5jlE0EyGa5RpaXhc9pwtHI/mDKdMRpQbk9KO+8XfJ9nIN8rOsrAN2fq4guT5Xt9GUM5pOcHJ6gjIKsd3tIZwl8EYp7CKF7diyQtfzEH3XRk4NhOeJA+GCXsM5PXP70M2G8IyXToZpFOPp/jG2mvTjoDOHgbgsK0jOQsfJ0RANZ0tIhqLBAOP5BJe2+tCWHQTFEu1WgLbmwXdNcWYyHAp2G08HR2IG8D1TONuj6RxZlEj74CqtGrRljS6wnsTO52JdYtBlkBTVxAuDYH0B+XUHR2lP9Ruf1fLqU5wRsPX89WecPWY+bipdnZ8p/lkela++/7J7XlYO03iPKkMd81yVpa6p+1V6dV6FX7Gn8fXrGg+5vvLKftY8JY9qfVUJX/Ys9Uy1Z15OSDPao4UlsdJocoLNtkx/E67euXFcoLMZ89MLntzldEWjI7EpK+MIOSmZdUtIgIo8FthW9hGD6IBIZVwq86ptibaGrGkrsyk1WxV6IMewHA5Nm0mKxfE+di7cQGKQ8pd+MTkcn1FDXJhUUMtc3ctwL6ZXDvQvOvZJnXMMFtmwwuJ/sdpUlXyj979zgU4hrvo+BTgXvaJK54da2VCoSBUHtJW6nfm5WqxsgXTo0LDUQpxE+/jL9/9PPJ0/gKk72OjuQPddHJXHeDC5h9G7A/zra38GzdEQZwscHT/Bw8U9RE4kqGy0nTupgYbuQAtLbHjb+PaFH+HKdkv41h8cfI4PZh9hkk9Ay7pvufDdAJbhomG00TXXcbV3HQYcwaQneUUZJIjIHRyXGIdLWBTwGuPjaAciaIMNvWQoSDVByPWyIpMxEtBxnlzkdPjiXJtoZbbGwToR73euuIXEgqOBnSAzKvxjQl+WqQGztFGmDMGyBHaR8aMS2iE4zyVylp3TiZ30qBWlapnQSZCcw8TLL5Gl9FCvnGQ4e5fBhRCaAtNbSLgee4yKexXOdHZ1OseQGU9gQQvxQSCONE0JBKChaYVlaDnZ8xwYeiDvTGcabkS5QpbBKAN4dhe+mSPnhITaAqrWolKoRbkK4ZyO6hrO4s8K9N+kN3Mg5uqAakoZTixDyE3IaDaZLWEVCaIowTJK0Oq0obfaYgckDWXLt+GQo57e7kmMQTQE+m00Gj1M/RyTYY6j2RyF3RA1IjVK6+t9EBwThoVJnBFKG0+HMzw4CtH3tqG1dJxM5zCcFIa7je76GjA5QpTE8v39ZguTgvz1Fvqbm3g4GIrHcb/ZhK0bWEymyKnyZES9kF4oYxG1JtWKnHXHX8tWwn+iPq6prFXfZD3Kt68nvKRyZaA9k15PU8esa3lWTVWtnlHf14uq3/uqPCy3LlB5T/0+dcz76/nqz3lV2bxX3aPKUedn76mnq7KZdlYBosqp51FlqTLUXuV51Z72ZGpi6I1eLmPxA5I1LKN6KHRXENoU7vQBolmKwl1MHQwtZcEaYX9pzswQ55lo9bhyN6xCTHpxtISux3AdCzodjck1T7BBGRtoy5bOWGkEqK1iVAUnymUuoEmemWN+eoBsOQa0hmBi0LeDmjHGlnMVLu9JbYKhydhETHqTf64tGkau9DiWVSwf1Xf8unX0qrr7/2v6b0Ggr5bVz2qsmrG+7ANQmBfUYudU13AEWXnh0jFCLNdsLFVYRllmFbE92YCIQhYP8Pn4E9yb35N49T+/9T/gUusyNMvGyeYJ/vLzv8T9x4/w6egBXKeNy42L+MlrP8ZQu4EPRv+Id2fvY7KcYdfawfcu/xB+6MPOmuj6FySuurQLHGMfPw9/iVE+xEbRwUajh9FwKFC1rt3BjeYtXFq7AC+xxYELzRyfzT/AR/d/iYI2XqqwykTeqdFdx5WdW9jR9+DEntixHc/HtAxxEh/hMPscRsAVMOCbbZilBydvwYyJvtSHnQQoEx10bMnsGGNtiNKl13UiMfwlgWKMDWKuwhLUZM6icxiOhVznSpwzpxxaSNsxOyI7SAEbntijCQMpGNV0heVEqqTn6soDnOFOEv7kiraCQkFiUqkIo2pftHw5uKrXwPhzdrocGnt+STrVEhl/GMPDVEyrMH5VTEvi7UqAGpjIxLOWExeCClWTv4wrS4ILFRWyG9XE8mYGqTTZ3l5cpT9rel/jgM+g6kV+E6dCrit84wyLtNw2Hj0dYDIJEVtd6M0A7W4D7X4D3TDCyfIIWjRDI2jC6DSx3m4jizMcnIwwjAwE/T48p4Xp4hRjOrWNbbSgY5EDp7MY8TKH0egCUxuF3YLb6mPt3BJpOsL+YAArnMEMYzTnC5SLGfSgDcIQDwYj9Nd2sX35Eh7Onkobm8+ncE1LQoeo7eCqivOUqkdVdnWh+1xJGPYs2Vh/L0id55MAleXF/RevnxV8L+3rtWfUhZo65j0vO+azVfqL71Glc7XJTT2Tefmnzs/eUz9XedQ96hrT1TW1rz+jnsZ+Uk3Nqxo96+UutkEpWNV4NT6q36T29fLraUznef2ZUtzqP8PS4fgOtKULQ1bO7CcML9NhOx4su1qRO44lgpy6z4KCO8mqKJE0ERs4cfzJzJfHiSxCHJIMGQwTpT9MJBPuwPdRaJEQszCkDHkqZlG2HwpcLh/ygtBLBSyNjnM6/MDCcDHB6eEDuL0L8NyuCGaG6BK2WF+GMmElyqQjeO0BCouRRzkMn+OqJYOAiAe2VX4bfnOSNK0mqfX6+KYf/xYE+terUvbvhA7Z9CaXlTkHH342OuUQ2lJEubD0sLlUQ3ZRqVuLHJNojKfjfaReBg8W3rryPWwmpBQFzq1v4++P/h5oaHg0O8Cmdx63mjextbmBNDiPQX6CfPFrhEWMdmcNr1/5LtaSLZRzE3lqim0+0RYY5gOc5AconAJXNt/EO2++jf/8yd/i/Xsf4fFoH+vBOjSzgJ4XCLU57g/u4v958Fe4c/ghbl+6iSt7F+H7Nt7//EP8l49/ho3Hv8KPt36Cdy79GL7WQK6VOJqd4P3Br/Crw79GmI3QN3qyqk01HWbhYk1bw//yh/8Wa40OkhCYW1N8OvgEv7j3t5jnA2hIYOs+eq09vH39j3ChfQl6xJV2jMyMce/kLsJiKWhlG4119Ow+iGIS2UuZnRepLdjlWqaJKlYPIDPlJGSMvykOd6KqFZU6NQyOLPH4zSjwxRnQ4IBTyGqR9V85TlPtr0mHTFJ2dtrshDPtWegzJ/eEHqXkKSjQGXpIc0SeCSkPPWgpxMkCJQCUvF96NlVuSl3+9drbq3LJMLsSJgV/A8MVbQdRzIgGHdNFhsIOEOkO5osQaaSjr/nw2x62yz6izEBm2xglS+RhiDIx4dsNENOdUK0cjOlPcXh4jJad4tsX+lhb7yIwNCTRFP2tLXx2ch+PT8dYC1qwG21xGPr83kPs9R1st/vwOn2czEYw2m1E0wx3949xXm9i7/IFWJ+7ODraR97q4PLuHhyPyHn0EqwcSBm9wVOKPWpeGM7E80rbxVqhnoqV+sXtVULkizlfFLp1ASSDLh+42uTdakK6/gx1rPYqr7q3vlfX1LPUc1Q6855N4zn/lKbg7PV6+TxWkwVVlrqunsH7ualzdV3t1bupc7V/VX51Xe2/Tj6+Ax3QCscGFegM4zUKq/r+tgWa+7gxXpyr69F4ipQmvDQTCGtyozOEt6CqnYgKWg7XMWAFFkzbRsPsYL4YV2xuZFrjqp9tin1WMNVT6b/s9FxB852pdNMN9lViTRSgQ9vdj36FC1c1tLcd6IWBMInF0df3fdgMZ3M9oeY1XBMx6VyNEo1eC7ZHLndpvCsipaotPaubr9Agqbr8pux/BwKdM1J+hC+uoohJTceqnPYfSgFZmZOzuQI2ICdv5UVNuy7trBVTFxUwpWXB4GqVTkd0QqPqmOpsemDOIyyTELGWAr4Fs+GJ7SeeEfCwQBwWSKIMFjHT4cHMfJjLBoq5hoIrWVvDnLNVs4BHAbMAdosd3A5u4aH5Ce5lnyLVSyHK4HsTPWycD/Dh4Nd4GD5A1jRROj3kWKMDMoLOGopmjuP4AR6cfIzvXvwOPK2LLM8RlSHGxRADcwBdTyTuezaZ47P0Ho4m+5hPJ0j9FIWZg5Sw740/kJj2z5LP4AcuemYXizjB/uwfET+O8P2NH2Hb2EbD8ZC6M/zDvb/AIBrgvH8Zpv99eKaD4fwEd6MPMEpO4RUt3D7/Js67FzGeTvA4fIrB/BSu5uPWxZtoOZ7QrJ5Gx9VvwRoaZhceiVEMDQxnzRFBN7h6pocqoRxp16tW1URbY5iMrVWOg3SgkdVjQf5khgKGolJnrDrDUzJKHk7mZOnMSQAdJitzS4WzTveYqkXRRVcccb5mb2Xfr8mWyoGH93K2T80BJxi6JSaL6ZwOjx4Mt4MwKzHKgTltiSgxiOZoxAW0cIEMkURHNC1bAGHcwkDTbCKPxhjPh2j1d7CxsQETC7heIQA0jukhmSww2J8hcjScTCeYzEtonT52L20jXKwhL07hNboSY57qFp4OH8HwTUx1B6NSRzSawIk2kBgFxosJfNeGxRWNQxhehmNSxV7hb+ucXFCYc8c/DriiRSGgzvPVrRJQX7M6XyrIONAqQXm2HKafvabyq7zqHVQ+da6uq71KP3v/2evq/FV7JRjU887mU9eZrvK87JkqH6MFuCnbeX1SUJVNb/nqqPq/Ilap7nk+8eG5ep7KrZ6h9kyvT07EQZZe6Fkmfi82bet5hjxNseRKPEsQM6w2S0QTyLA0xnczBIwmPpmIl1TBx0hMwHbIfmnKSp8/iwo73bArYqyEaG6mYMVzhm6apG/VBF2Rphz2FAIbCbmQreFkfILZ8VO4Xgea3wbjTgkfm4RLAUMiwGySxSijVByHXQJxBR5Mm8Z0auwImMO3rMxHslKXinyhMlVVfWP3v0WBXjXsqmYr1W11LFbdai3OVTrttuJ+XRHWyypN7Mt08KKCaGXjXA08VCOyuTTtFjabO/COAuRpjI8P7iBvAZYG3BvfxzIKoaeGqKt77hqM0kMJG2KNoe0zimDbOlyGWyQM8aITniYkBYmZ4CDax0l6hCiN0Cg9rHldaMsMSRwLE5jr+mLXZKcjmMqiCLE/28ewmMP0HJxSBXp0JFCKc84IslRwzpfhDERQk19G8hV9iTmpV/Qc3aCFH7z5jhCnnJyOcBSdwmiYArSSahlGxSneO/oZPpt/DrsfYG/nMs5755HlEf7h4c/x0/v/L1zylu98Hw3vHGbJAHcmH+FgsS+D703nFgo/xtH4EP9w/Es8Gj1AR9vA5s557HgXMDod4ZPxB/js6DNsOBvYu7Yptu6Ho3v4ePChTIouBjdwuXMDrk56zhQD/RTT6FAAKPibytyQQYCsbVytNsstBHZP4G3nyRQ0ZdDTnt7hnh6sVuIZcqcQ6kV2XqoRtZRe91XIE1Vsla2ukuS0HVIo0QnwuUqT1yqKzrO9md/o7PbMeY66fE5ARNproOqPDomlYNI7WKQJjoZzDG0fwXaP9hDMGK5WxvDyQtSFpR7D8z203ECcgQiXOx9PkJQ6vG1d1PRm2kS5OIFOzcmiwPx4hKMnx8h7gOW1JJRvGdGrVxdVZDmZguF6aRMYLpcYjJYwswCLwoLe7CMxPUwI5kG6Wt3AMskwDyMoPnBOUFBQ3cp1F/sM66YSGBy+KeDFcPEK9fLZ+jp7XhcqZ6/Vz5lP/fG31YUUjxmZodJ5H/OqPOqY6S/7hvXnqOOvm0/lp0DkPepPpau9Kk/tma6OuacWqdqej3fq93KvNnWPOn++/+Iqv/67ma96zhfV7kyvooMqnwmCVHHyS98SwqeyL1GVHiehOFOy0yjfF40hYoYumO6ciHMibZC8J4PAr5ppKZqqPOWEnPTQKaKkEMdM02TILScFnGwrJ0BSvLIe2bb46MqMykmCa5pw9Aiz8QGsRhsdm5orosHZEtJJB06Jly/TioI4cOEELrxGANKkcmOdiDDn5HvVz6t6qepH1ZGq13rdq7Rvwv6fLtBVm5V2WWvcKl1WAqIzkY/CRscBhiuDmJ7UVBHxw7KBUdzmtO/aMovl6pzDEb8px1s2Xk2jbbpEt+jieuM6Prau4qB4jH//63+PdrsNzSkxmgzFc/uis4ubwXVcca/ASpuIixTLMkZmEKQmEmAUR/zMdUQEpiHMm5lgro3xs/2/w+fLzxEZBdquB6tZYKqdYqIvEZFLoNDhWwEMqoVJC5zTm5mOarbYuQssMJs8QTaZoTQTbJsbAurQsduCSZwVIayGiUSfY5bORVPgl+QXb4nDXrkkaUyz4unWNCzLBIPkFA9Gn2GpjXG9fxuXGnvYttrQAhJ4Bbh3fAcfzz9Ca9zARtCRFTTVVyk15wa1FSnyboqDRwcYWgvMnAw+BwCiu9nArBjjIH+AQfkQeryE0Ytx9+Qxfnr0U3xw+q44A86TJVzXxUa/jxgx3hv9Aj/7/K+RhGNR/ZWahZKe47YhDHDfbnwPr59/A0bTxc9++Z9xYpzCtDTsudu41r2OLfO8OLtFjQUO54fi3OXkDlpaH04ZiFaGQpbmeG7U3nArdAeFQACTE1rk0woymCuOKrSPrUdWpCK8qoGzLto5CIiXIAdGDmC0QReZRCc0fRdpuMT+0yOEmgW37SNotTGanKK/2YTXaKEsJpgsT1DMT/AHf/h9jJ4eIhwcwTUKvP7aVfz66SHKkJO1BdLJMeYHd1Csa9AbAewyk8lns9PD6xe28fnRHJluIomXwqR2//59ePE61mHBMxyUsQVvo49zhJ3tp7hz/wmWqYnN89dRZCVmkzFGi1giIvi7zBWJBbVArAP6JnCkrVbmrLNcQIEsrQpJkrqQmn31fxwk638qp1qF8hoFJPcsT/2pfNzzWn1jHpWm8qvzuqCv51PXVf6zz1TPYTrLUO+n0nnOMnhdbSxLXec1VbZ6ltozj7pf5ROHymdmC97L8aqavFSOm9VTqvxV2Syj+k0ipuTbcNrFbyU+HXwHMYes6rEqojI5qWMUiIjslkRI0khMRLblYhFHSLMMi3BZea2vvoVlmHCITElveP50rYDl5YjjEI5jI01iiVW3/ACObVdaUY0mo4U4qZVFjGgZC6mLw8khuxk1p0SBZB/kbzIKpFGKRZrBZd2vwkLbLQenyyFOTx+iubkB2+1A4wJrFS0D24TmmUgsDZ2NLtprPZSkyC5S6Bkdaamdpd9PpbVl3XFiXwn5F9sUq0d9z1VVfWN2/3SB/lVVxbpejaLSgFdNl/06I4Ib1avi68CGa0AX1/dKpSptjh1Po6/zc1UV0a88LUAfm/jT1/97fHT0Pu4cP0BIAhLiYdt97PYv4Nb667joXIWb+EjjEnAspCTBWJrox2tiBmgkLZh5ZTfl6j025nj/wbt4/9GHGLsRfLMrK/j37n6EO4f3cGf0qDIRGCUGkxOMWzO0NFNwtfe6F3E6HQi96MZuG69tXUCDTEakP82m0EITzdm6EA/kTorImuHJ8h6myRDFHOgFazAyE8Smj2PCnOpw7UA0ElESI0xjJFjKijweRTg82kdSDkB7f6GH2LT60JfAZDRD1M8YGoqMKFK+g1m6xN9/8HP8Wv8Mh8sB5maIRC9gGU7lYW7oYOnTYorYXSL3Mnw0+BifPbyHz+Z3MbansNMEWlB5xFd+KQnuHH2AJ8sHOLfWw7mdLXS6m3jv0w/w6PQBIi/BteIqdC9DWI7x+elH2PePZALx6LQDzS6xeWFDhNH7x+/joyfvI45CbDpb+P7Gj3Gxe0N4jwntW8mBik6xQj1jV+ZfXUSvFqEvJr20hb6YpYRF/P/VoEzP3unwFIFDVrkmPKeJkA6Mw4mgZBW5iWVUIFuWOB2nMsEpDQettR6aGRmiUkwmwO2rF3GyOIaWL3B5u4dp2cGFnoetRhODMISrmwhHUzSa5wi+jtPpPsziEDtrLtYbAbp+gO1OF0VUoNVo4t6d+9DO5QhtOioluPfgIbY6trBnnQymGJxOwNhhQiIXZoEkTqFbrtjLuXITgSIqrkqoECTkmRx6aS19MfHsQMky+ac2Xq//qfRX7VV56h5VnjpX9519BtPPpql7mK6O1f2v2qt8Lyurnvbq+6sBTq3UKye5KjfvV5OJ5+9U1dXzsqsJzbPz2gRH3aOezXd9ZjNa1btjWYLMRmHKsVP4ILgSJ4mSVoXUUtNJnwqGxVqUw1xkSdchfwGhihlJQq4KW96XrG3cqD0hrLXlNVBmCyxmp3AMQteyp2gSNsuwOOYjKRCjlagV0C1TTGYZceIthsWmgmApSMTpEidHT9BcJ2YHY9JLlIaGZTiHbQfYvLSHZr9bqVpXkyy+C387NXYiE2rpqm5+v69q0z8qoAAAIABJREFU4Lcv0NlwzmwcTEWgEwaUXOdE/SGiFFdiMkVd3aCvGjvhByW9GpTYCNhR7DLAteAN7O29huhcgjQnehE7MwPJLPiWDz2pSFQYuqFnGghS8qPz/wpvbL0hAsHR1mHEDKHSULiMbZ/i8eg+stLGZvMq2mihDDPcH4+QjZYItRyBTaCREB8+/QjX3Tdxo/M6Lnjn8WeX/wj6wyF+/uCn+Cz5AE/278jMl7aqZDnFunUON/0O4Nm4Hz/Ef/ib/wP3tE8wz6boGVu4tXlV4otn6QzTeIi4CAVYgbHvFVKeJmhubauFmxev40brJrqxgTRa4B3/bSFWQNaEU7QR6OsCK0r/hEWSgDwnRocUsCVOlxMs7JmEojTsJl1mZGIVJjniFMgcF0fmDP/u13+BZF6NAJ7Tg1t46JnbwmPOsDyG2ZF8xMkNbAW7uLZxC53uFh7fOcZBcYxO0IRv0WVRR2IVmKVDHMVPkHk5TvNT2EMHt269hg8fvY+/efi3OMqOZRY+xQSv5TdxiV7xKV21OUOX+EbkotIrBATDIL+igAC9pJGdaXOvPNUNZHS8W8Vt0xO81Qxw4+prMGHj3t0DPDo+xnQyR3BuE77tY3Q8QcvR4cYGDK2PMNZwutBglxZswxJ/hygd4/yVq9i2AuTZAttNFwfuAlYZIZkSUksHPTgGh0fY3n0NF3s+bDjwkOBSfw2ltYWdVgA9mmE+nCNbTvD5p5+gpWnoX76KS3tEy1vitb0NZJMTTA4PMBnOMF8myAoTBR2jZKOKskKOo2aLscKVF3wleBlOKILilRX0/EI9H4+VwFHCiGn8Uytf9lF1zFLq+dX9SuCppzDP2fJUGu/hpu5V96j0eln1Z6l8aq/K5znvUeXznGWp8lT+r7PnmFOV+3xyw3P1TmfLVDb2l8km5lXvqO6rT0B5Tc5X39O3HBhBG3pGlXkOXzOhew76QVP8izh0MjyWG0GHaF5iueo5vMT3FA/4ldaCmoWGZYpt3A9szBfURs2lrxBKVi+pOSrgOQwxMxFzjMsTEdD0rdGFb13DJFpKRIyQuljAMlri4PEDIcjyu0BIzA3LRmZqaDV8rG1ugkE6hJEWWGJqaVlJ4jhNncXvty+rgd+SQOc86ouDLIcVXuHGPW2VBBbgoEyFOwce1ZBlCBISACKeUa0teiwZeOkwJdEqDHEaAU1vDV1xmKscPGi3YXwzV7lUOYotnqvVLCdhEDreFjacbUTEdyfYwTID2avpAUwTQLTIsG5v47WNm9h1z6OMU4zDU2R6BMfVMMunuDO6i8kB1aRsaxqsyMG2vYO3em/BTDWMygVmaSiUqKZhw9c8dOxtNK115JmFabTE6XQMq2njUucqrnu3cbV3S9jY5vMI6QKwcw+B1xF1q2N42Ghu4XLnKp5MH2N/fx9WaGPTalc46sMIk+ECm35L1FUMH1kmsajViGXSbTZw88pVIHExnA9wkmbSiR2Hdmwij5EOMcQiWSLycyyzGbJ5gVtbNxF4Pj45+EDAb4j01nTXiFSD0ixwaecSPjl6H4fHRyJ8m41DQVszS9rNHARuW0hMEotx9hQmXDWWAnrzaPEIP3/893g6f4jD7BiRU8FJMv6UoTiqbXDiL2A6bB8k5gFD8yghKhz+l7W1qpV9+f/VEMc2KUHyVXyuVojp5ttvvoGDR4f4cP4ZsigCQwx7foBlssAinMHe7sFzCNoRYTadYTgL0fIqPPungwGOBiPova6YQxyHNsoM69tr8KMBnAzoNHzsnNvA+HgiaNmdpo0kMxGHQ6TTUzTKCMUixTwrsJylaPgOui2qQi1RZTY8U7Q+w4PHMPIYLdfGfDxCznBJ4lzTNsw+wb5CZz8OheJcxDBQToxFR/pfKbyeD6tKKLCmeUwBzj8eK2FW/wrs3+pP5XnW52srfXWPyqv26jnqOve8xrLUdra8s9dVvvo99TSmq+e9LA/zPk9/ccX9PL2eR5X+fK+eUS9L7q1NlJ7nfvFI8nGyQFa9MBJeaY5Rs9EE0+lU3o3250aziQZX0CgICVPhS8hKt9JriYwvBIMNacQFUS7jJQU0SYtszuUNV4Jb80xHGNOZ0oDmEBmRKu+kguXWVyM7B0Od7Y6YFjRDFgJ4Q351mTDogGNasGlSzQmARIhvA0mZwfYC9Ii7QD4h4mWYnGiz7VZmCE42fr99dQ38FgT6S4Q5O+rqe7D5V12AhCsrDRIx2uUC/6tsS5T4nI/JnGzV0WkbFZrL2mBB1544hHi0E1CDqw/CsHJFTqS1VMIpKg0AbaQ0weexhoSXdUvUQRYJV1INeUiY1T72/JvoahFuu6/jonsOjmUibhASjnZW4Cg5hJ+38cnxXTTsHjTDE5U+EeQuW29i/fxFHIQDjKMJFmksHSywAmw3N7Fmb8LNXHiLBt5ovwXdBza6W7jcv4a+0UERpWgaGzhvvYZlmWLD20OxtGBZHtb0bbzR/Q7KRMO9/Tt4Mj+AIZ3LQDGfQZ8Y+OFuE+vuHn1GEZcLJOEAjr5AO8uwa7fQ8LbwXmpXXOc2a5cIcdR2hDDKGVJjjsSIUIYldps7eKt9HUHDwZPjzxCCsLlORcaga7BtB01rTQgXTqIDzMen2MZ5RPmk0pLYHZhmC4XmYhEx5tyAm1VhK9v9c5idLvGLR++JR67e9OHqAYoog6+34RU+GNGayAqKXu+cNhnISlPUiWxEVMWLAf2r2/mX5qAzD4uSyWZRCLpWt9vFfDRDs+EjgoHQMhBNTrGIpthseQiIi037X7ZAnE7lO7utAGmp4elgiCTXJB59Oc7RW/PQbjpY77XRilNo0wUYwbF3bRcPtScYxjPYjSaCNiGFya53iu2eB5/+I1mJPA7R666h3+6AWhQsIzi6BT+LMXh8B76jYavXwGef3hGTBSe7tC8KGx6BHggiRJpLEmGsVjtfWiFf82JdKPEWCkEKcyVQlWCvF6cEpUpT5+oeprNcec9VmWfzqusqD6+rcs7mVZMKXq/nr+fjsSpTlaWuf9W+rmJXeavnVAsatRJ/8Zp8kpe+j8r3qj3LVnXFYzqmRbMlFgfHWJ6OxWGXoWAEbqHajSpxArYwRFa+DX0qZDwl5HTFKUGGNJr0IjoKOx6Cbgc5FzGTIbzAx3w8x3Q+Fl6MoNFAMyCzZIFoNsQyDeEI3akP3XcQJZE4uMnwS+1dIxAnPdrKbddFw2lANwJEcYIwmsFa24Jv2fB6LTRaAek2ZeymuMjzTBxs5dsoAVKTH1LPSpi8qsK+Yem/BYHOGnxRqHOwVPMrtiU6kXFApnZHGplIc4lAf+ZQIoAhXFrwgyn10KrjEfWKGxumxErzOOeMkfHqFa81hYHw6lLdVBRC5JIRZYtManxupkG3IY5cDPPJaKdNSfLSxFuXfoiojNDSGnDmNmzBO28gDXOURooG1rCNXUzpMGetVVztwrkO+HofDW8Dvr6NvEuIY/ILWzAzC1pSSEejf9r55i423tyUuiAyU0NvIpnEMCwHl9bfgNPflNV/s2iLgEuXJXyjgbf3foztzQv46b2fYj8aYBInKMIErdLFem8D7eaG0LiGUYZ8UWI930SaeWgvenCnnnDFmxOinDVgNzx0GmuwM0f4isukhLEwYCYavNzH69s3cat1HctoCi+0BBO/ZTXh0O5mEbM8wv7xMWanIVy3iZvnr+PNW2/hp7/4JcaP7ghfPEkbqG7j7D+lSjBJsbm5ie+e/zY+GHyERw8foHduHZudbUGNWkYLOLonnqwqvE3oHqUNccrGFTW9axNZqf+T+ysHenG+BKI0gWXQlsiYHQt7ly/hR6WNT+89xr3BKY4nI3h2iY0WoV7HAjCEdARTizEencKxNeiLBRbzKZqNDUwmcxyRvzxrYKfnwbUStGFiPlliOUvQvbCN0vMxSRNc6HpoOy5ccwG/XOD8uXV0TQPpKMbR0URCzui5fHJygkQ3YW3R92OBnY6D7bUOThwTDz//GHk8rwLW6DRE/AbaTyV2eIXvwL5ZmTpX4E2/eQ0qgcI760JbpcsA/CUrTV5XeblXf+q++hupfGfTZDBX48Fqws+8Kr1+Xz1dlVNPU/dwX79Ppat7Xrav51H3VvtK0qg0dS/P6/cwnWnP8p0RUC/Lz3tYBv9IZDI8PsHhnXuwc4DCnM5veZRgsgyRJImorhn2SzV6lqSyeCI8NVfLvu4gKshQmVRIjK5HcBCEaSYavsnpEIZji5az2+qjJSt/er2TFAqYTp8iIQKdTxQ6FwJdkWTVuLYChSHzpeOSEbABw/SRZhoG0yGmszF8v4ne3pqgIvI5HKupUWW74ipd/c5nq0D+9hVuiarT3++f18BvSaCz1p8/5IWPsRLu7IPiTEGHCQIjaBUGsQhvWZVVZB8CgyqMaATAYOuvHDJYPuMYwzgSocwZI0lR2B84K2coRJ7FsvoTB98VDCJVtoZtCqkJPZrzPJaQDNuiQwi9jEu0nDX09AqbPdKIu63BKg2kaYbSNWAbTVwIbqCzewGdsieObERjK6gdyEwYSwoFH3ZJUpdcqD6J+En1kW7kyOJYWNeanl+BKOQ6eT6AzCaROxqGh4tGv0J44yw8N4T+1ci4km5h17gOc6uNOeaI8lAqmgI4MFpoml0UMwu+6eFq53V0rv7v0LQUbWMd3uKChAi+vvN9rGt74iiz7V1Ek0I/9dCw93DL/RYW2gzrzTX8YP0PsGOex93hZ+gt+mjkJZqJC9u1MIpH+Pz0E9x9fBdrxha+tf4d3OrfRjvrwRrfhbH00LQagl7GkJcwi5FoGYj61jQauO3dhOPqCMoCu7096H0Pv/z0HzGezuGs2dBsHXERo9AIlbtCC1yh1hQEnpC5XoVSV2tpv9Ehm6hApHIaaPC7mpXnrqgoATcIcPnqFQS9HjaGp+IgOBoeIV6coLAr81G3kUOzTKE29cocnXCGLkNn8wKjk5EQvFiZhmgWo+zY0CwX43CIRwdDBDgSRra7pyfQug7OrTehOyYKUuM65Jz3sH9Cfwpy1me48e1vwR5GSLQSnW4Ap0jhRjNst3RoSx17G220fIYLpdD0KnzJYONfocGJQoNdiD9cNwRfmTb132RTgkftZeAV+1clmDgAcyLGjde4qbw85nW157HKw+Ozq2mVt56/XpYUdKbMelr9ft6nzutlqDTep9LreVV5r9o/t51LCavFDI+r314vv16GepaEeUlefgfWTVU/z/Oq9FVKZXl89q6iHo8zELui4wWC2xGG8bPrWUY0N67OidlQwtc06ZNcnZsFUTiA2WQmZpmAgrsoEQ7HtKhJG6TTneWQqRIQpLiM7XqyWoVnsPx15GmI2SJEGCZwXQO+1xHEQtJXU5UOakYdD/OC9M8pssJA4rmYpRkagSsAMp31rsAwkwBT8EioYdLNL9TG83p5FoVZT/rGH//2BPqZqmWzZBNXzZUCnc5ttJOS2KM0KKurwYUNUP7YySTIjffSeYV2IDp1VOAC7CymyxVILtR7Jp0xYIhjCJ/j2K7EP+dlhTPO/KTo4zlDLtiZlGcnoVDLIhWmNark2fgtzUMqsKD06OSEgoNliTwp4GottNsbAtrA1k8UJqruufwhjjJVqsmc3p0FCKPI2TE7BacjHOcs3UaxoN6YQCyWEKXQuYWqqizkSpHQi0KHUKGsCSCLiXzJchxs+ZdRWBnSMoJruShiOglUMZoJQR80Ay1rDZubtHfn0EsX6TIDYRtu7L6FqzbDlkqYCTUHtLla2Nu4jQt7eyi0VBjiGnoAfW7i8vpt/G8XNiQqoZPtQitJkEInlnX86PZPYNsuztmXYBce5idTvNb9FmwnwJa3C99sCNZ9udDgp01sW+fgTHw0l138+LU/wduXvoeiWeDhYh+/OvoATkQm9jaM0pYYV9WMWHcyMxf+9WqwVNf+KXuDQpxtk/S2tNuR37kgqIYjEzgCtWye38DGxQ1cvLqDf3zv53jw6QdYWz+HruOi5fo4Hkd48OkTASFqujm6LVfoJRGO4XU8tH0fKakjey3xjj8dM0Iiw8ieI9i5jMXgFE8GA9hODitNEU7nePT0CRaWjcnpAoPpBKVxgjf/+LtYPD7Gk8OncAILbbaDbh8tEwjHFq7snkO33RCcA2njnBiz/4hMqEBg6WgkfggSusTjarL0depQCSHVP8/ew3QK5Uqz8lz1rvLVhZs65j085n3cq2e86h4l9DkRUHlVWfX7VZlqwqDKO7uv3/Nl5Z2972Xn1XuoEe5lOao0Pqf+rOq+1WSnpn1kbnWtXpq6V8qheZFmGkZNlLqstLms6TRboNmIJsecZE26jsBx0fEaCMgrQft2kuLpwwdYxhH662vYXOvDI19AtMCUkKwZIWQNCR0TlMScOBwZYsa45wWCVoALu7tihlzOBjg5fIzRbIJGYEv/yQ0dy4yarwzxYoYw19DsrOPitWs4f+ESZgzz5Xv1urACX9oiB3cJT+YqvSxg0tmwviKsV8Tvj79QA//sAr0SyXXBXXVYrrfr26rdSkcWmlQC9nOVLt7GtJdWITWq8XI0p8VXnHtWXskcjAhLQxoC5qedhoO+sLXxAVkOc+X1Ljgb4r5WkcBUk2IDWqTD5GxCjysQTLWaKczKPsvJBgkM2LiJiU5EOk4MNF0aPCuQFgNNs8ktUg2gBkM4CE1a7fMsoneJEB8UOd/REVur+K6vqK8I+MAZbU68dasiL+CkgMMD/QY4EQjzeAW0oCFNSiE3KTjpiFa/me9BzFxOHFKJBUQYEmWtcvjjOwpuOlHYYnYWDTqR3fgOOdA2OjCSrpilE4QyCdFyOrGY2CiaokXJCqrbCqFHPef7yLQLYhs3UsZwFzBzF1fWrmOHGoCCYf0NoffaLrbx51f+Nab5AN1gHfqyD8dZg6etSdxqb2ngnfN/gjAPse3somUSxpdAQKzTyhOZBbIm9BX9I9uTDGoisLgi5Kye7aYaMF82GNbb4LPjlSBiWQzfoccltQBc3JJ0JktLMVX4votOp41Ot42UbGmMhNRN4Sff2awIJDg5tRo2Tp8eI0yOMXg0RBCu4a1vvU4SAtgEqGltQ3cyxKUN22pSFYCj4Skano6L/SaiiSUTIg5slttEq7+Fh2GOw/EEyyzBMo1w//4dXOwb2GgUiCKS2tCORMCPihqzEnyE1X0O6sT6IFAHm3h9q9fTs/62Eib185fdo4Q3n0cIUm7qHnneSwQUr7Ot8LoS0KpspqnrTDv7brzGP3Uvj89u6vrZdFWeukc9S+WrP4tpKp+6fnZ/9v6z19U5y+FipF7+2XurPCvzD+ts9btYP+o9uKf3N9OknZLs2XFAznCGV7b9ZjWZIg2SpmM5X4CLHIahUb3eZD7HE2/4MApllS0Opp4Ft+HBCGws8wij5RzDyVQ0TwSdcW1PQm2JSMkwN4Ybu4EDw2/C6q7DpLbKddF3ubCYIVxOsEyXWOQZXD+QVbrvNbHd7KK7dQ7rW9uwgxZ6HKKLfKUtraiqJaqSzpskdhLj0Re/r6rX3++/WAP/7AK9esQXPdyZzlSOJWoOSwc2CkcKrEprp65UI44IMxVWQwCXWudlhyC4ZUFUL1HJcsZeeTYxdE2Q2BgGJ851HBgUVw8FZJUogoJMXkQuW2HIV29ZLWo4XVBjH5uVxG/yqURH4uRD+l0Fn8kTeTxnFNzY8Rgmwhkm5SXZ5KSj8r2rSQBz1u1BleNxNR8V1CYZ0CroQ05nqFaQOpCMptiZrVVVi1+BTHrSVQVXgwND0vg7GRPKiS6nRFzJU5PB30qcFpYsEQbkSSVwg9hYfVGb8bcSPUoPnSqssODKvoCRm4Lm5pSeqL8JgasZOTy9AY+efhTCrKsVWlnP2kRvvV0Rs+sWirSFxSQDYUkN20bf3IG/00VCbnqdcLweZE5CrmS+oNi5OfngirP65pWBparu//r/+ZtfHDQ4WK6URZXgYPgc66jgAOrCZNginXyIduf6mJ4u0Gi1obsW9HKCooxRmiXGo0McTEP8f+y9aZCl53Ue9tx9v317X2efwb5vFAWCojZSFmWKlEhbkSMlZSX5EcZRrDj5k1IVKy7FlSqnJFp2bNlSHJmSTXGRJZIACAIkAVEkBgsBDJYBMDOYtWemp6f3u++p5znve+/Xd7oH01hopzR3quf7vndfzznvOec9J722jAP0VT46gdxUAfnCKAoTTRy9tIxkqSyk3WoUsVGpoT1SkMe2UDgt+Xco3kZ6OIJy8TLOLK5Kfk7DPaulDYwlk6jHY2g3GlheXtOYR2M0CEJXmvSiJ+04KpiYHWzuN3f9R2tB+4k3BzYjzp2MpfahQ9o7yTeY1iOtwfAg4gu+B9Np/29xug+meT/erc1cnNv/mMb3zbeTqX2YYIL2uZUz+L19yRZDwog6KbWZVSQ6ISQTCSFqntibjQay+VwP4dMjX6NcQZMWBWl8ptlEIpeRHlIsk0Gt08F6mbdviig1aoiFk8jFcoik07IDQq31DhWT6YQpnkQsN4QmjYLRPGtoCMkkrwiXgWoe0VYVkWZN4qp0toDMyCiSuQKS2TzimbSx4bstRMg9JNES9fDZmSPmwUzr6to5SG83Vn8T4t8HhO4wjBs9vwm1XJ0XNcERKabVlIpUIP88YeoXOyPNv64VRqTRj7MTfRQ06epcBdJykZyIeHYcNe/oGpBy6KhDuIZo2yG6AeR1IotPtKkuF9XJmvLZdqhhfsDdfrVHxMwdejmW/Ip4ZMCTN/8iQvziDBB4GsnJLSu0wT6K4FA2XusgQO3KLzl7SdenBnR5Jm+jTWTCQyPTiwNB2QTbbBsg6k5g5BjosC+LETyV07gEEbXOtLq/TT0F/sIdaorbzQKWTe4JRQ5EkLS/Q+zFMz31qXjvm9de6O3OfiQPwobQuySG2J4u2uGm+soTsvJ2eLruytJes0U77jEZtgh305pDFqd+x7uo00d7J4ZMpIAc7U83eS88ahtdZnLpdlW8EBEfLLcZbqPJk7SbH9e4nT1EmAma2oGIa9DNi8zY8qTDk4J0IagfEUIskkMkPoRivSarhql2F+udDlKjI4ilEoi1yG6MYrhSxehQDvVWF41KFceeeR7ZaguHPjaO4bEMoishWdpbv3wZwyPjyMS6SEYbiCeHMJbNAeEWLiwsYm2ljlosj+UysHp+BftuPITJdAwbF3kNMIxOLIEzpxdw+vQCkkP0HcATFE84cYlvPGmqy3mOqOSa4B4kgUKnOdyjQv4Do9ffaxbR28sDyJPh/PO/wXw+3D/fLt6nC5bp3/3Tp9nquVWarcK2yvt2YWz71mV50t+XYN/e4IwP9U9fBg8hmgt3j12wMYDg+W3xHF9fN/c0vztitROp75nbhRCV0ZotbHTosjmi65fUcldddDldraFY2jDFOPlQB0Jx+gBIAfEkKu0uKu0OurzBQT/q2bRu0aRzBTRRRq1Y0gk9lc8gmy8gXSignYijGqLBJzMVS/8a6ZER5PJppLMpxNJJRBJJ6Y7wOiX3LiFJiEI7HgLiUQJE9cbWhR08GGAQ04+YPUl8Xv9tPwLvA0JnZZuROkP8Aua5jRPYajZRK62htFxEKJGWpS4CFabzT3u3JvKdLGIZG3D9CbdpP86dQENUlCJqIovc6iPgMoROoEzWFcs3zxREtM2IacXrpKoyacyAjSWQoztP20Ash9dDdOaUSUePYHnydo3hRudZWJwE5//bG8xRm9wpj0pD7IdDxJQTqc2kSGGI2ookImebuQW4qU1BxNj70ggza09qAAkCC+saNSDChPnoeKHXD8lTbUeIQHBn0y69pcmoDw2z6QgnAoKImUQP58tvJFLNFBXQV7qIF1qUEhY0oorXATnOvDLDTd6Nsx8M5D1rwiAift6Bp8w6qtsF2uh0/UifzVKkioobQDsFCTfeGmU2RWuJX8JI4ii4Gdjxw/epdxoPlKBRIqChwQ1W1aIVLopR4khnhlEKVVFtVLFRKqLa6WK9uIJII4FstItQs4loPoM77r8Le9YquHRxCefPXMCRF5/DxvolzO7bh1oogUw2KQcUE5PjWLxYRHF5BSfeOAaMDSGTjeP8/CJKpRAKe+eQHw/jAn2z0490Kg0kklgprqPE++f1LorlFiqooN0JyekQlaEoNuBPa99e7Jt7TPfFOYzUXzG2rt+jSvQ2//m0fF4NQQ/GBb8H8/o4//RN8HX5762ezDOYbrswn3+wHv/tywnm93HMG3z33J0APSNE69P4snydg0+fjuFMu5Nv7i/umYsXL2JXdgT5oSHJ01OJpK6gEY4S2XOd02RrqVyWjfdwlEq7ESry6MAUTqapsI5ak2agY4hlIqCScDRuHteoL0PFTyL4aCyBRCqHXH4I8VwazW4TxVoZTXdFjj7Xc7k0YoUxpMaGeTIwfMCzFf/Y5i79rlN0SQ6twTX1nZvOwVOPQTzDc3Dcrn9vPQLvA0L3U+EqJDDkJAnfEEmabKTZrKNdX8PGhdfE8iFw5wIUUnOInSX4DaEidBIw28xEYDyl0iYcyyTLhodFnuKlwRuOy782FyDP5DxJ8h67lKD4zqs/rTDoWEMMeicXZ7k89YWIcNziIoM6TIRKRT5qs1MxTwg+hKgsIjkaRou0DZ7+aTubooSauBI8jtZF5lBZTZ6IVKuNi0aMnuXkXY5tZT+4XVkPFzxP/n5c7fpRKEQHB0CDx3AvyGAa7l6dxEl+UAGQ8V1Eu9yyJB1YDk+2MSVt0p+6AAlFCOw77y0TzofQcqxnhoeoU8AfzS864ojeuzpdyv1bUmokAdI7MYvCtnEkAUCZCsuR1jXtjPN+dJtPXi+MmWIkKf0otXFbCLWT4kiwHcSoIg7C9CFGe85NRDvmHMJEB6ZVbQ189/8b8eeORixOftjDutdNb2zDoxNI5BqolkpYrrXBuzpLC/Ny/9hKJ1EtbyATamFs9xRyk8D47DRGxkfw5rHX8RePfhWNUBgpfsRwAAAgAElEQVTZkRmM7r4ZN989jCE0sV6rolwqoxVuYHj3NOYmJ9HdaOJ8t4h4MoPC+BBePHIEpddewex0Xlfaas0QClOzyMUzWF6u48jRN7CwuISDraYAeiIWdxwHGxNpmpBAcuta2sSEsgG59NuN3lZIh2H+bxAh+fK2imfcYHnB9P79as+t8m8VFiyD8YM/tpt/Pm7wO5j+6uUHTurudk4wb3B8eHrw9Q2Wye9gWPA9WB4RNh2bNBNNRDM5JGNxIJPB6uoqjh49KrPE6XxOJ2HeR49njUNG0R31H+SsJZlAJ8x9TVWfKCKxCMKRmNmHiMdRpWW4eFRX1iI0DxtLygEV71K2WnU061U06YMjEjNPaQijHg6hSRjX4aGHRDxvP5CjR5sI0oD2SMEOCzp46OwgCKU16nFHsMPuXdeaWUIPLm6R6G9g0PuA0P2IbzGaNGwRdrLlcAiZdAyHdo+ZshlZ8LwnSdd/7aYzRtCR1qaozA61j7lZbBPYgo/IXafeI1T4iehEFaK2OZ1OhGJocPFw4j2RECFijyMcSgjJk/1NhK4FTQMMMsLAGz3Gfo3T6hEdA9CEES1vaaMRJdt9aLI2HcNIRm1oio4ncLLOiXqiVIbTCdUQKrpUHKIiiC1GkjfEuSR1TFjsELfnSAj4Wl1EyARFPNXr/Cu4ZAhbhTiNZsnDlZJa2yyPtvDZS/MtLgCu9hOWk0Dgk0qABCI2b9T2JrXMM544FCQu+C0q29JQk5oe1ziCNkbGJGMackKoqBXqMKyLVrelUzcJK1qlo0iA7SRh1dLNA0i8IDtwsjbbNRvVLIw+lkkYKR/bQU4IG9JX+LIW7ex/Ag3SP6QBSeqwnwKcarFGS9cfrX+kP5qSR1M5LpZKIpaIyXd0rVnBem1NREerSVY83Zd2sbRaRJiGYap1XcOb2zeHsekCltdLWFyuyHHLmy98DzMjGewZSWM0PIp2awOjmTg61RJKy5dx+eIqFioh1Ef3av5qpQ3a5sXI6DDoLIND0A5FEE2YHe5YPCJznI0WJ9Jhbrqy5boRUe0U/9xQWX/7hPO1jCDzXOtvEwIbyKS6RXBujvDl++fm2Cu/gnX4PP7J1MH3wdzMG4wPfvty+fTvPi2fPty/+zil5XrdomzW78vS7nJIvR9mLfTf/un7sakOzXBbd89rtZrY72SxK20sKkTMqzJx7huuaYeseXe90WjI2BCpd56+eQjgPtDVzXhchyyK8HiaF03N0z6vAxN2RSkq7KBDL260Fke/EyTy5UkxjFQqI0KCLlVFPZL7x7VHbiRxAI8VVA2S8ml/LRkc5aq1dcu++zAblev/v90IvH8IPVizAAC1PBnIyerojuPc9AwK2ZRYMK1mR2x4KmoQqRtib+ukQYQuowiyctRfACyNCIH3yWlohACfEJoLh96GOm2e9IiMCV4blk5GZqhNb1rsXXdCDXVM1tShX88Ic3AtRhGNZIT4GxEzVCMWkWTvhnhj8bSd/rn0uMmjRBD0I0QL5kQKUcm223Q5KP6DycDFIucpuW1IkI5UKAcPheiPm7J8DhVduhoRob5pqVOLrYNWpCVkxBOuTpQC2hQNcFSoM2B3+0mgEGkRxcjUIsvlCV4IHPLKxXYLNVKurougvFNP94vUtmdbiERNLt/laVxTYCduwWPeEuD4dQzZUj5GyTuRtjgbvPtPeZkoBNbU0ZhQUZFOU0XiUa5P2pybmGxCsoTl0pEgxNiGVF0kD08lSMQSFaIKLrUdvfME5Sh8sv/EmtAK5S0GrlS31jh+zQaIrEPdhnQB2NR8Lo5kYQSNWgKoz2B1eRmr1A5udxHrRlEvV9Aq19Ftt5BIxjE8MovscBaxWBIrS1W8/MpRnDx7BhuLR3HLjTdhamgYlxc2EGqtobJRR6RRRKxRwtL8aSSSo9hF7frIGgrRDobZ0WRMtxrW11ell7GHrHnup3ZdOhEk/KwLYdMHYd/EvTHLcdornOMdIOhrHV+Wqf2wBcIWoHZ1bpdmu/zMG8x/re3ZLh3rudrP17dVGms7Eff2RENQu51VWdtZmiPcRa9y7dmP8fxtNy4+zgRxkCU4Isd6heKfMJJEppk0oukkhifHdQoPU3FSluLMiiZrlliTYr54RCdy2vQnyU/XluRCEgYSRtEeBC0pEh7Xm3Q5nZS4rNWqkC8qs8io1RGPpaSUR48tuUQCiUgY7XpFtg7Yl6hOMMb5s2MJDyZce2qN+kxELqKasJTDIG6jorQr/dv15/Yj8B4jdLdIB+vTiveBhnATyRgmp8YxPTVh98sDV5HEinJXW4ifxHClmU1/4mCYW/hiNzXp87eCVqshWQ4NwNBQC+9jN+sN3ctttspo0LZ6oyEvVM12U/IlEgKUMtPZgKTNbVo5koqlZMQd+jIPRWW1jSwrfyVOcuFwCJW24xhoU3fl4UxMdSFC3smN6fTfojp6OIQoKVnKBiJmyCbC++g8+ccgC0l0P2oIl8A6LN0C3iGNUWkm3BVS5mo39RJqEJAT0Wd1+41KtpYc2nSNoAihIZmVqGN3aueMUJbN8shuI5eAcnGOOO+ia7NxSoWYjZAQm106CpwN9p1nf7LkSbyI3pctZyIStpFXAun8hEQICR22T4pAhG66VdWSX+aIUw4iwRSOGcFFQo6UvXEuHNDTcZqghIQOl68zG+xY/EJgLqlfcXoKQqhrm4JFObm1xAhbVwbkFUw76GQfcj06NiXbTQInk0khFmojFenixv17sF7IY2FxBfPz87KNHU+HEUplEaOmfqyD6ZlRTM/OgMRrdbaJiYkxvP7mUaytLWDlUga7ZiaRT8WQjkcQbUcwPDGK8UYYpeUaRoYTGE3ncXmthli1iMrlBlLhFjaWwui2qsin48gX5jAynJMREXITYhKriDLpIQj2T7CSfSVBw38O+W4emB/d19WQ13atYD+Y7734+XKCZfowX34wzodd9ak9RtKTGyjYTlucKp+wQCRpH24ynH+sb/sfoaKlMeNYbQzlc7S0hUqlhFyB1yo7yNAZU6WCpmymR2V5jXuZuSPxmJTSwomY2PFd+qVnhRR9xojkYzI81eo0nZnWGpLpFFKZjNxeE97SA2C3QqLdCH6yiyLhKJLJOOJJwiWK72zfiMuqEze5qLy5YkrKunWjbenHpd9rTe/VhqGf9Efy5ptis6mTk6u3P38/koZcpZItELpv6EAjfW98YWQj8ycKywcGlm5wDXtg6qgxKmoRafB+pBUbRSg2UO8V9fXrCEa1O2abmKcgnuJpRIHPTtsUfRpNi6ciRpCVT4UrUs9adNx2XbLWzTwivbZRaU8IpUkvQi3dEeedSWIY5uWdcTqAIauL14LEJZDlObKVgG6L6Ew8K2Nr88qQ/LpT1k/uAGVWIbSJzA37GUUsi3mkXm386SNbmzxihANPt/yJeg5HUZcoIGoOaCTz5imXVLbpCUgmFjITiiRYDGCwbCufLDXOheTnDJNxHJ6l2Sc22GT5IfpM75J3YJwNIgKidJ7FjQDxp0FjX5MDQNBBmTyZARwL819MDoj5NKZiDHtPl49iP6rvdooQz4AIn8SKjIjQTG9Ec8jTQjRCVj0JCR4tnG4Gkb3O/yQg1CvjCnCZatFYnzV+rv+2AIOL1dEPHGbmcVe52Y5StSbCh4RJirLENpV6SASEkUhmMTqeRDSZwdBwQS506WeanJZwpCs3lCRi25EoYok44ukQUoUc0kMZnDp2Qu08f24esVAH5WRDhFBsfBwjiSwu4iza9QvYNbUb6U4cxbV1hBp1jI2PYCIbw/xSEdFQCzO79iGTTKln9B9NQtRmNySuAeee5Bc7ph5vo92uQbzG/4KIziMhj5D8t8Y7gKAYzx/3qa1Hvy43z0OwCcGyfDjXhS+LYb4shvNnxGMf8W9VBtMFw4PvzD8Y7+sLpvP1KrGIXHsTT0ocBfv2oXxyODgMzOs14e2dd/QNwok4pzgoYERHaUXQUx8ohAbXn+AKRUItpd3YWJNCWyad1CGl1qITFS4HGt0y0780CayrvLGouJnWJhNlUa5OFhUJWNqcqFfqiMbjyOdGdGCi6JPyd8K/cqWqPhCMRCItxGMJQ+Zkz3MNyhGQ56qYSNTPizaTww1+5j27vTdiPqIXYC+eszYQvPNPDYxls1En6PC4iBPFwTVQ4EO5KhxPU2+bK+3DGAv3uXyqwXgf/t48t0Do703BV5biO+KfV6a4lhA/6D6tFCw4rM7il8GrQCpBXOPeMI9fHwZfuNl92n67FEeZfodXK7ioHXJ3MnzhdcWbZymhKyqHSQ5Ld7C8Gha3qxx0KNKuodGoiUNAkUKz0UKj0UG9SfexdW1ChTfpB73uiAUjTCR+kOzJ19UHXNQClPU6QgaytNg/Ufgyg2e9DdspluHEThbPFepGglcByVpjvnAU4VBK+gYyHk6A1rV7zdR9YHwkTJabKTCS0iZiZd3USyAAk6IVUQr1Dji2IXNOw2/pCUi2yI1iBJQ1mv/zlgJP2ySEeHJpGcAxqGfAhZrbnRaiYpU7RUERltZ3AkIHg9Ufla0FYW9GDPXnmaF+GPwy0FMLgONDjR7b0OJg0KCR5PfU8DciQQYw3J3vWIwnkwRGR4fFoqzVSzoti8PkWMXKTy4E3f8muziQSsuq1/rKCiobq1iYP49XX38dGRrtiKdRb3cRTYUxlAkhgSqmCynMDu9CIhrFSC6JTnlNQohOu4lycV1cKs4luSBCeCTKiMCdxzXqLajfTgNeJhP98LzLJ/tm66xfkP/2z36MrdXgdxBJBsP5HswffL9aHl/GtaTxaQefrMvX55+D7RnM0/+2se9/D77ZGguWG0wRbDfflc7tHxm5QluHolQ8IVPD5CTRh0NlYwOFwjBysSQa3bpx92SOl7JsqviasRkiZZYZipJMJzFvJ3RCyTrhVLuFepsa6byu6WTzFJ9xd3ZCpoynmx8UqdmhgIaLTJxoyFD7y3HP1P6AiGG7fgfH4H1/d2DQY4FN9TFQ8KUPM/pvzDiYqx/bL4dhROpbxfVTvVdvWyD0bSp2Hb+iD74l6rz/GHxuU6ahnMHEV/2+ohkOQPVQNSegl8hO6QrwY+/ihN+U0CfuV6s4csUdkUDtTZsUn8b1Z1OZnDRPjdkpWam1gOkSsCHETiDLEz4tvZHC9cSCdASc7gA3EokGbmJxHRxC97VbGcYV6Op6Eq2ZmZ4Bjb4ojxNhVGsNlcM8/XymsCMgQXeIQuhEblF0pATATUlrMhHQuQpPpAQgxApdxGVcwmT6hu/EPgtTabA/z0Q/Op6GGmLdhUN00WqIV4qFiEuZqxvP0oWIusYTg12K83NiBAivK9rmp+MG05KVUYwIxRKeiLFTjwd8TM/3Hf+4fhx3hHlZBtvLJ8ePI+BFB7bZzXwqPUNJMchZnSOw5I9PbQ3q8FGxk9ffHGHAeDpciSUTMgBSyKd1//fi+Zj0MmjQLxWPIpZKI5s1Qz+pREInfnI1ZDykUkal0USlWkd9cRHlWlXttbUoc0l2r0Rzpya5//pzFQx9r94Hx57fwTnx8f605r/90wN7n+9a2+Xzb5c+GO/r2C4tw4Ppt/q+Wt6rxdlBYvOYbJfej0GwLXwn94fiRYqrQq0uUqE4ut0mGuUaWpGKnKvQiEw4yr0pclvcQyrixtrGiQrFeIqmDQseRGj/wXQCCIP412jWdNqPx6NSChVXsUNl2JAOHiqXBiu4t8lKj5KQd6jO7RvjNNie5v9qu4h/7qZ3sEe3G6gdh/eFuKaq7dEu4bcvzOxv6KaTx1eMI5zkL5jUZ7niuf1e85DuiizvMGALhL6Dkhw7Qjne65btoBlK2gPevZnQqU+GTwbKsqSWzm9q2yx9hOzDeSg35B8sd+AkwijdGfdpiIA46W4F8HQUiyIWz1hhlJ0RbxAZqYI+gmULrC22COQG1rWfG4M/Imwq/bWadXR4wm83pRugU74nCmhGtt1GqVoxmSrFEfJ33NBTyEnuPw2BkRMhpRjK3MlwF6uMyoVl9cPY4lQsNyKJ7Dj+pA3PNlOGTqSn0yCBR0L4vRsxS1BE6JK1i81LVjAVdWIyjNLRiZWOUUjpx0RIkQvAQfTDSMRIsYn0HEg6NeqI5EcQauekYc/xtjnzc6DmvbP/hNRtQbNMlsjxooMLGjriNHjahRwUjhzDOb5Mxzi2le8cE7aNJjipT+FZkOofD0TxNkKtBjJDeURDbZlPpS/49bWigC/vldM3AAElr3rGY2bFjjLP9VYNldU1lCs1eb5r1JsgAcd6+SPSIGdBVzndSNjaemfDcq25fB1v92R5vq2+bL/v/DefvhwftlWawTDNm1ujPv9gGoYHw4Lvvi4+g+G+rGB4MD6Y71reg+UF368lL9N4wrHdbKFFJC+FXDpBqaO4sSZ9HV7X1eVXxtEJldRuaRnbbqFQx0XeEDlevJUScftfhDxl7yZ/51rXrQo6eqGokL4geLuCxGuMiDwCuagWIt9i3nq7+Vp796NIZ3uFCsybfh7wKNB0IQQR3gPwsqme9/hj5wjd4JyRJps6PdCyXjoXvt1AKB0H1Q+oDbDNvQ8bKNvhSQt1Ffn6DPsGMrjyFGLlWRKfwZVCG6g9sowg2oamryLA9L4sojwinEA1jPN8W4F4x2dSqcafNQUY5uGpj3Qy5VocGCIuK4xKZ/oR6Xe74LW5TT/FG7u626WGvbFWCcOZnixpPvlnvz6xYKxf+7a+0I49bwnw5NjQ6ZEGImqNBmpNGotoyve5ERC0/VxDvdYSq42bm4pXTMP4Nq3BUSYqZEKWeVObP0QiQnNLXQMqxZHdTPDC8WUbm9LIFlkvRT5ejeHPFP1og7rJ+/3OSAZt0QuZEhjn9wDtPeh0yA4k+5D5/ABa7/vryn/v4OmUxii35Amc42SImfQ6iZsWWhTLUKYZ5qmahBzfaSDI7vhSx0P95G0G6lq0yHohB8SsA5LQ4yiQECKRRsta48kpxOJJNFq0BFYX4GWry2Ub+1hMDFLpbzQoZkgkkKTnPl0fMmCsa0LiJtia760Hty6srYNjtYOxucakV0N2jNOacRyYwbRssydit6uOaQbzDX4H8zLOExGD6fjdGyeuJAdL/JPlMH6rOoN1BN993n65m+X+Pm0/vl+vj/Nl8Mnp41PvPHXTiQkJShqJITKmNckOXUR35EYVvMZGzXVdoo0gxuu7uvFpJpxJNXJNitjmqmZ50sUxd9S0zy9C1BFfujLbptgrpNsevApHcSfbwRM6uU2U1fOncXJ6LQYa7Sqwh3XkBjDPf7ofSRv+3DE72BQDyw5GEe57vMQn95TtK2u7xwvBMMb4tINPy/V+/L9zhL5dKwZYlZbMd2Qg06a0fjAG0vBzU7ot4hnkEdcViNzS+41im+LK9lh2HZV7ClRc3ER+lPv6YhnmET4XpOJF6wZXgW9jv0+2Ubg6bIUotTakax/vZRrf2Ge2p+6O8tWVRUDCUpTesaClMEN2uJlptYxUousX5YenT2ywPKfdrOLd5nNolACBp3PK/QkUKBrgU/7Hhbjtm+PKMfDOQEzJkC209nYoQ+/S5Ksh/EazK09NRgDQjCoRYhOd5oaM03BvS1+AsjuypEkgUGmw5ogEnuxlCdBqYP3l9QTCoTkBDtZvgK7f952+CQAFxk5AyCsl8bRNLQBSeE6O6REDn+2eTNpqFRHUbCJCmSKHxSEIIiiOsfXCrhRS7l4r03+u6fyGI2FpKKNcFtuTNoF4ysrlsyKgqABKZUZdT4qFxK5PpHNIVutIpFMaB9Uj4G/rjvWzWl2HtObsCDG5LO/5Y/P+7CMzmwuHuPwAvoPahfh2gIR9+q2qGmzrVmm2CzP4w9jAAhP42p4g8fVtVybD6ySqqW8SlUNU3eqhMmYsmcLw6IhcV9FGO30kcK9GZCCLiNU00onStGNp8pWUsoMztrZ1xUNIV5wo2WvozxG5A2RIm4JuWFwkrmXeP/dT5vvt5/NqfflPEhcQrxmIdvC2h7A5X1sganfSc1vbNd3nDfbEhw0+fZrBsn34O3teA0L3DfEVWAP6YMIhXi4LImB3sjWAFcjbO+qaTGJgXfvCA0/mNYWkQKABwuAkBLGXEvoBIgDuLz6PaPplWTptL5XBb56miOzEoLK952bMFiblodYnozJtczpUq81qDFrWYumMlRMYB/aJq51/pLB13AzGMyc3HE/x7tDvKHKW2tsgriNi7/Y7paXnN5Ol95EekBCBGxJXPY64sBOzKawTrURjvIHQRTrt8/ly+k/FBFf0FUlZg+sbkbNzpCMnOlR+482DVs1uAejamiceCDnYf9NwZ40eIBCwkPVM5cFMJiPHEzJgwVHjkDpW4LUAQ/XEa8VptfT75t843iyLxAmBX2/8HZIIrmMiUcaLDdqNyLRttVaxPBFyFqLoii3PkydvCxCYdmSEo9sm8VRDpVoR0s1ms4jF48hk8zqJU/bOcnkNqVIqSrZJQEp3lzFqzicbiNdbuofMcbB2+15wb2p5unD2x/rlRP0+4Y/8yXb6MWXlg/Pmv/1zuwYGy9gujQ+3sQkuXB9z5TNYr3/3dfHbcxB83JUlbN7bg/G+rMFwfrNM31b/vCId11ssila1jUarpWtr1XIVE/mcPAMWq1XUGvSc2JIZaJ3F220ZzuKtERL6ZL2T2yQLkBQX6dTMvvU3tAhmEqOEylK0dcSWDMUYyiMBzPvmBKd+DXrw7EsSTPOcEB95Rad+RAHsTHAZqJHGH5QItdcMQvvNeMXPKkMdv66XevOLz+dDfU7//d4+rwGhb18hx+LqczLYmYGyJINnB4Pp+D4YNpAveHIPYC9TtvJzZGUSodhi8uX2y9Ki46c6wvjg7G6l7cAFbWn6E8wJ5T9D9nzrl+Inz9qimj0xwkapXj58WwNli2PfJ2j6Zfbb798CpRvc9mWzip4OgE9tmt02JiYWCJbd75/1im1kvEbHERg9QoNF+sy+Tm1mH2gKZRwRAqSorsgxkx/bOJD0SzDYi0Bb3au4c44WojY7ETrLjEXDQpw8EftfELgyzbv9+VMtiSfpGnDh6MqjKS2yfCJG1strPjzd8Eoev03GaevAcyx4QhfypyMbiRn6DlKogEkjN77dfMZTSXSqDW02ytdjyRgqxRJqtYo4A7RGGI0nkIpQETEkEYVh8Ct77svlGNo4vfvxubKWaw/x7WGO4Lxdewk7S8n6gvUEv31bBuN9Gh/vnzur+eqpWSbXjS/bt8E/fe7gN9+57u1ETLsRvMpGs6284hkTwdxo1tGs1dFsNhCNR8VO77Yb2rjdbgLtFm/nsG5qyVEcZgidRqJoXInbh7u51abYy8YuTCNbFO/JEJaEXWoe26+9QvGfRE+EIf7nYcJmQsXH/ufx5D413NNv7Wa45GG1b2+/f0zn4b2P3ZzXQrcK8+nf/dND0ytLcj0igPeLjIl8R5vNLmIxO3WJkhOLmFDNzIMSYFF+KMBFJKdTA8EMq6RMkicZKsU4osDFE1kYe9sGlgNGWE0rgn51cDH1BlIrjq2yxUPnIAwicdmmfJHSbn44YOs115VDhSvKZEBMRoqTO4IJrAloNrlBLIisYlG2AkBWV68PDjFbkzhuYXRaXVMa8SPsB5B326IcF2O7Wut9pPWOY+aJZD9+lHH7+q1Ir3hlm01jw13pT57KaIuIMiuZwGVGAnSOotu0rJGnXwMO1g6vUKj+8Mq+X4u+mSyHGf03n9Z0EyO4OSHyoLMb/VhYb+ETMRJLUuZnY2ljZ+9sui+PXeKP8bx/m0ol9U3E6QEh16n6rzp8etcg+9zyf9bDfJt/nHxyGKQiaCd056iF4gCKSXiqNtkg9wGBMU8vZlmLGup8p6YEDRyFYzFEaTCHd+YpY6fikYAoScOQ3LLS9HGnwzu/ZuWP1rt4bTgUiejueqPR0NVBWupM5bJStK1Xa2jQJn4khlQygViMyohhNJotxGi2eHOn1E/2VTwabYvN+3sg+Y4+PZzwY+nnw3/7wvx38Ml3n9+n8/n991ZP9nXw58tl+OB78NuvG5/fxw22w4cPphss38fbcxC4b47d6svXy3bxF6w3+B7Mm0qakhvXIUVYhJOED1xnrUYT9WoFtWrVmHJEws2W+I9yEUwT29EoarS5wYVCeNymDwqzlRGmQg+VMem5kdrrlJPDlDQJR2hERtY2CLtprjkURqNWV/P6LogHV6C13iv76s57sEPv4t2vBY6VEdJbF+bHsjfeJFbYP8EAcg7ZIQNrxsukB0jZ3BFMZ484XoLN/OCfwIytRe5jKQq6cB2qCJK5l91y9e/USQi2269537ate7B96PYI3eUJFsx1xjZyDxGZ85t3H/mjLXACH805EzHMKX4xExFhNGrImXJFn853RmvY8K6oSJoA5ImbvkeYVvjJEwUE3EQwRNqNFiIJKnbJ1weJTKELAUImCEVA4zJxWj/iFSKenhzgVSP9IZhAXQMe12yxPOHFriFzEhW8xcbNQvYn2814yqU0eZxTIQa21U+SaSdz9kW9koLhcHF8iMyJYDUQNl5smPrEu8e0Te9wkVtfIopiXuGE+JGLw1HDTKq5CoXkB5l3olmXNnqH1Lsp0FAblnVy8RJhsw6WzyYNLnTXKj24EDkmbDMVcPyK5pjxp7Y6BGEf7qzvFOH6SJyUA322O/mciL0+e49jayx0todI0u0Aq6b/PzvmftYXN1g+MNCfQNCVr36Q/fhpJCwZx2xwXDjvROYaT99p7QmuB3/Pvx/vx5TiKI6fAWtjn2sCqcjE9UjDt9RGjsZMbCBS1BwOUcmIRDOt06mvRPDhCJKSaYYRJuHaCstFpfaTFCpN4YyW+iSyZxv7Q9YbB4Z52q8X+B69aD32xvXK9eXnzY+RT++r1/gLyPqQa3sOlsNc1xo2WMNW+ZjGt9mnvzKdrcfBdD79Vk9fBp9+bHxdPoybmu/8I7HI/RwhvCCPkHgtKHAAACAASURBVAcIcmuoU6M0PMwYrE3QGVUkhhjXGmEq75lImY1WCZtoam1Q6506K+QgsQ6uZ1vTNAZGDXreZqGCnbThxapvI5IwBTnK5Vs0EsWFTlTPWyGEFVv82H7+djI+WxSzZRnBMn09W+VlOo0zDe6wLSE+DSaydQKvHnEHCmAcx5FLU3iBZrspEtOpk8QBIy2e3fQgjE+6ho7GDLYTllJfhj/hB0ec+jbbAettUXSgZX2Bdz9wi01Pd5cyOqJTN09yBgRWV8tIJ5KIxyOIJ0Ko16hoEUHDIdtkGlhZbaJSqcqlIy1l5bO8OwksL9PoRkv58vm8FIVK1TrK5SISqTjGRvICpsWyXdOKRLvIpCiD5CmSWpWGgIXMu0CNvoDDEZSKNcleeeoZLphPaLoK7J1siYhtLaHF60Asp20I2OTZnAvep7QhcUmFzBnCBeARDpFUWP7XubE4oVFNnpep0GwiT+DcOJTtBiet2axJRsryGC5iwyEwInOd/hxFwQmmMRqeTHVdRPeh3UbRgti8KCh7FUei09J8kNKWXW+2XyfDpvwas961pbIIlOHhIaQSdqKT8hciOkESOHBJ8ATKBcsFKDvtwulExGZwgu5iuABjUXq34wK3OmgWkmMos6kOOICsYZqFdJSKN0HK9nBuOa79xewohv4K1RvL1IbsnfYJBBnlxsWlZ5qr/lgQN51aaWUyveZdu1Fv0mkgoOIGFsdBm5Anaq4Ws9rFK3qcK8IzbnD2gRr6POPTLSzbwjXHn1s2TiRitqt5ou5EzXEFASmFRc12B9TsZz3kOGmtiHAIIxJNIBTmbQJq4NOsMAFuH2CzHuopCLgIYBmBxxEi258tEQHg2uQBiRr4Dv9jH23E+mPpi2J4cD4sXT+9dp5DZspDpOQzb/MMlrdNkk3I3Kf35Yq7uF1Gjh8n/Bp+vVUmPaJ+Bl9fP2TzGw8tb/cLlrHpnVyhRhcRnl4aZgeBCJ7iKOpaiIdFYk+8864QP5E+fSzwYBCPxNFsVMUGEmHHFUeErutvXCVh84dBQSN1XniKpaEiniojhBUhVBsVdCIJ2X+na2E73YpCFVFhR3875Nj62uH+fLvBGVhTTO7HaLv17OOJCDi91XoTlSY5yzTLHUYyHhInIx7uIhULIREPy/sm+b08aDYbDcFujhNhMmGrTJWYiqCJZbl2edXWceqog8C0UZYtgseQOUUmEpM4ZM62+XZfjcuw3bBcHf27xUlEx0awMp5G2Z7Dh1/A53/vn+OTf/sT+OSnfhGVSg1//Cd/irGRWTmoIFx+8EMfxJ/8yZ/gsW9+G9FIAvfdew/+l//1f8TZ06fxf/zO/4lqtYwf/9C9+O//wWdx6eIa/rff/m2sr6/hoQ9/EP/wH/6mvPZ88d//RwHGGw7tx4Mfuh/53JXXuCqVOv7y649gtVhCuVLHq0dfl9GN3/nH/zsO7BlDswWd0KmxHYvbBiJg5QCDGqJE6lISsoMjNycn2g7UJhMl4GP/OTFEOmKdEnhT7avdQDRmLGAOdK3eFHs1pCtndFXiFPYdciOUMsqV3AKyX811IcdZOC7EPdbl1U6ZW2UrYzTsILYDkU0YLWqs0l85KcgoZVzkZDDcEL+Qa4zx/ggdkdUn3vOmoQmabzx8+Dn8s9/9l1hbW8c/+kf/M+66+zaMjeTUWG54Emf1ZkN3V722NrW5hQSIDkIR1Im4KR/nHXK6QeWGIsKKJmzNGbGqE6iAnvtPs0BChZrgMRrE4Ngbgyu4KS2CmQgIWHr/yXr94vcLPPjd27g+cotncAMpfYAAsKYaFc84/nED8imuEYkxEa9e9sm2UWRj6bhPqhWai22jI6W4MBpyCs+GNEQIeMVEnqhYNvOQ5Unf61xrTM+5FHJv2tU5AWgRFKyLdgPko1JkCNOTNS8DNu0O4iTInHYyn+R4aUW4Y7tbHRqZ4NgxQOOxxZhtFeTzBvP4d/8M5tsqbLAM/x3M9168s25fNsf2aj+f7mppNsUNIPRNcVt8bIfQ/fiwft9ePrmWuP8YTrb1WqWElVoVYSLwcBi1Rg1rtRKKRSAX6mBxcQkblTLa3KOxiHxJcK0lEgmkcyn5qJA1OHLrYlHzOslTTr1mnDxXj9ojjp5ZgiPhHm3FJPbhHfZOq4k4/TbwX9vWtsEgB689907QgUvV4PAWQ7LjoLebIz9+LFj98DV0SZA08NRfP4Mjb7yFC5fWcGlxBfFIGHtnRnDj/jnce9dtuPGGA4jGafGzLcuYhFc9uCQYROJbdjB1jZVwk6Qo54cKhB7XEJ5wT1Ovi/CSpsSjRgkIv7IfmldHRL5DhO6BpO/l5qfJA0yJR0DCsega9RZeeOEl3HbbHTJ1enllFSdPncHIyBzOnb+AS4sXcN8HHsDo+CQ++OBDePPNE1hZXdMd5/MXL+L2O+9GYTiPAwdnJIs5efIU7rn7PmRzaew9sE92gJ9/4WVcuryKubk5jIyNIZNJ6pIF3XZGZBXJsAfvPtJ+djwzhPOXlrB4eR1ra2totekYBChtNLC6fAkjw0NIp1PqINnO9UZdRyUtiA6JFlKfQColghdhXu2gLXOerGjIJBKT4RMa8uCaJ2hkPYlECpl0XKcpyujpNpOOO/gnVk4XuLxwWVrZuVzaAHSbp3dOcRRpJw+mWOLChQvS3B4eGiKtoZ8AveS2NMdiSJvpkskUxsfHlY7bY/nycs9mODeTzLHKG10HpUoJaxsV5HNDSGXSOHH8LE6cnMfk1CxuvOl2zMzsQiqZ07IUEmrXIU3rWBz1Fi3bAaVSCdlcAulUXBbO2u2G7j7TZWOtVtNfKpUT4UEChDI2wku2JZOKIU7ykV3mZiZiIUuOp/W2EUFcwMtLl1AoFARwhIk0Rm6NspOSufunR6Q2ToP/20YfBBxC0/2kLlpXB3UScVGuHhIZBF6ZtGmvkwYUJ0EikVDvxM2Na2U4xbl2RopImQwN37CffrNa/TyNs2wejv1GpoiBZfOba4NX/jh2ktd3WRfXou1Fno6YhsBB94jrtG8fx+joGJLpnACHt3PPHtGDFmuOOKXMnsTCs6v6I/KevbF9NgcDgHSgBtsHNg6MGvweSL7p05e/KXDgw5fng/348tuIUx9z5dNOU1eG98r047mVPENLfXD9XVnWYEivbBfBb99mmaP2hGysg/Eb9sk3eazSFEInAV4ick8mkcpkUdgo6XBD7iVhlrHTKTqMSQ+FfiokzyYSitLYk9l/INGvrUrPku4wR2Ka7SARKdEQbSjwdCoX0UAkGUU2l5PddzVdxqpsPftRUJlu/yvNe4jYB8cxuDb8GAbTsE308JjPFzAztwenzq/jrVMLyKVSuP2G/SgURhELp1GttJCNR9ENR1GskoNBp1NNEe6hSALFSll2N/L5rIjyjVIJmUzWWZOjfQ5ySShOo3U9O5nXm6bUy2uH4po4gp7zpvEMHCyCbX67d3dC3x6p8/RIlrsmQgb97eQ6PDyiRcOFwUXE+I1yCZcuX1aniGgY9+EPfxif+uQk/vRPv4iFhQsCUGfnz2Hfvn245dabsG//DNLZHE6dPovZXftw4OAe7Nm3G+FIHD94+lk0mx3k80NiEepwE+8YK4ebxR3oeAidmplDdmgU45fX8P3v/xC1Otn/cZw+tYbLC/NoNapYXlrC/v17sbq6gkqtismZSSwsnsfU7G6srxZxYX4ZuXQenJgLC6cwMzuOfC6JkydPYnZ2F+bPnUcimsDk5CQoPjh97oyQXiYbxrnzZ7GyvK5NcfHiRRRGhrB3725MTk/gjTdOYHlxBRQt0MPc7Nwozs3PY3l5Gd0OlaWSuP3WG3Ds2Em88cYbmJ6eVrmkpCuVMu644w6cO3ceS4uXceDAASwuLmJ9fV1cgMXLqziwfy/OnDmFeDyGcqkEsvrZz0QyLRYZ05y/uIhiqYZ2dwH33ns3Tp9bwspKFXfe/YDqG5+aQyITwcryBs6eP4tmjQZmmpibmZb3prfePI1KvYa5uSmMT4xJl+D48ZPyLDY7NY38UFZzu742j3Q6g/HxEWxslLC+Rkt1Hdx0015MjGZE2DrukjgTnLuV9aLGguM2PjqGtfUiRkcKGB0dNS5KEIlzRTsgyif9rm/+edCxObT/tV28AU3jkmi1i91LuRfNXvKPm43iEJrr5QndOFeGgDx3gchbJyhR43Q6Q6Tbd0IiOzPGpBcrnu3ygIeiByNYTNmOwFI/F26A3vRCGE4U3ZRXtTAi8n8OhJNJaSfHZSKXrHy7/th248RrlETmHqFLfv4ugKrTlOiJLKzB1mu+e6a5T+fjr+Xp814trS/3aml9mmB7+M7wQeQ5WJc5krLQYDm9dF4BwQ9ooM+9NO/gxdfFfvHdP4nQbX2ZDk43k5GVwYjYgCSUuWbItrPDyRg13aTVK7/O7pBAZSFiM7cXyBYitpd/ckdgOrPXrI8/P07G2OHiJ4EqFqIQEIlP7QfaaBDRa+30Xfe7jqKk9/vn91OwHh/GZxC50xDWDfv3YWr3IZw5v4JXXjmlA8Vdd92D/bsmsba4gpXVDQxPjWG9XES10sbE+DBinQouXbqAyek5+Zmn2+KLl9dw+q0TGB4bxcrlY5ie3YVULIsz8+cxWhjG4vKSxGcj4yMYHR7C4uJFjBWGUC5tSESya9cuwRi227c32IdreY987nO//TmbXT/kgWxcpKQOnYKEzI22QohE6QQA+NKXvoTb77wNDzxwLxLJCJ57/jl88Ytfxr4DB/DQh38ct99xK/bsHUOxXEOxWEZheAj79s/ikUe/gYcffhjLK8tIpRMYHh7Go498G1/68ldxafGS6puYmMQjjz5GNwI4c3Yebx57HbffejMKQ1ktWJ5mrd1mMGN5rQRSS9VGGy+89LKcC3z4oYfwzUcfwXe//W3cdcft+KunnsLISAFPPPEEnnzqSczt3o2/+PojmJjchWcPv4Yv/dnXcfr0Al5++XX1g9a3li6v4A/+4A8BxPGnf/plvPnmGQwVJrCyuo4vf+nPcdvtd6OLJJ588jD+1b/+Yzz73MuYn1/Em8dPo1xpo1CYwle+8jU8/8NXceKtczh/4TJ27TmIE8dP4ZFHnsDD3/wuTp65gKmZffizr/wlXnr5dVxYWMbxk2dw8tQ8Hn3sO5ie3Yvvff8wnn7mhwjHkvjGI9/C1Mxu/PVfP4Pnnn0Oe3bvwZe/8lWdzn7wg6fx+BNP4J577sfI2AiarRAefey7+MEzL6FYauM7330a4xN7ceLkRbx05CjGJqfw/cPPoDA6gaGRMRE6zzz/Io4ceQP/9gtflBOZRjuGr3zlEXz/8EtYXi2jE4rh3IVl/MEffgGHn/4hFpfWkEjlMX9+Cb/3z/41Nkp1jE/O4PFvP4X/8B/+o/x+T81MY9/+aU0ZQQ5lbbzZTZbj+YXLePKv/gr/97/6lxgdG0O9ZddqRsZGpV1rwMNNN5cp4ZZ7miQ4sGYFqYLf1/beK8edfghAualou1o7w/1Hmasp67ldo3u3TGunF4YSPzIvy+QVH57e7QRvHvDC9HnvwqhbQb0I+6Ninbm1pFiFmsUkqE0hiWY1o8YlIqcownea5Awhzqtu/IvGba+6tnstXBI9HGf+IzgV/naISHt789Cqv2543/aduENpVb57V3nGhfGjf63lBdMxr41jsNzN775+X8/gU4DRtzEQaeXSWNHV/za1J1BOP9zWR/97c5tFwQbqHXz19ADDraQ+MRQMs9ljLTTvakiRyJV3xiOJOELxBMQCS8XpAABIxIBEHOCViEQCIBdQ37wqGre08YjFxZk2SsoVIV7niUdBJytUmScbnn/hRARhct34F4vJxXGYys2xMEJyDxxxYd6Wu1MMdvvJbQq3cQOjwC69zz+tgS3q4JjS6iIdHXWiMRw7cRpvvHkC8VgYP/ORH8Ohfbvw1a98A1/7xhOotYEnf/BD/OU3vo1UKg8a7/nd3/s8Ll3ewO7dB7VvX3zpVfxf//TziEST+PrXHkO50kSp2MK/+cP/F+vrNXz1q1/H9753WIfV6eld+MK/+wKmJ8fx+OOP4cknn8Rtt92mQwwJjiDRsUXTtw2ivT4XOXjSccFkBbSMFZiIxZFIWHqeUKhwQ5YgfzRTScrxrnvuxIUL83j22cOoVMuoN4DHHntU7NUPfejHdRr89V//dXz2s5+VLPrw4cOSQ/4Xf+/X8Fu/9VtSNjhy5AjOnTvHCnDvfXdKgYqnZLL1l1c30O5EwMXEplM7c6PUwMZ60agaKS41zS1nt4tLly5hZWVFVrWGhkcQjaWwtLyKhYVLqFYauHBxSQNPVnEknMDCpSXJUVZWKYein/Uw3jp1ARcXVnH8rbOotTpI5YaQz49heaUk0cDY+ASGR6dRqdDn9X589GO/iG4niuee+6FY0rNze8Dy3jp5DhvFGhBKIJMbQTo7jGg0i24oiXPzC7i8tIKPffRv4Rc+/gl88IMPIp4kp2AFf/alr9HECz744M/ippvuxL33/RgWLi7h1aNHJeYoVRtYL9Zw8vRFvEZZ0MUV6sjox/qOHzuJk2+dwf79N6AwNI4fvvgKDj/9LDbWK2Dbpqbn8Od/8Zd44cWjqDWB/NAY0vlRlCu8QZBHLjeKscldCIXjIj6OnTiDV147gVKliY/81EfxC7/wSdx5xz2IRpM4c/o8EvEMdu3ah6GhUSSSGSxcWsFbb53DmfkKlta6qLeAZodKd3QKAWTzedkrP3f+kuT7t952J/KFcVTrxhnieZm6Anz6P+sd//frtx+ykzed0nRSI2QJlEUWKjXL7TAipOW500IGhrVVlf/uPXkqIvdAmpUs0/0Reou7IC08w0wilkUB6NzOAs01ZCAfAbivnJudVr0ccpE7W5bvBijIqdM7+yF3m2wFVUVduYH272S8+mlFlhnCFYXQj/FvvfFwQF3fQlsePRnRNJjeBsYQo48zyf+VMGrLOgL1Mf9WafrlXvvbYDk+pw2l9YVpgr/BPIPfTOtHw+fz33wGf/7U7p8WRx0KEsZ2xYiEm0y38iTKNUNFNmqa24Edba4HamHzapucttiS7DpdC788uVQ52qrLNcOf0mVAjOU7XwFsJhU2uTf5Iz+BuKCnv+PC369Hr13vpIJuG/FEBAkqt5HT3GyKe0URGUEo4ejyWhkXBMPOo9OOIZMdQ354DBMzc3jpyGtIJjMYHRvXTa5Li8t4+chrKJaqiMey0m2iePPMmQWsrpTl8jkaSyt8aWUdlVpdHMn58zzIxuUtj1Y1vT7VTrsUQOjMGtgwjkXHUGovUnZHWQB/BBSdLmXKJk9cXFrFiy++gsXFFfxXv/ZfYveuaRx7401USmUU18v46pe/grXVy5iZnhRwy+WG8Quf+ATu/8AHMDYxpftgZEf//M//PH7qJ38Su+dmMVIYQi6bxJ7d0ygMpZHJJKRg9P/82y/i+PHzWjyrxTpeOHIM33zsO3jr5FkZ2+g262iU1tCobiCMJlLJGCJxoxo/83d/BTNzu9HqhBGNZcGBpTtQIqBkmjbDy1i4fBazuydkTpOexbpIIJEYQiKZQzY3LIIjnkggkU0jlqJr0RZyQ8AkWdPDI5JJHzh0CMl4BM16EavL53HixKvI59NIZ7NYL5ZRKpYxPjKOoeyQkB7fJ8fHkEmEsX/PFO69Yy9uuWE/hodSmBqfECv+B0+/gFOnL0jGfeqtE5ieGsXszCRSmTyi8RyGx2Z1al5bI8HAdptVJ84plVTI9h4aytl4hHiNr41cNopsJintdQKaV155DUdeeh257DiGC2MYLoygVq3j7Nl5vPDis2i2qohFqKxHf8ktLC1exNzMBO684yDyuTSG2MdUTMZeRoejGBoaEvfl1ltvxcpqEZ/9H34T//h3/in++AsP4+FvPo2LiyWBrEQsgkwyg0wyK+9uQ7kJfOtbf43f//0/wtn5RZ3GCSepKyLYwlsXhqe0HnsIU8jKBV3jw1CcIVQjFmzczMIdt7QpgwqBOsBGYGVWEb0GNJGkURubgLCgo4tjPDtBIBsIctnULxZvfzw1EgIHEzpShsjKe8dVpWwvbXCTZWr5mYt/1lxpcdimdUUYVWR7WUVs+Z8hbIMJJn+37HwP/hmRdUURm+pi7Obygt8cMymlUuLgmkUusNLomxHsRx8+MdhadUXNP7IAQ87vrjquv/68+/nf/PRp+IzQkZEunfH/CKhyJruWjngkG1xXIF0ato7ttCeXib3rW6HkLFGJa3Od/OZS9Xm5okysZKtL8ULcKsR0RFwZloJX59gyvxrdc7Aiy/6u/u+38dqKsXkzorrrzNe2m120KzWE6l00ymaJkiZTOrEYNmo16TYd3LsHhcyQ7kfP7t6FX/zUJ0W4rC6vgEyOeDSCWDyM3Xt26QRPnSOizGgsgVK5hr3792P/gQPiZDTbdUTE9UjISVU0nsHaRhX/7gtfxjPPvoy1DYrrjE63dR7cP9v308nQOdhuswQQObPZfW9eT3J3llULsL6+itmZKQwN5VX6aGFEClorS5dx6IaDuPHQQcmiubz27tuD4aEsMtkIimsVfPuJ74BKX6MTY7jh0B6kUgk8/uh3pPE9MzWGG278MPbt2Y0PPfRBnHrrDSliffhDH8RQIY8L5xZw6sw85nZNSXZDBYKzZ+Zx8y03Ip/LoN1qYHysgGwqjlQ8grvuug31ahGPP/44PvrRnxWHIJfLSQ7O59TENNLJBJKJKObmxjE7M4HJiSHs3zeHifFRybL376eCRB6HDh3A2PgIWm1erwNGRgvI5lIOcHZQb1Rxbv4Mnv7B9zA3O4kHH7wTw0NpxEJt3HLzDag32rh48RIeefgbuO2mA0KMpY11LMXCGM4ncWDfHL72519Gt/VxtTPUbWFisoAPPvghvPzKm5g/fxYtXhPp1hGNtDA7PS5FKF4sTcRT2Ld/jxbS6vKi5LwEeulUAh/5yEPYves8Xj/6MlqtMu679ydwy037cPytYzhx7FXUqkX81E8+JF2B428ew8/93M9h+fIi5mansGtuFpFwG0kSG/tndCWmMJQR0fbi8+N45um/wo89cDtGqMgWD+Hg3l0YyicNb4XaEpFkM3mQ3n3ggQdk+OT8+fM4fvw4xkYLmJ66GeVySYBjdnYWY2Nj0sFYvLSMy0tLWlveiIPJ3gOKcOwgAcR78GMxwh29shxil/c0mmm1BGyL3UPnnunn2bIZvUBL29tjvo5evA/g08k3e8jcAKERGNR192UF8xgns1dcoCNeqZXAmMhSIlZxHey6jbFvufcHyx389vUxvI9YfejbPtkfwhbfSN9Gh8El8tU9faN7iHgk2mBtNM7EU+X136YRuGJErgjYlPxH9vGfSTPetr9cgvQbQTEar6pNjI5g1/QkYgmKu+g8CcgP53HTTQexZ+8c4vGkKbehjXJxVffJb7rxEE6efEu3r3i//OD+fYjHw7j9tluxb98e5LJ5HDywD/v37RFXmT4yeNjjtd3hkbxw2MTUFGrVFmLxFNaLRXz/6aeFd2686QDSyeA+3Gqfbu5m5HOf+9znLIjTwD+/01yoyrNCeRe51aIf7xYWLi3q6tQNhw5hz549mByfEJVGQzMz09O4+aYbsXv3pKg0ht1w6CAmJ8ZQrVRx9LWjaNbruPGGg7jrjtsEzF858qqUA3g97ZZbb8DwUEbKCSffOoGJiXHcf++9yOdyeO2V13DgwF7smp1EKkVN4RhOnzqJW2+5GXv3EPlEUSmXMDUxhg88cD+mJifEonz96FGMjY1gdGSYl0sxNzuDXbvnZKJz777d0p5PJqM4eHAfZmYmMEwN/AO7MTqalxGdgwf3YGQkL4Q/NUVlLSpRtXHo0D6kklmcn1/Ad7/7lOSmo8M53HP3LXjwwQdQyGdRq1Vx0003I5vPotVsYG3lEsbHyLbPiAgoFNK4/77bkc8m8cPnn5dC2cz0FDqdhvI8+OAHdJLOZWK4/faDQLeOqYlRKcGNjQ1jz545dFoN3HLzQWQycXE0du+ekQ/tbDqOQmFYp/MLF85hKJ/Fj33wfhzaP4PhkQIWLs2L2PrAA3eL8Gk3a7j91hsRjXSQiIVwy02HMFLI0F8p7rjtZuQySRzYP4ddc5zbNurVDdx7752YnMih1WzLWhXHlkqPXfpZC4VQKGSQH0ri5z/+Ua2BC+fP4tKl87jrrluwe24SlXJV1qySiRTuvOtO5PI5LC0ta75uvfWQCD4zlMEVaqy9HmJ7t9CDy92V4XcAz0z9f25DuXQmvrQbESRye5iejEaehPqF9HZaf0cxkpuSaV2BjnXeS9xTrnKNchHWnuDm7rfbSvTdINK0dqgpysI38w7I9otAckjd2uMRtKuz32Bf6KZu+baofKew1Wu/f1Fkvy02xpZDhaqN/KazGlowFKXUM8JhFfJU6AxGSeRA2SLzsO9+hnyF15/XR2BnI6DV5/Yh7+4XN4pIJVLYu38Gt922X7C/uFbE+PgYDh3ag/HRAgpDOUxNDSOVptSii1w6xwtqdnDJpmS2eWJyArfceDMOHDyATDqLSCSMm28+hMnJMRQKWRB/8NlpNnUQ5YakX4pbbrkViwuLWLp8GXO7pjE7OyVuJ/eCrXoHM9zXVr0Nda8QQPjN7ZI7CppsPbLBTEEOKJYbusaUSmWQpn3pMLWVK6DfbLKWCUdiiQioJLm2sYFsOo0YFS/awOLyqrxpFUZHkEqExZZYvLgmTcvR4SziKTO0UWu2UVrfQCQew8hQViyJw99/HjfdehNmpkYRjYdRawAb6yWMj1NZDqhVoVMkHXiQe8DmNxoNLC9exsTEBDLZGJaX18GrVrxWRhZ4bigD6mFR813OBcJRNOp1JFMp6ZQsLa9jKJ+XkwPOfzqbpqwBxdIGRkcLkod8+zvP4J/8k9/FoUM34n/6zX+AGw+N9eSvVBrL5grSJ+Cd+eLGCibGhpFIxLC6XpIrzXw6pusLLkb9nAAAIABJREFUq0urGBkZkbIg3ZhWGk0URrIoFTuo1asYG82gWqogTsKlUpFm6tBwHuViQ8i8Wm2gUasgP5RCgnwg3l3lAuiGsbi0LqWqkVFqv5vew8bGhhARDcsUi0SsDYyPD4m9vbZWRD6fkwdGGgJKpVIol8u6Wkjih1rs5RIX/DjSiSgoy68Wa4gmksjn4yiXm2jUO/KnXK9XMDqWw6WFdSwsLMgGwQ037sfEGMevg+JGRa5Cx8ZGwWueKysUE7SRy8WQSJC5aEtaN/+pqGnGS/1K32ptX1uY9khwzQcQOEvwe8iXRtkiHfHR2hZF5ZI1dtz5lkzRzT+PG30NHiX30vkEPps4ZEw9yHL3CQJPp3dmZbMNXgTA0o35xvGiBjJtifF+bPBH0qifhy3zrbuCrr/KOA/2LFgDmYWBMoNR7p0t1dWwMO/x9ttthIZp5HOsidgFPNzVFj9sCt6i3OtB10fg7UeA65N7xtZdsdxCrcL74y0MjURkCpffzUYH6UxMV3d5+yeViiAUobXLDtqNkGBinjghEkKxWNSpO5vJ6Un4sbbeQJrXmpu0I9BCIhEF1Req1Yqu59KmCF0fJ2JJnDh+UrfD9uydFX7goYpKrbbOHVy4yp66EqH3dorfqNzc3FERsUL9XbEeQHObjYhOOj+Uc8r6mj0Z7psh4NcyQygMZLgMdHBIndITG065A1n9vHPPbzaJz2qthY21DbkFpAVUiRldvd7e+lbgg4QIRUfeWIyfaNZPQEFb2DQmoG+2lwY4PGPRNV79cOFcAh40EljSusKZc4t47LHv6k7jL//Sz0mRVO2mkRjXZz+0tHwqozGkvGymhCVITLCzTE/DPIYsrP/NVhexqIE8YmOKMvhjGt8eb1/fijRAznZTA5rAmiczn2dwnESsufZwbvnzbfPtsVC2x7Qw++xamx8xhJ1t+j4Qtvn0ZVWrZviERi5oRjdOTVpGunysI5jX2smNZ1d3iKA2ITs/fr5xO36yvMCvx+q2hac5dIPF62rSVnfbi+tp0KKgFiuLc+3ycx6oQa+KVuE+xrfDP1mp02QaLMT32SF0K6EpsYbtKiJzM+zjDSBtRqxWhyxcGcvBN2IzUg+E9voVDOP7gIhO0WKvb0442IVerA4JXFO8D90S0PDEWrdNPowpJrKtJuqwnccVYWf0XknXX66PwA5HgKuopXVES4uQzN/gqV2HZXxUcJP4YxNc9OuRxr24nWR0zW9MnfcEP2V4yl8Od+bE2chmqy1rfXzviRS7QLHY0GGTIigiff7ec4RuLDFrFTdmEOD2ELEHYD1q2hrD/0mB27Wefl4OgslEXecdAunLKK1AyxvQhnVAkIwFGlyh1TbmoTjAm2QVAg9gLF+Xf7JNVPCTnE5w24BDv8Uc5I4Uk+hAgycbY/QSThvT16FWserF5KDNeFrZbNlNkJ4xf8JkN2CcdxEGHbPVzvroy5jaxwRTtPIVj5opVZlajZkFIiFQB75EdvAqVZcUDQs0hO/b3l9STs3dRdBojpS52Hc39r3TLhvlqT5nW1z9Y2FSgLR70WZ33pCBmQOmnNnGjmNryiae1HHzTkLCEW60qU/PYGyzrokJyzO2P1lSfJOypa0P5iYVTVYryzfJNvnGrvP9rH4Idvi0/vQyBRG6D9Sgsh2QCV6Onwwb8TIjiU7fBibgbwDJbUamNm09BOnK7pO9Np8K9uPiy3XF9x5MxDglphKNKfHZ6TzRn7sQDVqYyWIuxVq9rFNAnKwQ97OiSJL58WCnfMdcPT7x4LPX3+BcBvK69MYrshm0/vVl+mw7c7fdlZ0wgSuNnNgNRgG3cNjs4UuD+jpCH5yF6987HgF6RaRZc65G/tma55bqggQywxw2dmULVPLdcdI8XPJ7hbCecCqIa7RF3cHT71fDqVvsEYc/PfFAhEFY6feLr2e7roY6wjYOJmxK5Tc2e2cndN9YJvMwhhXJ7jiBs05aBPE0pMGBaMsgjLhkA4Ay2KHgu+qiPE0OJjjYrtNsg8KcrJJp9AsLsVM5jj/XHQ1qsL2W9ur/ByfBG3DwObzsTqdJNyQcBSFFfTvf5k5T1ze7TVOszkEBDb5E6QHLAS0+ec+41W7J3ru0MHy3OLCaxY4MxZCosGsgYeklaAKY1g1Pr+2q3+bOcSeF/EgY0aMQf7T4Z0pHbcm4jZS0a1o9Tx66rkgzskTAIXRpsUzvPJ07L2M9Jy9+AduJsiMb+Y7S6K9E6w/bHAKa9Yb8OBOR8dTLn+86331/tJZ6nWVWN8/kBHGQg+WrlB3+F6w0mNWVKytPTjN4ZX0NCxcuSHlzemJaipIcfiXttYOUTWDvqEwiMZsoJWOdbhyoHGPEImNsHJjbUvPNs9s8YPFlu4kfKMsKJkXkSugCFPOcOnleuhT0a7C0vICpmQmJi1graSOmpm92Y8H7FvTbpHYHx2dw3IJ9HtjryuYAoO+Z1joLdd4ZyYpcWVvD0tIaUum0FFK5Ls6dmpdo6eabD4BiHnfRxt3FFk8o2Krr79dHYIcjQKRuXii1Jplbi91ut3C9EuZ7XKLLFkyi7UUgZBuB8Mp+7uBEdOXK1aHQwZCeJzbhDMtLhVXCZ+IY7+yMZenkrnp6hfcgg69t8OmhxGB4/1vIvL+dfcfYSLKIhSgIWD1JQX6/ekvMYmx3Iwhco9xm7yNGc/zCCn1nzZe0eTHzgyKkIteT1mQ6/6ChDYIhu4ph5RPZ2EmUiJ+lOk9nnjfKHNJcNvv0ovbdidW64djJdETjDOfb0/gffjiMdjEixkbHUVEexzjE7tvIdtLzkWQ2ur1kiElMHVllMgCsFhMnMJpdks9s2l4np4DXQAK/wAfbLq4DlYXUEQOWlJVzOkg4CHiSOyCvQMTTTnubFVELms4eRK1qtdn4unkNaaxZN8tnPO2N01tcfw1obNTkADLnmuUnqwi0Vw5kVJz128+Jd6uoeelSqU6VGWeE8gWV0R+rwGi8s1eWdwVyYlGcGTqjocoLZEHv6Btvyq7Brl1zmJkJodZsIE079L5Z6g//67fPI3K/JRnTGwYNk6X1Uni2xYtRvOJfvzTmtROu72zvxKCAwHZ2/eLwtdohGUwqFGjONyMTzGNTk0KOnG52n+1jW62dzMxarWb+76bRV9vvhGuv3Z3vR296U4cDvQggfPaVbSiV2jj62ls4fuI0Dh7cj1wmh0aziGefOywZ5ezsKJLJCaW1sjsicGk28/rv+gi84xGgvQgBKNuVfXxjq97jKb/PestNG4KcWzvJG86xtUhYxvR24NiMn+SS1jXWl83dx/zEM4TD/jBjoNhDjmvrYQACDGZwGyVAefcbQCNChpCIOwQOej21cJVmY9Tf/AzshXFEiHT7TfAnSIb1klkFVpzerYMRsaZ9Z/m09trAKnnvP4axNv/jQGs+XNkehzGeffT9pHYif/5p8QoShDMExTT+KpVrDwGWR+wuuX9Yv3zvBpSoXHDvZG3Vq290vLLdT31RO325/ZS9aXFRRvwEALTCrWyx1H1hnAHFuacP59ONtbHgSXO4/L56PpWul7TPlu43zd5cOl9GEED334Pl+7YOFvQuvn27e0VwHm0uabSDhnCefvYV/P7v/wv86q/+Cu646x6hvoREIkCtUpPJXdq+p6IjnTFQeTCTH0KpTNO3NMJl7G1yJpLJOOLRKDZW15HKZlAqViWrC0dT0vVoNOicp45YvIMhXYvsol4zu+6xSAjJTFLjS8NHJKxIKLa6LSSTCXFP2I1yuSpxVCaXQLMbwuXVdTmfmNs1g9179iCTzaNcraPTjqJF71vhEKKJKMrFopwicf68HXl6m0omqZZo7D+WTxFOo9FGudZCs807uFFkMhGw7fV6A91OA7lcRteBqGxJb3GFfFojfHlpWVdaNeesNxJFtdrEE49/D0eOvI6/83c/g5tvDulq43e+823UahV89Gc/IqVWKtkK9IgQsLXQm7brL9dHYKcjwL0fOGl4mMZiPB7YhN+IDwnfHcwgMeBBo6/awzL/veXTE7U9zlXfRsBVQP2WRQUD+9g0GPojew9uSIcMHbK4tiYwv893bTm2THUFQN8y1ebATXmc8lKA+Nmc2LdzU6bNSfzXNSRRUpfO402ffSfPTQvR17vT53YV+nK2i3/bcD+vfo3w2737Tr/rOvp0h6fA/UZlFayRyogvvPg6nn/+KM7Pr+PVV0/ip3+GNwHiOuFSfHHs5Cn80b/5Izz00EOy8HfmzDk8+dT38Mlf+gxeefUo3nzzOO666y75MlhdWdS1QRrT+epXv4qf/smfweLlFVy8tIxuN4Z0ahhrG2tYWb2AffumcejgPtx95+14+GuPiXAaHcs7PwH78fA3HkUymca5c/NIprP49Kf/DhYXF3Dp0kW8+eabEpd85ld+GS8feR3fP/wCbrn5Tpw+t4DHv/sEPvGpn8FLLz0v8Q2dU/C2w7333Ievf/1h7Nl9ALt378OLL76IRDKM/+bv/xpIP0fpbhJt0LQJ9T1eOHIUb751CosrRdRKdfzSL30ar7xyBK++8hL27p/Grtkp3HfPXfjmN7+F82cX8JnPfEa3XT7/+X+OO++6BZ/81C8gEUmI4KEmMZ1glEu8QkCf8DFMz8winoqjWFrtWaR0kjVnVMaLI/waedtFdT3B9RF4mxHYCu64LB6+B5C6ceCuBps87PfVEle8f+v1GhD61Sv3LEXf3Gt/blXu4GBeS2mD5Qx+X70Mjxs2p/Lt2BxqX1eW38MrAxPly1Z8l/eAg+U6LoGrwtIy3qdhPf0TvK/Dl2nZmNbaY4ZHfHv7FKQP6af3IT6f/35vnpuVqlim60+PVeD7x7grx3L7Vri0mwdg++TXHNMfQ2Vh+WqrtXO9WMEzh1/EKy8fw8c//mnkc1n8/f/6s/j0Zz6KX/70JzA0lACiSXz7qR+gVO2g2Ulh4eJlPPGdH+Khj/wSXj16Ec8+exRjUwfx6Df/CsOFNG678x7Mry7g4UcfR6cdwd/71V/DbXcmsLS8hr/42jd19eVTv/xRPPbo1/D8c4elxfjiC6/gJ37iJ3D42aexvLyI3/iN38CLr/wQH/3Y30bx+Cl8/5kfYGxiD9K02Dc0jNeOn8LKyhJ+5uM/h1KtjtViGSfPzss98eFnn8KuA9P4sy99GT/2wAewd/c+fOnLX0GzGcFjj30fNxxaw623tPC97/0Qs7vG0GiFkHKseY4RL5h1Q1HkhkYQSizg8tp5XJxfxbMvHsOTTz6NUnEZdz9wD772zUeRymVw5vwFPP74U1gvtXDPXXfia498C+F4CD/9sZ/U1UqeaHK5vLz9yd92iAp9YV2HpAXJ5cuXbGrIxnTzKv2TwMnKBV9/XB+BHY3AZnDSh01+nVlhlBcOFNv7JlwKcIBdeC9a2YJwbhA2B+OYuN8Gq3EwfqAdA587Sz2QmZ+bG75FgmsOGuzINWd8jxPuvB2bF4U1JxjWeyfCd3+9sCtazxj+vV07BuP5HfwbLDgYN5h3MO1Ovn25O82zk/TvT9pt56CHOMKIRuO6QUHNdiLKPXv2Yv7sPFZX16XEQnbz2OgkPv2ZX0E4ksDRoycwPbMXExNzaDQjSMTyQpRvHZ/H2Og0cvkxIJxAIplFuxPC8koZ33riKaysrCI/PIJ0KoehwjBuvuk2jIyMYmVtHd1QHO1WGHNze+RvoFyuyFMbiWnakI4l0ghHk/IRUK12kUzRxkFOlqdoTz6ZymJ1nT4QwpiYnJFNhHAoQe0TGW+iFcRKpYZEIolMOo/RkUlMT+1GJl3A+NiUZIG0ZLWwvIhmw90X5xiFIhgujGJ8gh74ZlCrt+R4gm47J6Ym5bYzmojjoQ9/BLffcTfovGJlrSgnMlE6+HDW3yiSoP6F6U+YUhFvrxjLPyT3nUT6xN9OpaOn/Pr+rIzrpf7NGoGtYFgwbCs0uVMYyjK2Kue9Hemd1+DxTQAaEqm/4z8HPC0/ZXR2Kt2+PGOzSemgl5d5/N87aQvL9H++nO2ePl1wwt2kBMaEIVek8GO3aQ5tYVh/g9MRfO+X5sfFF+G/7Wkyzv4p2afimLDdPr4/RpbCt3Tnz83199vZr9mX2Q8Jvm05JFdLwAr580/3+e4eAQq8N4e8TEh7ASHs27cXu3ZP49jx1+Xy8N777sLc9JSM3ZDpcuniIj72sx+VGeGV5ctyk5tMxGTat9mqo1GrY2V5WTcZWo0mGtUams2mzPbSPfDXv/Yovv/Xz2H5cgnhUArF9RaOvnYC1XIHs9P7EY9l0GpGcP7cMrqtGIYLUwiBrlxTWFkuoV6hO9c4ksksFheW8drLb2J5sYh6pYON1QpKG2WcOz2PZDyBifFxNOst5ckkcnL5u75exFAuK+uN9UZFZilDNPebiosVf+bMPJ5//nnZ+iervdUGTp48h8VFOjYqYvHSRZw9Q/OXaSTiEVTLJRw79oaIBUreafry/vvvQyTcMdezjm/OMaByLa3E8Y5/q9VAo1nG6toSOG40nERCg0Y32EZ6WPTaxDIA9e4m/Xru6yNwxcHJ45HthsbDK3sSpvZhafB9u/xbhxPSbPe3dY4tsIsSXgPLfbsCt1J9vUra/19EDSLRrRrNNIaELZbvW+ULptkqnrmDaXxdHlNtk8cjnB4L2+djeupjX8uvXzZrY5GmPc0FSvaRLVQL9/H+6eNZxlZ975dtLfHpgu0aTMM4PxZbxfm8rj4/RD74HT5935Xdj+umsjrIpKN48MfvQzyWwuc//y8Q6pbw3/23v4Z9e6cxXIihUgaKq8tS2PrAfXfg0qXLCHXKyGfCiEVqSCc6yGZCuO3Wfbhw4TyWl1bQadaRiEYwOzWGB+67WzLvc+fOYO++g8ikc7hw4SV88YtfwvRUHvfffy8OHdgPWtAjUh2bKODWO25AITeEerWBt44fQ6W8jrGRIeyem8KrL7+gv0ppA6l0FAsXzmFjbRl7dk9gtJBCBHVMjg5hdCSPW268QRYQli4v47bbb8Wu3ZMYGU5LGa/e2EAo3EAylcORIy/hqaceRioZxk0HDgmxfv3rX0cmW0A8m8bCuTPYWFnD/t3TODU9hrNvvYxjR1/Dvl1zSMaiWFy4iHwmhg/9+P3Ys2sKk+MjyKSTiEcTznpdSP4RkqmI7pvPnz+N+flzQKiBeq2BRCKF1ZV11Gp1OWniFJHlznXK++rXf9dH4L0Zga1gz1Zh/x977xkl6XmdBz6Vc+jqUJ3T9HRPzgEzyJkIgkiQIMUAWiIkypZES9o9u16ftdaW95g25bW41NljUzwiJYoCmEBwEAYZMwNMzqGnZzrnWF3VlXPa89z3+3oaQ5GSzi4J/3DhYKr6i2+47733veG5fJvOr25/89rjP+/e2+/5/+9vQ6WqZ3aqh5Kh/8LP7YxP9wvf5j/+hc/gST2wQL/QQGAMDgbhSn9BG+Q62t60lKtfcKn+6A99/0z7P3RW/XH7NfoltwmStX7rD6XtsP60ZPXyRu70FISlSE4eYvO1cZNHrukv03g4DjIPP68dZGhaWz4czKWDyXBQtIHhM7Rn3iJCPV1NP7cq1XWp/Y/71sflF33r9MH2fKgtqn23uqgvBHVcFS9cE0Cy2getX6sLSv/7FzXi55/T51DmT28M26y1Oy+ZJGYsLqdw6eJlWM0UTPvhFqdyRaBtE/G4RLfnCqzSxIh1I2Zm5tDTuxGLSxEkEkk0BpsFKjkRj6KzswOGahGjY8No7+yWErgOlx+ZXBWHD5/A0nIITzx5Jzb0taPW70FDbQNuXp8QX7rTZ4LLY0e5ZMB//LOv4ZGHHkBnR7dEnG/csBWjo+PyHpqrCTfZ3lmPaDSKSDiFlsZ2GYip6Qls2LhOUvCqVZtE4DNFrLWzGdeuXYPPWwuvpxaxaEoC64hYdfbMMaTTCTz7hS/A76vBD/7uJ2hsaUVnVxcWQkvS3/vufQDJVByLc7NSUKkxWC/R7EzjKeVLEvlPWOPzF86gpTUoxY6IFmgyWpDNAzcHxzE/F0FdsA69PW3IF9KYmpiWmIINPd3iU3ewzjdpwUh64f//Q6D/fOr+H2f+4RH4MN9Zy6NX713lW4qFqePqvg/LS50m9TvJmzT+pPMW/RS/NR7+C06tvfq237e1Wzv735FApzBi15j2dhuTXttjA6/TfdE/e+naXvM2jpn+vfacOqgPCs/8goHnaW3w1z5DNUufWL5Ie4YIA4UsxueuCme9H3yWBBmpnfDqfbe/Z+31eif0Y2sbsnqf3p/b+rLa9jXn9eesntMG6vbn/mP+5jP09unX68/X26bnK68VxNox/ZZb39q4yDxrR6WdbL9OG3pf9Lv04/rf/F57vX5cv09dr5qtH9Pn8JZAp3Bm6traD1OwmOYlTeIDJAGf4BOFW3n8cgMdHcxVVcu+WAAshDPQxoZGFv7k2/k9NLKEH/7wMHL5PP7of34ONX4rmOwmb9fuEZXNANy4MYwf/vCH+Mynn8HmDRsEV54PYb4/yVByWQWUT7lZ+BSBoWRMjp6RKAiL2pLT6l+rkDeVeiqIeEYgFs2hWi3CYjXD43RIzzLpIsxmC+x2Be1LEAziJ+nwyqtkpf/Q3sV3S1qO0D8fRWAd4mebJMec3eRwrqaSEl5XiyPSn31rLf5988tnrpnP2+ZOGi///Jxr2AC9zdrFf8+h1Tn88LVrnslJuO05H363RlP6w/+p3/+oPt5644fHhMc/TNM8ojdB7vrQHzyi9W2Vx8lVt/7Rr9e/b535Ob/0sfrZdty6Qb/m1pG/r91rz67+1tuhf6+e+Ad+8Hp+ZO60xaQd0r+4mVJuTbaP7ef/elv1b16tn7u15vVnqA2D6rv+ytVz+uvXHviZ3/p71DP00+YPaxj64V/w/TNEqj3wZ47/gmfIKe0+9ob/GwnhSoQXBt0AhWJJfIz0r/FvgxpFoMIykCwAr/VaEwpMH9IBU3Q4UubXmg1kyFXxd6rjavgEgIZMrEq0NB1kxqzz5lWGqKBoyShLkjakkIK0xSpdMKKEkioeIkAoBpRLZQG7kSEh4yK8oA7iwtdLhzTgAdUc2REKqAF3HLxHgxDkNw/wFg4Pf0hwr8a8+ZsChgFGzA3Wz/M2Tc7IvURv48lquQSzxQgdwU4sCfIsoosZNPzgipSsJEFSHdHXvjzTwHHgBN7aGfHJRBsj4p3ZpHzPrC9MvHYBlFktYsJHFcV2USk5QOA6EUBaW4mvQ9+pxcw5voVnwD7S32qhNNQFA8fEpPC9ZQhlnNhaTVKs7uAI2EBEPpkNLUabg6bNIZ8tSH2kDh0XwShoegyI4/t0HGeOM6vsVaslVMoWheokr9OEu4HSmm4PFmFQ0MG0NBhgkdoEhInlR2ZCxpATqsaL+dVNATcee2AfCuUi7MY8rBxj1oAgIp+hKlYZroZ8sYy6QC0eeeBB1AdqpWIgqyBaLIRL5VgBbIq8oqoQrxhUxjYR2EgyyjnXBu6OVZv4r4LQoTLFFqr8dv60mw2wWFywsZASFwQq8HhMAnbElSXPoCWDtQ5uTZsQoCAumkgHRrmOSgI/8hTqTUa+rQqzgUAxXOealrOm+I3QCFvEU6QVNcIKdEjAkLR7ZN0QqEp7Ay/kMWmb1lH+TeAPE5m1NGAV0Us0IWpMJG2p/aDArchHTALByZs51/xW/ZA3yfM49SXAxBPUqBR9CduStUEa5BmeXyMoykXIQhBS0PohD9Wu46DooFg8JIuaeMzUdLR28IsAKaKUqaDFctmgoUHqCpyyGhLb32iwSMolx1qtZQUHXSiXYDeTOuRB0g1Z02bOO+M0uGDZt1tKoJoMfQGz4aoPMrTCtNRYro6WLMMySwbJ/FFhFuVTbmMHhUvJt0KJVHfyjFplRhkCIrcIb+JpnUmrSzWAMm29C1/QFFQiZGqgWmqtr5lHGUOuLjJYdpBzxH6p93FshSb4DFnHGiEL8mZJMB+kKRpomWrKhxaX1jr969Y5raX6iX/k9637197ws8VZ1p79Zf8WAlUvkUk1A6kcQSgAi9kupsNAwCMMi/W2+KmUOaCKaMhcWJ6TskqEgyx0bVLUlKwu2nKxLMVAtLdxbrQrOLW8kQvCBGKwc/3IBKqL5TpF0CQhiwgI4a4abXPRsgQoq7r53S5YrWYw+InABKvQqVz0fKj+YBHEGpMSxDX1skpZCSCLlYxOEQ37qVfKIlMm4EqxQAYuqqLcyDEjI8tkisjkcpKf7HSqGtiZTAm5dEYEOevSy3otlaQLJUMZFpMNc3Nh1Ppr4HSZUCwVxbTM2u0elxdut0Pw3wXQTjC3q6iWWb1LvZ/RyWypdE+WtOYykIIHBhEC5QrnzYQK8rIyzLDKWHPXxfmT2TUDtKgSBtQARjlDSs+ygx6PQ97BWjj5PHd1ZbjdNrmWTEoBHZkVsxE6KKFSpQC23Lbe6dqh4CAEr+I//Ltczck8G6vWW1C0WtCl3CA38R/ZIwvXX60HoAhIA6JQQlNnPupebfGRD1NnJV+sKqZWgcIsN2s8Ol8gxK4BMJdgM1lEwBXzVRgtFUH7K1RYvTADY9UIFXhXgd1mUnoE0aZKwEq0AIsDUiGK/ItUuxyOw+XxwGSlQlKGzaiUlVWXjSZLypU8dBAjxdhNMg/sB5Ui1XYODC0SVIaUEGeT84WsBN7xjQwE5LUEMmKkPdcX+5HLl2G1K8XZYlejE4nF4HV7JK6A9CA8VxSTMkxEMBSgHFYWNCCTycLt9cLhUDUcuATUAlYMlwRApZBR8rfmgCVaFX+mACN9c+1UyioqXzpC4tWVCT5Som6p4uj8RGH5cQNULpZWURQFy1vnrWI9JH3xWVrn2MXVErBsKvPsKXSF0EWxUIo8XQlrWDsHV4e35tgVSqKwybMETlqNHcdaKf9qnPTaE/pZfpdls8MVKmIMhWIFsXhe+J3LYYHTaUGmoKpSlnIZOB02OO3KEiNL2KjsVDJOJbNouOR5rIYokNRlpfim7eOjAAAgAElEQVRQECrlSfE50Tl00uf48zD1HOmmLhDVBTr/UtNZQbFQEIsQ/1YKt1khGYpyTqWD86nBgK/trCbcOaYcawF5kReq96gNEi1JDMZU/ELIUwSxehDdVWpzyEWhtY91g9h+2cdQ+dT4QNW8CqwlCHEaTKy8d227fkW/19RD/xW9ce1rSPeaIOI88P/5hQhGx+YwPxdDJBLj8oTdYRNiVhXHVLlVLkwWpucgK62TArki2hkJV+26FaMnk5OqXny3MF8udYO8r2ogcdA2qSaOTKgiXI7pMsSk5y0KzpZLmqRNxsL3kyQTiSrmFqIYn5jF0PA4LGYHvH4PiJktOyuSHp9B2iAVigJSRkFbBDzE9ym4XNUf2U1Sq9d2ewovWBl5VHu4O2UusFLU+fwSMbvzZczMLmBubkHyjt2eANLZMianZzA5NYPF0DJKlaqUgiX6ndFkFKJeXEzh3Ll+5HLcvdvhdNkRi8Zw9tw5ZDJlWKxO8Yly/IvlglRv0wlW2s8iObIz4eCqxVYq5WQ3SwnGhc80paVQFKHlBBKJHDxON6LRDAZujmJxKSw52Eytcrk8MFMhqlAwpXBzeBJL4RV4anwwWsxYieUxODKG5WgMDrcHdptV5oSKnTa5suvjn1ywomRzfMTeLLMnbaxW1ByyxbzWZDDLzoUMm/fozEh+68JAGDOFGYmWViKZUDW/wszVLpO7VlFRiDook66Inu+ihYQ0piqHGVBeU9ebNGWxGFHkK4wmpPNlzM3HsLAUFhQ4WqGmZ5YxM7OE2bkQrHY7agMulMpZId9igQLPgLMXr2ApvAybwwGX2wFWuDt/4QZCkSRKFSPcbo8owOw3VTEd7lcpZWYBbSlUqJCaBLeeQlmnSa7RqtGA2bkUQsspJFNp2J0OeT9pPpGIIxwJixQzmcwiWNnuStWERDKDG0OjApnr9rnlOclUFZOTIYRDMTCOwEpFllYYMlgzfxeRSCUwPTOHUJjrbBqxeAaZXEVS+GjN4XiWqSBpDF7VBiDn5Vyq9UfLgCxxGpwIVyywztxqUcJw7ZMfqLrsSphzbCjMlWDgeaEVTbEp02JHLUYITW5XCqfsPXncLFYrntYVP1IBiy5xbtkspT+w3pfCnq4KSqV6ljxXeycVZrNFt9xBdpnsV1XabUTFQKRACmg2R8XHqApdqgw1+SQtnkaTFTNzYUxMhzEyuoSFxSh8Xj8y2QrGJxZxc3AEoeUF+AM1osTrbcwXOf9qnAy0UJFqSPrCfxUfEh5H15IaSm19qM0SaUbGSlMahV+VeC1rRCihrNquljCFrcVsVTyxSsuOGdUyeZVB+HqJsN8cQxkDUZFkpij4SbMcFm4SBO6aNC5ChvSh+DkHyqjNAd8rJKKvbdaxFDOTZkvR6Ee+TKoOhlISKG/IMzgQ6kNlYZUvSoEWHUFUv+KX//3RCnTSrkYA/E5l8hgamsbb757AsaNn4fH68fIrP0K+mEFLayfsDkYVV2CxGcC8WBKp7KrLVWSy9F9axGeZprppNCNfqEruLcc8xfssBkRj3CGqxUFGlUwTDASidctkGA1SprVUNSGZLqKYp+/QJoRULBkRT2dkx8KddyYLfP/Hh/Dyq4dx9txFxBJJrO/dgIagD8USEE/mpQBJvlgVQco83Wy+iKrJIowynkqJJmqz2eR6VmtLpEpS552/GeErGreZu1z2lQzOILsi1p5nyT8GFZHYyLCOHDuJ6wM3RUheujwAg9GK4yfOYXhkHKl0DtFYDFOTU2jv6ILTZZV7VlYyeP31N1Djq0f/9QFcvnIZDcEgjhx7D16/H/39I7h4sR9tHV3wMkrabAGrpnEsWEM+lc5K7XYqJNlMAelMScbcZrNy3cpCI0zvciSFr/3Z/y2CxWRywu/x4NixY/i757+PkydPy7vTuQwamoKoCXgxPr6IS1cGcOXagOB719QH5dn9N4Zx7tJVXB8YgsvlhdVqg9uhdu8iCYSBkj4qUp+djJW7Oi5gVnpjm1KpHCxmtXNXikMO+WIFxbJa3WKuNkJgTSlcTFbu5oBkhjTHHSCZmdoxsOZ7sUTaovWBTN+MfN4gZm8u33yOVpOC7EwddjILI4rFgrK4kOnDgFgiJ1X6RGgYDDCbDchXgEMvv4Hv/+BVnDh5Dk3NjVK05NqVfnxw4jReee0NWGw2bNjcLTtbRnvnC2W8d+w0Yqk0rl2/gesDg2gMtmJ0fAYjozO4ePG6jGV9sBk+j0vqBVCZZD58JlNBMlUQ5kflq2qwIJpIolAwiXIqDJuDZ4Bc9399/b/hlVffwnIkgo2bNsDlsiIcTeDQoVdx9Nhx+P11CNQ1wEIo3IpJFMpXX38LkVgSh15+DdliAUajE6dOX8XExALeevuIFJEJNjBXn+/nXLA4kFFqLM/NL+G1195EZ2cvLl66jrfeOYK5+QXU19cJ45c1ajJKKWQq6eFIGmaLQvOjRYN94hxToaVgKBS59mnJUn6QQhnIFYoolKvIFcri0+e4sGQz6w4QZrdSNaJQqqJcNcg1RrNFhGihSN5Fx5sRBrMFpaoR2YK6l7C5skC5FqpANl8WUJ5IPCnXVoxGWUvJTF7ojymBbCfdYolUDlYr2w2p5EiFm8pAPJlVVkm6pjQZQR5AyOFUqgIKYCo3qUwWJQpj1twwmBCJZvGNb3wLb779PqZnFtDS0gany4NvffvbOHz4TSyHlxFsbEBLWzuqRisy+SpKJQNsdiCTIy1z/EyyrkSxgwm5ApV89W5Kc6pA5XJBCXROITttMMn45YqsAa4srNwV0wLHlES6AymAdeWLMMDsC1M15ZqcciNRcYsn0zCYrcikFQZwpmhANJ6G2WoVRYdrM53l+5VCRaWD40fLULbA+h92GctMjhY8I0xmA7L5PDLZotA8JzSeLIjim8tXpF0lUS6Nssng89hWrhUqqlYrrbpFscTqULH81nfr+rFfvihXb7jlCP1VvfFD7+GegERC84dJTLIUZFNTSzh/9jq279iD02cvwuO1Y9vW3RgYSGB6Yh4bN2/C5MQIovEoNm3ZjonJadmVbtiwQSJ2r13rFwbscDjQ3NyKXC6H/v5+3HXwTrz9zpvo7e3BQw89CJ/Phx/86EU0NwVxx54daG7xI5Es4cLlmzh+/DJWwivwuszYsnkjdu/Zg6HREUzPTqJULqCjpRm9GzZhfnkBzoAXPRt70dQchLe2Bh+cGcDE2Ij4fVtbW0GM76WlJQwPjUqk7+bNWxEMBvHiiz/C/r3b8ND9D6ClrR7DQ4v4L1//Oh5+6FH09fbg5PFjsNmq+PwXPgWfWwmtdK6MI0dP4803P8C+/Xtw8I7N6OxsQySaxDf/8q/Q1dWHDZt2YHZxGG+9exbpVBY3bl6Dx+XEXXfuRUtzLQwmqzJD00SfjePsmffx2d9Yh6XFBYyMDGHf3l04f+4CPvOZz2Nx/oYI3I6ODjz86D3wuCwYGRzF0mIU+VxJ4EGffvrjYD9n5iN49dV3kM5l8bv//EuoC9jg4IZBFqsNY5MLqFTsaGsPw3LQhoN37kFzexv6BwaRzRSxa89u1Db4EU/n8eprH+Ds+UvYd2AXqkXgu997BYlkGi63HZ1d3VIs+Bv/9W/xmY8/io89fA/cHrPQEBnA9FQIV68M4tLFa1i3rgsXLp/BPfcewMceewDJeAJnzpyDw+pAa3uX7PTffe99EQp2ux1333UAO3ZtRTIRxelzJ8RstGHjZuQzZbz4k5dhNttQyJewf/9+bNzUh2NHP0AyFcPnn30ajY01GLo5jx/+4CW0NrXigQcewInjRzA+PoqWlhasX9eBe+87CJtd1SrP5iu43D+I119/Fz67Hzu3b8H+A9vg9JpF2bK5fIimqhgf5a40h2BDDXbs3IpkNoPjZy6IYsioezJ1KqWRaAxvvfsWnvi1p2Gdj+H8xUvwuM7i6rXLuOfu++Dx53Hh/DXEE4fw6U8+gG3b1yEUiWFhdgmjg3OYnJjBtu2bsW5DN1ZiEbz93rsopKv47ed+E00NbrDaKnesZWMZZrsD86EI3FOzKBYV0zx69BwOvXwEsVgMdx54TMZKdsYW4ObwBL77/PfxzDPPYmIqBPPpAYyNx/DGG8fw8V9/GtF4EW+/exz5QgGf+MSj8HsZN6BM3jaLDR63FyMj43jgwaeQzZVx+vQlRGMpdHd14eh7b2H79u147MnHJbL//Pkb+P4LL0mfG4I1ePmVn6Knp0d4zabNfehq78SJ42cQiSzjwN170NbegmyugBMnz2Jial4EXWdHF6LhKK5cuipz/dZbb8h627J1K9499p7Ubn/uS19EwG3Gtf4h/O3zP8G2XbvxsccfweXLV3D29HnUeD144P47sGNLt7hEwuEkLl+9jmgygxMnT+Oue+6WSP/Tp88CVRO6u7sFstfpJB3eibfffhN37N+L6elZTE5MY/uWbeA6/NN//+9w33134dPPPA2v2wy6wpYWkzh56jwGBqbhdLvQ1t6Io8fewQP334Oedetx9swVyV4I1LbBaqtBZ3cb1vd0gpsfl7cO3T0mtHe0YPO2bbDY3fjLbz2PlZUY1nV14+DBu6RdNwaGYTE7Jc7G5TFiz57dmBifxoVLF+H3ufEbn30arc0+GM0ELSoo60/VguHRSXzrm9+Dx+NXG56mBvT2deHSpQuYX1wSK05Xdzs2b9qCwZujuHTpCgqlIvbvOyi4DC8fehUH77wDwcYADr/xIjZu3oypsUUYTQ4RnNcH+vHcbz2Le+7ZhrNnruPq1avIZfJ48skn0dzUgNOnL+P0mZNgPMev//pTgm8wOTkFpkkevGsHwuEIDr30DvbuOQiz1YTDhw/jyV/7BMbHxxGOLGDT5nV49NF74XbYEY1Wce7sZQwPDYl78LFH70R3V+uqVFPm+ltm+NUTv6IfH7FAV2YtpdlRqTLD4XAK4THAa25uEXcevAtbtm1HJEJh8SZqA82YmpmVHNWWtg5UTC7ML6cxOrWEQLADLS0BuHyNmJmZwexSHOF4HisrK+i/eg3d6zdhaHwG124OI1es4OGHH5TdK2EnLRar+DdNVrOYBik0N/ZugtFtx9Ejx+H11uOdI8fg9Nvhcdnw+uE3JQd2dnoSXet70NRYhyuXz8PrdODdd9+G2+kBU3QOv/oaHnnkEbQ1t+PU8dOSp3z/vQ+iNtCASxcuo6WxXjR1ugW44xocGsLGTVvQ1dkpeNl27t6zFZTsRhQrZUxNLuLS5RtobulAOpPD0MiECAsGHU1Nz6OtdSNoarc7fYhFE9i6dQdiySTOnTkpJPXFZ5+RXXYiRdMdJS29hEqxcjhsYh4Mh6OyqxQN1miTgCa6P1ggxOu2yAJknABtnWOTE7JjGDt+FmOjk7C7arAQjuPosXO4446d6Gh2ixnOYLLA6vChXLbDZHVJKdeOjmbUNjRjfHIGsXhIlAK/x4VktozwShKpZFF2elZ7DjcGFzC/EEJ90IvN22pRKrswOxvGUigCg4kLSJnZlPJgQHg5IQvP5w/gxsAQurpbcePGIM6ePgNaREaHhrFr7z6UjVZcuXoNG/u24OqVi6itDcDptuGD40dhd5gxOjoqCGY2qwdnz1/Azu0HBfTF72+G29eI5ZU8JqdmkSuawV3e4lISZ85dxV0H3RIONzo5gbHJcfRt3IQr12+id9N6tLTWS4BYJpfF+fPn4fcHkIxkcbX/Brbv7IHT65Wdjc9bg0BtI+ZmQ+IK4a6GzJ7BhryXDJe7o1g8BZfdre0gi3D7/PDXBAUxLhorYG4mDH9tHTI57lBsmJ6eR4FbQUDM5cGmZoQWcxgfO41169Zj8MYEJmYnkU5XpXjLj378Ch56cB/61rfD6aAZ3SL56bSa2JwusVosLmbgdAYQCLTCAA9qAq1iycjRN1ssyvtY9Y0uKbenVlD0QqEEwssxGC12uN0+hENzWFhYRi5XQNFpg8XMHV8JpVIZNocTVrsTw8OjAjbT2NiI++67D80tbTh7/iICdY0Co8uNPS1zZ85cwbp1m9HU0ihIebSgPf74Y2gMtmBweBzvHjmOtrYWvPzyy9h3YA82bd4Gu9ODcDiFSiWChro2UTIvXexHZ8d63Lw5hKamJtQ3tguev83FnZ5Z+hgKx3Hp0iDqGtfj5KkrmJiYRDyex/XrN+BxWbF5Q7fEymXyOWTSBdisDpw6fQZ1jY2oa2gSF2OlbIDH24jBoRkR0FT6R8bGsWPHLszMzuPChctY170BJosDiVRaeEGZFgyzGfF4Bi+88AMwBZGBnOfPXYbNcQCDg+Po7OhBR0cfbHYnwitRLCxGsGXLRvj8drz2+mER7pGVJDZv6ILP78bLr76BltYu3BiaRkNdPQrFKn784x8j2NgqcRjE1WfKYUt7C8YnJpHOAjOzKxgamULfho2w2rahvtYJExjjwF0vqcyIS5euYseO/UjEM7h87R3kSwdx5NhR4fU1NTV45+13QTz/d995H1YbN2LNINxxe1sfrly7iaamFrR1tmLj5q3w+n04feZN9G3YitbWFvj89Th56hJc7gAGB6cwMjKLcqmA8xeuICTuKjvsdh/OnjuNbdsXcPbsadlkdXa14KWfvIxgsEU2kF5PC5rbGjBwYxjbd4YxcGMSyWQUXn8N0hm6oOz44Q9fRTpVQDyWwMjIVTQ1eNCzTqWD0hpByy2/lTX17/Hxy6r75f2jHMe/vOf/A09WQWYSIAKzBPQw2Is+MA5KPp8TYcid0NTUJM6cPQGHw4JUKiY+ns7uLszMh3BzdBIL4Rgm55YQTeXQ3tMLq9uLlVQKS9EophYWEMukAJsZG7ZtwnIiglOXTmMhvIhUNgW/3wMbA3UAWLl5MhYRiiwh2NyA7nXN6B84h6mZYcQTYThdZjg9DlwfuIa52WmM3byBUjoBQz6DU0feweC1y7hy/jTspipqvU7cvHYJxUwCO7ash9NaRTmXQGdLHZrr3EAxg2I+J8F/V66MI5vNIF9MIZkOoSZgx5atvehd1yPKAeMAC2kjZqbCGB4ax94DO9Hbtw5mFrcoMSWJQWr0O5mEmOifYv11BhAK0llbG5aXI1hcWMH1/nGcOH5BdrFMP6LfmIyA5i+6MRgiXalwPGwokzjF306TchX5Ek1XGVgdZrR3NMHmNiFTSmFgYABX+68J6El9cx2OnDyJ0ckZETisHsegX/r8yvRfigmQypwKxFleXsLiwpwghZFguLDlu1gWZYLFOtg2RrkzQrdaqsBmtknAGJUQg7EkVgC6tBkI73JbYTSVZL44n0QfS6YimJgcxuHDr6JcKcDlMcNoKgKlnACvUCFLxCOIhBcxMT6GV18+JMGHLqcNlXIBuWwchWwCbc1NkiEQDkWQTmRhtbpRqJowPDaNyZk0IvEsinSOWgC3z4qqKY+qsSi51bMLs4jGV0T5IK0lUyu4OXgVu3Zuxo6dW+D1uVBFgSMAk5FujbwKKqOrRYKQgHJBRak3NtRjeHgYA/2TGLwxhVMnL2NuOoRkIi1rJ5FOw2JxgNHvJiursNEKRsMGTf55oTvyWrqdGPOxrqtd/PqEcqXAv3rlJoKNnWhuWYf3jpzAtUsDKMm8cM2axcqTz6ngrmK+gv6rN7AwG0YimkMylsf46BwmxuM4duyMCEO2i1Xl6HesVpghYJe5ZSwBAWT0DBUyRKvVDouZUS5GmGEW94jkqmez0g9W8q2r90vhGCLaJRIxyVVfXl7GlcvDEpDHANVkMinK7r59e5FKJNEUbERdXZ0o+Ddu3EBDQz3OnTqJsaFBOKxmtDU1wm6ygQHwfo8VFnMBqXgY+dQKitlllItx2LgWqmakE0Vc7x/D7GwGsRgR7oxw2N24ePESmOfvcNqFVtgvumTolqVLj8GuDUE/qsigashJAC4tlNl8AfliSXaP2SzdBXQLpLAcmcXc/AQymSRcbio5FTz6yD3oXd8Gh4tKfhXpXAqvvPZTpDMr2LtvGzZv7kawISDAPdMTi1gJx6TQT7mSwpUrl8T9RhPzq4ffwoUL1xVCodEqitSrr7yJ94+dRrlkRnvnOricVhw99iaqyKJqKiGTS8JkMWDz1m7U1BJymG4ku8Q1LC3HQcWEdMXYDJNkURgEoyGZTMBqozXBgJs3r2NsfBjX+y/BZi7D77bg/KkPMHqzHwNXLsBlNeOO3TsR8NjhtAD5VAyD/ZcRW57H3XfswPrOVsRCYYnI3L13E3bu3YSRsWG8f/wU5hcjMFms6OhqR6mawUuHvodUZgl79mzGhr51KBcLGLh+TRTTpsYGrISSMBlY8TCPVIru1BzS6bjs/MkDs1kDcjkrRkdDGB5ZwE9+/AaWQwmxlNQ31Iq7URdyFOL6/zwm7gb95K/o+yPfobOfKorbAAuDWyr0Z8RgsVaxe89W3HPvfvGhX7vUj1AoJDCRv/vPfweFQhZXB4bwtf/8TaSyRbidLly/fh07tm3H73/lDyRK+9qVq2KKawo2YHxsEE6HFU88/jHMzo4hGl1BZCWEVDqpIk/LJVhNVqSKDJyowul0CvQlDGVUSgw4KWPL1g2omCqYm5tDPB5HMZdHPptDtVhCIZNFIZ1FdDmEyGII5XyOKgrS8RXkUnGAzygXYDYUYTNTIFVRyCVFiBw/dhSH33gXDz78EMymCizmKjxeJzZt2CBh0ay8yZ0nGdT09DQi4ZCkUm3ZuhHGYgVOO314ZtTX1gmDzmVTyGUScLvs+NEPX8Cdd96J3/md53D8/WM4deoEhocGEItG0NhQiyefeAhMcaGpiEElLrdTfOcMOMvn8xJsUzWW0NjSJLW06ceif6tQzIvCUCzlZGwoJLK5FGwuM8qGApbDC8JoCW3KdCd+soWsBE3kCqq0J4Uay3zSJdHYEJAAt2SyiNhKHIzGbwoGhDlnUym0NdUj6XPCaGLgYw7pRAYtzXXCPMLhGPIuG7xeF8wMFqwWUSzmRJAbDRUR4AzMo1+Lu1oqQb/75X8hbTp15iKq5TysxAqvVpBNJpCKRZGOp8DotN/90pfFh3rp4kWhAyvnzlRFNhVFIr6MCgVvsYiXDv0ULU3NSCfpT7eI9cNkLqNQSgs9Z7NJAZ2pMHBTXNFlUWDSpKNsVsyX3I3WBFSZVUYdGUoVZEk7laLEeKRTjEOyYc+ufSjBjvfffx/vvXME0+MTKOZK2L5ru+QPVoollIsZZLJR1Df0oS7glSyHdDqJYiGN7s4WiVPgACRicTA/3ul0w2QqgT5fIs8RjMbNnPOqBfHoitALg67JrBnJzKwJfoxVgutkcfrUCbx++G0sLa5I+dVXDr2E7t4OXLpwAlt3bpFriQ5XLpeQSqwgWF+PppagWFwqJSpcYXh9DgRqPAgtzMNQ8QgNlA3M8ACymYwEtq7v7cbGzX2ys37h+b8Ws7PJUEEqHsOJ9z/AW2+9hd1798NqMYJz7/Xa0bOuQ9ZTaHEeXo8VK+FF5LMplAo5JJNpoTeuL7fbK1XemJ5IMB0qV/lcEqiyzGwaqOakLCxNt6lUFt/73vPYvbVP4HFLhYKUsZ2bmpAa2Z1NQdz31CNob6+TQEdJZpSdG+N1cigV0yhkEmowUUE0EsbczDQ4R36fA6VyDsVCFtPTk0jEV1CpFqTNBAt6+MEHRZg6tJK8VPbo5iBUbnNTAF949jOwWpziLjh9/Dzy2TT+8I+fQ0ODHwYjsyXIVipIJFISrU3rICP3bVYLYpGYoBkGG9ol0r1cjiKXTctYmgxl5PJpyaqorfELtPHR9w9jZSUi4EB8Tjyak+NupwF2O4PGVAAo+Xo8FkY22yD8loI1kYzJTtphtSCbTiIaXkY0HEEuk0aN343HH3sE01NLSMbDOHlqGuVqDL/13GfQ1NIt/nanneV5bQj43RJvEVqaRblQhNvtxMcefVCQEv/b//N1oeem5gb8we/9DmZn5zE3M450cis2rO/B1g2bJNAyGV9BIZ9CLpdAqZJFpcpYK5YBLmHg2g0M37iGTZs2CR2Gluaxd+86/PaXvoj2llqh7dv/YWCfZDjdfuKX/Pd/BwKdxd3J2hlIVEI8uYBsLgSLJYdAwC4pLAazHQF/LewWFy5fvIQ79h1ALLaCkaFRVHM5tAUbRfu+MXQDuWRUNL10LAynxYA6n0vqT9d6XTCVcihnk2ipr0FvZzOaG2rRUFMjTC1H7b/shN1igtngQCKaxMryCnw2J1wuh6QIXb1+FTavEzazFT6PHw6HB/X1yqQHowVef72Y/ppbO2Gx2iXKura+TkxE9PcbzUZ4fB7RXol0Vd8QQENdAMxVziRXEF1egNtugdtuw8z4NI68854ssi/91rOoD/pQW2vHrl19eO+IDW8cfk2YfW93J+pqWuBzm/DFz38aUzPzGLl5HSuhJRy4605EluZRLWVRLWYR8DnRWNeJe+66U8K43R4ngsF69PZtEv80rRUOtw3eGhf6NmzAYmgB6XwEwRYf2jqbYXMC0WhWoq5jKyuoqQvC5XIzThjdnSxGksPwzSuYmbyJp554ALt29gnwCGtwkGnn0mFkC1FkkmGUsnnkDFW8/trrcNgcePD++wUm9KcvHsLSckRMhcH6fRgcGhVm9dRTj8Nb48bk5CQuXrks5To/++knEFpYxF/8l28KhvjnPv8Mtm/tQT6TR7mYhdtjFT+Z3+eCx+WB31OHztY+vP/uOfR29aGzuwMOqwusUU40AY/bLkKknfER63px/sxF9HT1oqevG9VSGdVqHqVSEmZLBq1tbtQ32DE0PiRM32zyIxyax8qyYtS5TByZdAIOmxl1tX74vS64nTZYBflBhc/ZrQ5YjTb87V9/Dw8+HMa2HZsR8LfA7bbDyOCeeAbJaBjVUgbJeArf/c4PBHGtq6tLAufuvfsg+rp7EN+5QwS5vyYAu8OBsdFh3Lh5Fk6HCTu2daC50Ymx0XFxH9A3/eBD+9HeGhQFY6D/JtKpPLb0bILLZkI4NInedUfaYUoAACAASURBVK1SDW1k+JoE/jz++H3Yt2c77NxhMQK9UEJ0ZRmJlSVk6x1wOcz41NNPYF1XMz54X7mVHnroDvRtWo/dO7vQ0NgAFpShu6CQi6FQiKG52Y0D+zfC5Swhn08isjyFPbt2weex44Xn/xaNQT9+6zefFeacy+aF2dtMBliNFUyME6t+Bi2Ntajx2tDYGBBhZTSUwfK0sZUQvB4LnI4qlhamMXjjOjb2dePokbdRLB6Ax+1AfZ0HDM5oDLYhlSpjbGwOjY2dKJQqiC0tYWFpUTI6/AEPrA4T/HVu2F1m5IoppLMxUUxT6SimZ0YkRdViIc1Fhe6Pf3AENwcuob2N63sHDAE3crmyKEn0y9Li2Mi5MpuQiScRj8Vgsxjh8zjhclgF895iMsPv9aGjrR2x5QjiKwlkMwnBzX/z9VexddtG3HnnHTI+hNDdtWMvxsYm8P3vv4ADBw5gx/bd+MwzTyMeZlbJCjxuJ7Zt2SA7/OmpcbS2NmLv7q3Yu2eXKIbjwzfR0tqMu++6A1u37cKpk+fRf/UCWpsD2L9nP9qbW0D3Qzq1gnQyjkyyiLOnL+DypXOIRJJoqGtCfCWNHzx/COHlGXziEw/j7rv2wOk0Cra/1+1AY1Ot+NptZs6NBw31zbA7XDCYTaitD6Iu2AivP4DLV6/Bd+gQHnroIaSzGfhqXVi3bivW93bgjbffwt13PyK4CHPzYZw7dRHDEwPoWdeCu+6+AyeOHwPpdmiwB7t378X99zyImck5vPijF3DwwD40NNShpsaBmzf6cfyDY9i/Zy8qxQw8rjK87gp8bgsa62tgMeZRyEdQraQEp4BWw4X5WTz55P2YmZ3AieNvwWq+C23NflGOaH2hksTvj/Lz0eahS8+5Y6FANyJXoJk0hViCzL8o+NVNTV6BteSATkxMyc6gvasTpWJFsJ0rUjUKUmc5XyzIjs5is0rurYK/dMpAE5IyEPAjl0kJM7TZLfB6PWKisZqMaKjxwsoFVgLeO3oWf/J/fB2feebT+OTH74bFlEegth6hlQiqVpMqspEuotYbQCi8hGKlBGro3NW3tDRhcXERuVxGTKbUIBubG+FyODG/uCAaOaPIGXE9Nj4uOyP6dKMrCXhrvMhk03C5XLAaHZifXRBz1brudpgtBI9hjjgwtxDGzOws6HtqbaqXZ3NHQfjMZDqPhaVluW79+lZEIlmxRhgNVXlWsK4eNX4jiGdB8zR9sPT3DY0Mi6GspbUJwaYGxCIZzC3Oy+61pq4GjXXNcv077xwT6wSD4ChYYvEVHH3vGLZt3IrunnVYioWknb29fXBYIUhnzMnPVw0YnphBxWCH025Fk88FauYDg2Ooqa1De0cA+XwFszMhyRGlj5SR41PTS6LptrTWgRuSfAmYmZkW01ZXZxtC8zkcPfo+Lpw/hU8983Hce89OJJNZJBMZaWeg1odkJi1+/0BNEOHFOJZDEbS1NcDpdOC9I0fx1a/9J/zhH3wFDz50n5hEPR4PlkNxKYPK4EVG3X9w/F38yZ/8G/zxH/9PePjhhyXlyOnyYokCvFSGx2sVhbSUVznY9FEGahyIRcNi6bCZnEIPzS21Mg+MSmcA3/xMGKOjE6gNNqK9vQUeN90fRtk1zy8kkaYpNp9HfW2N7CSTsZSYndu6gvDXeuAwkx4lnUBWUzQJjE5NoGLIweN1obO9XYTw8NCS4BPUN/jQ0uqXeYmsMPDthEC8PvHww8hmUnjxpZ9g/x0H0bd9h6rQVixhfVcbrMQrkADHKoqM11hIIJ5MwW01o729EQwWZ8ZULJIXTIamJu4GVVaXBkcgGSZLS2G1k2xm/IQL+TwwMz2PfDYr/lDu4kcGb4p1qaOzTWiABVoYD5LN5uBwupFIp8RtUFvnh9dtl6Axm9klfn1afBwuF9KJFLwUxmYgmojBbnaIhYtry1/jxcLcvGRrMFbn1JmzSOdz+PgnPiNxA3/3/N/gzru2YfvWTShly3Dazcjmw3C4XbCYa5HMlJEplVR2RyXLnEjEYxk01jegsdGJhYWIVOOjO6O5pR4MtrxyuR8TEzMI+PwS8Er+MHBjEKkCsHnLDrEw1tbWIJFMyPzW1ngRjS2jtiYg45WMxVFbS9qxYWx0VHhZc3OTWCyJBzE9syI+8nQ2KRC5zAAxGqyYnJgTxXLXnvXw+10YHJqVbBTy2/rGIPx+B6an58QixSBirn2mQzJ9OJ1MwWWzwu2xo6GhBlMzCyhWzFKVr6PFg4WFOFbS3NEa4bL6pQ/z0/P4zre/ifvv24Mnn3oYHrdNqu5NzyyK1cBud2IlFkNjc1AChUlzxAygsldX14jwchxLoZC4QNva2qSGwvzSomw8TOYKlpZnUS5a8ezn/lds2bwLv/G5J1Bb70BXZzNqa20ILUUQDodhgh2NjU2yk18JL4kvnLygqSmI+flFhEMr8t729nb5ZoCkw+WA1WHH4lIIdQ3NiEWTMBgsEvNQLhYFX8TndclmMhYPI+D3IFDjE6WKi2+tQF/7+1cp4D9ygU5TF814TO2iKZJ5qDRPkUcx75mLQquyKOOSzXBRK9AGAenQ8sHlZipHFUjqit2iIfxI7qeGYMWAmWwJNhsjolWqF327TIY3S56qEdlcFS+9/Db+w3/8r/jybz+Hf/b5J1FTYxTBx6CkgoY6x2QXARQyAPFEUiLp6+vrVXBWuSrR7GTEXJCST8tOkcGJb4V+4jKsNhPyBKAB/YZGqWLFiFUyeqa4SqCXBtxBwA3ezz7Th8gAGxtxsJljpQOWaBHlTL1h6hPVJF7P3FciwzFnm6AdTMESdC+N0ngdXRBkdjabQpEywYiVWAo2axVOl0v81dkcq2yNCeFSmQgEmDIEXLl0DfV1AXR2tSKVL0kwGdvIOZSU/koVuWIeFrsdWfF/G2Gp0guRR8VgFf8w550foQcBFWEsBYF5mLKiQHQU+AQTYxQSGyVIIk4XyAJCi3Oiwbe2NIjLhP4rmiJp+jKbzJKnTzQtApFwfGkKjCcyeO319/CNv/gL/PEffQWf/dxTq+4ftkWgWikQYmUcOfIOvvZn/wF/9Ef/Er/x2Wfkfl6jzOcqA150c9JzRWEqcAI4DkyDLeSZi89MDqLM0Z/Nmt/K4so0GM57tkDhofqXyyqTZUkNy6qpO5PKC11Y7GVYmV5WJUCJhufA8WZ7U1k4PRaxnHAeiUJHpkukOuIVcKXRsM+4hJHxOWG4G9d3w2G34ezZs/DX1mJdb68gYun7DbMA6pBS6HIhAdml75zjAguoWLmmjBqwCMdd9Z0NJ3aB2aRcCalUXoIO5UEafXKeSO/8KGASNT+SuVZlJbYySoUy7E4bkomsKIw0PXNcy+W8uDgKOeY8m2CzquBI0rfkIhuqEjFNq5r+4fxzXlYiUdkpEqdhJRrFpq3bpBjPyZOXRRD3dLeuYrso7AGi7ql0KCrC4n6qlmA1EMRGrL6S38/3MOZQTNsMDKtWRVGNRFbQ3NgkZXitZrPgLxBPoXdzjyhEHF1tGCT2gXEEHA/yAdI8nyM7QDUNqjvkC/JyLU6FsTYlSDrghfNX0LdhPbZt6UNzc0BceeSuTKNExQaXS0vtIo8kYFOuKHQjgF1Gg4BXUZAxJZGIcQLXARVrRCBGKmo6Zoc0hib3WBGXzp/DuvWtEv1N0zVNz4x9yRc4firVVogTQCaVE0Aun4/uDg6iwkjKsS1Oi1g27HZSGTM5KsK/IisZPPLA57Ft6w589guP4b4H7hDaLhQUwBifw3gP3dVXKpYVLoik0Sklk1HwekyDxHEIc1bvkZQ8bSIUDd2aF2mixm8JZrbWtM75+VWnqSkiuPXvR29yJ0dksI5RAaeoOS2Ln9ZiNguaE7ldqaA4Jf0yxMxm4BYZPgUVJ1BMHoReNRrh0LkQk2xEADI3Uq0C3i+oS1YGkalVKCA0jBitWsTHVON3YdeuDQg2uGGn/5d+IMkyNRPEU0ZPgGkqFBoV+HweeJjXa6gKDCtzZykcvV63XMt3U4gS/1uECVNrSQ0SlGSSNgsDpH9a2znznAAymBWBE2xEUL9EESnDaWOOZlEi5HktfWNkcIRUVCA6BuTLedhMNpSpIhEcxMggM34r0IRCoSgmfYJQ+KStnIwyjFWOlxGMODdqRXO4nmnJWNfdKURLABQyXNL9zl1bxZTM4DcXwRYYAC9Dy3gEwqIZYLMQAKYMm1lBnbKlCkCGKFNmFIoFWJlpUFXoYFYLfeE0c1NwMWBSA93hUypF6QPvYVCh12dDW+sWeLwO8Z9TO+biEmAT5n0L3KVZFh8D8mjNIHoWn0Oryp7du9Hc0iDjbaL7R7te3/m67CYE/H7s2bkLbS0tYn43Wkxa6U8GiTF8qyg0ZjZIbpdSQjk4jDE0EQHPpCBFy1oAn0yaEsAcR9KpUxhXTgSm1WZTULoy/0STJ9GY4HAaRUFUTIjAFQQlIeAGicCAYqkMl5PCXAGAUBDwHE26zLmngsTWGqq02NiwYX23zKMK2gJ27twOq4PBTkpJYTOZLU/iqpZJb0S2I50U5RixEIhUxz5wThlAySWiL0H6flmClj5hrgG6E/hhDi/XCWk6ny/DYlMIhbcQ3rTc5iqVUwVQw1gFzjHvlVg6WfcWUZCsNovQPwUphTWRvOjKK5eqEk8j4CJkNQb61slLqqgRFEoTWlsaJfWTCHach/37tolkYZf0DYciDrOMm4nAJPRDc/0q6DARvOw67yc/4vKW9cv1Wq7IDrOTbqm82umxCcyhb2qpE0GpFFnyFsIul2AhvijheRWbkMBMWbcV0g/nW0M6FFRFQcuRMS9UqhLTYaiWMDE2hM4OVtCjZYG8Mie8gfRRZdCr0ANxI2h9scHqtkgsDbMLSCVVUxl25irKWmJvNZAoI8FbOM+SeS8WViOsUi+rWIhh155N8HmdAixlIrIm41eqFXBNCxsm/Qizqsoxt8sr1i0q3vxwLDxOiyhiLrtFYnsoKC0C92oEU/vv2LsF9fW0WFRljMifCJjIZpGX2q0M/mQgLWmTwZtqQvgcKkkEKysxrok3sGcEpdFghKiAcO744QZAg8eR87JL4HioBfehqPbbhflHIeA/8h06R5dChhNNnF0yAIW+Q0oms9QWFQdYmFZFiI6oR7pAUUPPf5XxnsRDIUrwkLUfEZo6p9FPCCOS9StH2I5kJovQUhR1dQF4nCYBpKGGSgQhEgYnm/CrXLxsEwlQCRClQJBGdMEtbdTewet4D5nn2o+qLKY6ysVKhDOJ9rcyUl0D35He8Z+SKD9Glo7kohPhSw30w7oZhRqJlcxb8LSFcInYxUYrxqbYroKaVQSqDzYljNZCOnOFS2k7HE34iIWjrCwoPE1NVYGrqF2WMCLuHnRsbIlyFwRnmUYjgXI0BigQjNrr+CyOGQPEhPFK0CRbqkA8OPb6mPJa/VOtEMFOIQSqBagsFIyo1qWLIiHiHhRgNVpRKFSQTjE4KAGaorkjYIM5XZxvRlZzvunuIbQvg448XjfcHgaLKUWUSIZkBHKPQGxq81Bm8B7dJIoGGQwmaYIGDgqxzRWwDSHrCVxhow9OAmkIa8tdOsebxKpDzSofHcdK7zabwJoEYsGiRYI7BCNDMVVP2SaDBmlZLDMY6haNCMumlUSjRzJdKk8WExUvdZwkQ8FTJlSqTCgnmpql7BeF+Elf/NC9RZhdjoQIJ80yZjApwSqY4AKCrbJZ9DXAa/X5EYFBEpeOKZxx0a94jIAwVBgE5YugRgxcE0KRMZBMChGm+gJXEL+SbqBaKP8qa4+aZ9VQXUXnDpA7YL6LKHS0bZCu1a6LFgTpF7/5PxFcKUc1iw+Hh3TJj24BEKJYnT+lUEIUZFrI7KLgME+fUMbMPuCOku8QWSF9Vv2l8rZWOJSLxCQnOBYpoagJHAYcKt5C+olFmVWQQY3foylBBPLhmFLVM0q2Ckv4crKl3RxzfsQ6dqtugqIFKhicFwpilWNNWrmFx865UYKb7jW7XfEKtpn/c4L5Xn6ElchPjYo1aFU5qQ0waZGWWd1szW/FX5TCQTP4wlxMhClTTJ0um9rUrXm+olBNkOsTQ1rWLR4mBRHMdnGd3yJCtov/q7Wizz/XIftCGtc/5TIBZZgRpM+TRgDaBWvnTL/nl/39EQt0bVKll2rCq9zpyC5NgZ/oglOd5VCrHTkRuTjYjGrmh795loSg0ybJTGcwslB0BkWeyink4hUzFolafw61ScNqGg2fSeQjWQyUQBr34fuoyclbNa1cPXUt0aojGp3qp+VbJ2wRHMS7Zr8FQ5g7GLOY7IhMVjHSf1cQkA0WiODOnFH3HgdTe/Qx4+5cH0vunFX6BNtIK4aSPoroFLGqESLiFW20mYxwbdlBk4Hb7YTaJToambxBFC3uogj2wOC/bD4ni8DtVrtRIjsRZY3j6XZS868iFU2I3dHj9gnjsbgpiAyIxVilywyzgVaWEnLZgph8CdjCj9Phlh23UqA42lUQtS8eLotbpoqc7LDZR1pAivk8mBJDU2ug1i87MO7cLRan5PHni4qBlUpE3cvDX+NAOpWSQDC7zQW3y60YNZWtalFcJ+wHA+kIIMTxUIuYcKGKudNHx+G22i1wuh1CG/ShMlqfKW70gdOFIg9myl2hjHgiIgzQwuNGC1yOAHJ5smOaZMvwWjifNNNyzKuIxLKgT9PtoAAswKSZrDllBRJUlQhzGRSKWcFF8NgciMeTKDI63mCCw+WEw2ZUwl6jvFgqK4iKVKCrxQIYl5DLVpHOJCWeJF+ixcYqzWZNgGQyLruihmBA1hVPcJctsRzFvOzGWeBDRfMqcyop+UMfKoCipJNBqt27nNcuE0uuWAMUPjYRvKhoGSnwKgaJlXG7mPeuVp7Ci1cKFc3EoqPwWfprqaSUWahJAVaZoOiqVFa7NR2bWxcazI3nGuF8UingiiJIj1jvwFoCyn3mdblh46PYH1qfqZTrjIYdEnhh5c5KpIoSCMb0NJtA2XLclPtIrEsmC1JJFicxifmbaZteL1EPrRLhru9DaAXgZ1UwrH2fKGNcQxQqzPkmSiatD0oJK+WZQQIRxER6s2ht50bBTORDPpj95LhpZm6Sla63Sd+ouGiMVx9euZGuLFG4lSvJJrm+HAMleMkrdX4qGxQCBNHNxWfJhkAT2IS/JrrnGix41WNlbZTds2DMKiWLz+RY8MPNla7AEL2PVqBb0L9UuGgtYh/VPQKtrXdC2qCsuep9qgaC0neVoCdegs6jV9skCopujSIvYFuohN0ytevt0/uv7v3V/fuRC3Sp+kXTekXtQG5tIlTFK11oCYHJ+HHHQihVheVMAqMsVrshzphiDDStUVPVTcwUbhxkEpuu+ckw85kywbe0LNKMVDCTFCjt+WLZpMaptAESp+xqaBYzW1d9Kfrk6t9KgGoksUbT5BESe0VTJEyiybMxJjFBjk/N4t2jp7AYyeLEiQuIxjOoq6nBPXftQJ3Pgad//XE01HtV4QK7WfzVJHB9PEhrwhA0Ihblmh0zqj7QNMqSlVNzcfzlX30XG/t6MM2Um3IJz/32b6I5SBCYioBJLMwvC4AMt9QjIzOYW1yG21OD3bt3Y9um9fj6178hGON79+3Cl7/8KSSiYfzpv/4/MTo8IshmX/3an6KhqQ4XLg/g6JFLsgg++alHMDczgT/9t/8e0RXmfRrQUN+IZz79Sezfv1ciYn01HlgsFcF8/8Pf+7e4cnUAbi93tjkJTHv66afx5uF38Pobr8FsLOJ//zf/Gx579CEZbO580ukKDr38FqIxBtosorbBh8eeeACvv/oafvDCyxIDcPd9d+Pzz35OgIfGxqYwOToFm92Kr3zlOTS3MAOBrI+sUuHCzy/M4Pd//yuYGJ/Bvn378Xt/8C/hcvrxr/6XfyfAI1/4/Cexc/cGyXEnoyOy3+VLV/DVr34V07PTYub+ree+jN712/Gdv3kegYYgctkkPvHwg3jkoXtFcLE2wJf/xR/hyV9/Cp/6xCOoD3jURp3y0AhE4mmcOH0Jzz//PKamR/HPvvgF7N6yDYd++pr4Tusbgnj2i5/DvfccgN9Di1JV4gF++srr+OmhVyXavb7eh//8n76GY0dPYmpyDvc9eB9Onz2FT3/605iZncLR997DqdMfgO6G73znW2DwEOmV62etIKOCQYWOIDw6rYtVg+mfNFlaSM/Mq6eL7NbOnwJRimdUTRIjUTVSETLjyLET+JvvvoBHHv0E3nj9XVmr991/Jz759Mck5Yy7SlU8yCa75CyzyQwEyFECg0KMJV3JRwj5yWVFQUx6EH2cglBTBFQb1PqmwOHyoAxgRp60tQpEIikMjw5i544taKizK5eY1lXBBLApwcI28J3JDPDB+5cRDi3h1576GGr96n1iQFN6GBJp4IXn34HH7cemTV2or/VJdcEzp89iXU8nevua4PJQEVKKA60KtKCxTdks4HCoNst4i8BSFk5a/5V1A1ieA/71v/orPPHYQTz4yCbU1hHalm4WZUHRXXucIwYmWlmLRfioKrhCdEZSPmMuOCjEweC80yjAcaRlifyV7jkerxSrkhmhaEPFr5Df0mZKXsiNmXyE36pqjgozXR3mu8lbKSRF2TLSpaBtTDQFalXAsp2iJNK6qBXAEn6qePztQlXxYuWKsFiIYqe2enwzrQ5sJ/+T51Mh4qCwnfxQia2ykBXlza2dvP4Mjb1ql6qbPiphzkYou4I056P4h1i6KpKLxEpmwUIE4tMW37ciAhHAFNAcfBlrEjjN39rWWISXIiwxV2pCUqZJzN9ry9vpmhn9QSrNQH2b5d3ibjaRSLSpEmGvFrhSDrgDVWZQ0URFairLgCwBKVdJomeFJxKoUpkpUFUfSRSaOVYz35DZ8FnMn2aXGJjmr/Ep5LQ6G95+5zxSiTIagx50d/Ui4LfBbLVhdGwWyUxcostdLjsmx6clC4BRtTRRMyXN61OuiUy2BAJvELu6obFO8oEz+QKu3xzFzcFRrOsh3GcUsZUI4skEgkGfRPKeOH0BwyMT2LR5Ay5euIzxyQUEm7sAkxP9N8ZQX9eAfMmEaKIIIn9RWw7U1WPrzj0ggtZyNIpEOg9zPIsXf/IaKmU3du7cBZvNIwAs9z/wsECphkJhQdFjEY+XfnoY27dvxqMfe0DyibkDaWlrRqA2iFwphZnZSQSbWiRFkAhfxKo/fvw9MTPKktKUGeb0EvBmfW8fYtE4pqbG8Mij92Pbjj2Ym0thaGgUo2MTWFwMob9/AE2NbUikRhCbnkckkhaBTvNkqVIShkYc/qv9Q+jp24LeDbsETrQm0CC54dcHRmG1eRGJp1TUr8OBYpVAPSwXa8DBe+5F18ICPvjglOzMF5eWMTExAX9tQFDrRjpbce89d6JiMOP1N45icGQWB1eIQe6QjAXx50suf1GyGK5cvoG21h709vZi86atqK2vx759d8Biq8NPXnwZYyPjItBJfnS8sNYBI4hZ9vXggXvR2l4n9QTGJ2cxNTmLew1GGYd4Ki1oXkvLy7jjjoNobqyD0+VTlnZRhhWzIy2zTOtyOIaR8RF0dLaio7VJmJ/42E1AKBwT1wFxBcgtSY+0bnj8LskAoAAnAhexFWgFYDU4ZpOsW78R/kBQMjYKhQLiibSUjGXwI/EK9EpgsXgJ7707gN71G9HaYRVT98pKQpSIYLNL2hdZLkmAamsrXSrA3GxOAhTb2lwCZbsSU3yPnEaWdRX46UvH0dHZhE1be2C3uxEIdCOTtmK+UIXLYRBrUCYZF4FTrtgFr8LuAuZDKXh9bgRqiV7WIO2Jx4DYSkECUt1u1gUArl6dRrCR6JKtEnuSStNiAgQbu2W85hdysK6Y4HJb4PURf6KMTNIEj9uAcLiMmoAJHj9d2EakkspqQrlqtQNuP5DLAktLwNhoCrPz1E4IYgQsLqQQbPSsVjnk3sThhMDeGnMEZLLAYaGLCaCiFIsBmWJWTOg+vwmpRBEOC3mTUjTE5adtqIz0j6+WJ6VwpAWTOoISyhTWNJuLa5BWUTFxKCWKNKqENXfZSqHgrAjv1JQa9beaK8WvtWvXmMCVCsL38bmKf+s8nrKD+BB0E4g/XclqkTWUGbqyIJtuvkYUD2mEYOErVU+5FoXv8yWkmdtS1T5KYc72fMQCnU1QQWcyOhJkooS4bvKSK8g9OLbaQd1vJ/fKCTmtrhEdWxPG2mEhIu03J0P/6L/1b9EiNTOXfg2fpLdFVzKVz1cpF6tt0G7Qgyz4563fyp+tCE69X6oXqd6LoJcWG4ww0JRUJSCGE3fdfQDxlAWvHj4GqyWMvp4u7DmwFTVeC65evorYShRFlLAUWcGGvs1gagjR5hjstrIcx3333wNXTYMoQfMLyzh54gwIsHB3ICCoTUTcI8wmgSNikXn4XSYEAx3wOKyina9EEzh/vh+xWAL3P3C3mKFjkTDq65rgDgRE8WDMTGNTvaTtsOwiA/LcXhcefPgRjE1MI5WOoGqwYno6ijOnrmLjhm1w2GxSOKKuNogv/uaXBNaXABqE923vWI/X3ngbBrMN23ftRlu7Dxa7FU99/BGJSF6OxPHW22+gb+MGtLZ7kc70oWeoD+cuXhBIWY470e3oSS6X40glF7Cu615MjFkxN78iIC0HD+5HU1MXvv3tv5G0skqpjKWFWRzYvwdjTTVYmp9EIpZEIQcpTGExWiXLgWVoB2/OweNpFWWLUf2B+gDSqRwcbicYKGd32VVWg/AEBpCVJFXmi1/4HFLJHDKJMjxOvwRZVitJ9LT7ce1CCPlKEnlkEYmWEE4wdUnBq1a57WNZdE0hJEOKLC/jRv84ujq7sWvHJjQFg+hsb0ZLYwt6N+7AK6+8glIhIzW8ueskb6JFK5nOwAQHNvbuQO+mVnh8Pnh8bimpOjE5CLfHgtoaDy5fWAJR4Lq6Ngret8MVkGcIjzOyqAX9xGYpuDI80W9+SQAAIABJREFUNi6ppolkDjX+BvjcjIIuIVspYXByBrPTMaBkhKGYFgAQk92EzFAC63s6UFPjw+DNMcSjUczNudDW2QG73SFY/U6vD8H2dkFR9NfVC532X+2HefsWdHS0CQNm4Zuz58ZgtfXAbLdK4ZPoSgmx+Dz2uzZIOubMZEywEnwZYHSC+e4EdTFgfhHo7nbhytUIgk0KHGRqIoH2Ji8Ovz6CXXuraG7vgYvlfUteZFJGTIfzYNprb28tjFarFIiam87IrrdzvQVz8ymYzG5Ybcw7VxXwBgZzYEneQo5VCw1o7TKKNWvbtt1i3g8tMA2xikQsit372pFM5hBajsMEnwDb9G10YX4uj8VZVo70ghX1DKYsevocYq0ZGorA661DeCmHtg47GluYBgjEQnSNuACTA/EkEA4DkXAZw6MRCSaju2JhbgmdPX4QWrmm1g6/2QAWUCGo5sWzRE4zwWAro1xZxqbNjVhYSApORnPRg6ZGZQHUeSLXnZS11vigviFa5cQGrciPMEbtIiUv5Q8VN0CXgS6SND69+gDdKqHH//CbzPoWP5cAXO3RmrxVFiV5j2Lst66+9TwqHauP0d+39sLVk5qr5Vbz1/B4TQFZc+6j+PmhZn8UDfinv5NN1v//eXfr5/Xvn3fd/5fj/5Rn81p+bv/WDmtfSnNUfjDu0glh6nFJWBsYtcpIdp/HIUhUf/7nf47h0RFks3l8+6//BleuXBc/Nnfu84shvPD9F6UiGR+dLRSk9OShV17He0c/kDKppNtggx87t+1EU0MTvv3Nb4pF4bGHHhEBwfOEmI1Gk8Lcg/WNYuYOh5bxkx/9EGdPnRR0MzJX+oypqTJqmrtY5v7OL4UQS6ZAH+VCKILj75+Hx8MCNOP47ve+h7fefFswm1nvnnjpo2MjuOf+e7B582YJJCOm99j4lFRnslvN2L5jIzZt7pbd0NTkjPi6KazGJsbRf/0Gspmy+IND4axA3DLHuiCIXDkp7cpIVwYHJhJJ8a1lMnn4fQF0tHfB5bAhn0vJdYzEJTOen5lFOsEkRfWhb5Fum+nZJbz445fx51//C3znr7+LmTkWJ1FBRCzzqCuHoeUVLC0SlzyP9vY2tDQ3gPnt7e2dqK2pgd1qgNdpgZWZGvk8mI45Ox/ChYtXEGxsEYhSvjnP+AlRDrV0rP+3ve9+kuu6zvw6p+npnpwTwgQARAYIZki0ZZm7stKWHGrXsnfLVeut2h/8H3B/2d1y1bocamtlUQ5iSbZkkZRtmaREUhADQBJgBkAkAkMMJuc809Pd0731nftu95vhEKREWoC7T5OD9959N373vXduOOc7NAHyejE0NITHH/8h/sfD/1Nm9IvLaXgDVJX0YdeevaiprxHWsfGJOQyPTWNkchzTs7O4cuUyHnnkETz63e8gs74uA0EuiT/xxBPo7OwUzeulJa5eXMbf/M238Zff/GtxbctxMJdguRzKjy9x/MEPHsc//tM/oaa+Dq+eeRPnzl0WWszJyUVMTs7jzbMX8I1HvoNTp9/Ctf5B/Nlf/F+8e/4Svvmtv8azz5yQZ/a73/17jE1M4U//9C/wkx8/J845GHbpvasyY6dNNEmaaJny+mtvSB9QGLEOefn4R2WgeeVSBmde7UeF8HnfwPvvz+LihUGcPzeIoD8GkhQ+8o0f4f1rc1heCuA7jz6F55+fxz98/2W8fGoS/f05/NM/n8LFS5zpNiASrRWB+frrN3DixElZZn777ct4/LEX8fzzA5ib9yJaEcfJU5fx+OMvYGYaGB1ZAdn8Tr74ulCEDg1CtpiWl7147fUBPPHDFzA9w84MyCz5pZcu4tSpd8Rl8Ftn3wP9K3iCfumXuaUUnv7JKYxNAEPDq3j+xbfx1NOvYn7Bi29+80d4+un38M4783j00RM4f34Bjz12EidfmsIbrwN/9a0nMTScRySaRC4fxOXLefzjD09jYgL4l6eex5nXL2FiYh1//w9P4umfvIxoRUJMAqnTwf37K1dm8Wd//nd47cwN3BhI4acnzuLK1bQ403ntjau4eJG27I5A5IfC/jnvyic7fNzv6seN98lq828ttR0O/VurdwnWlw8otUjZNO45ecSkhyNNco+vrS0L7Wk6nZL9Ynrw2rNnD/YfOoijh44iEo6J2RdnZunVtMyqybC1tJiWfammxhZ88YtfQgudVZB4Jw/MLwNDgyPC2PTAA58VUoZnnjmB+sZW1DVXYmhgTFwmkhJzPevFlYvv48tf/irOnrsELtU++c9P4atf+4rMXqlgR0rYUJjEH0B33y7s2XsQV6+cx0unXsXQ9XG0tHdgR9cOjE4M48kfPyvCu6muFgMDgyKgaC8arvKJ7T4pdQcHbuDQ/l54okHhlF5ZgbDAJZNVqIwn5aPS0d6J++57AO9duI7+a0P4xv/7WwwPXsX27S3Yv3+/OFLI52ipYMyd6GRlcnwVP332FKKRJI4e2i3EPBSSXC7LpFbBAQSJh4g1tc25Z0uLiXg8ii984SH09PTg/PmzGB65IWxye3cfxPoaRSldUpA+cxFPPvUkXnvttHh8OnbsmCi4kT726JED6OvrQTBEpcM/wPjwDHJZMoTVY3p8Cc88/TwWl1bET0BqeUGW0BZmlxAKRRCN+oSjgU5F/vC//R4mJpbwyCN/jf5r0xgcXkA8nseZM+dx9M57se/gAQwMj+DxJ76PpdUV/MEf/Hd88cu/gTvu2Cs+y184+Zw4+SD/dkNdp+hDDA6OiOepX/3cg0IaRPrXZ37yNBbm5pCuSYqZJH0pcOWJ7mlHRyYwOTUO8unT29lLL72CHz0+JV/6nfv3YHE+K2QiXe3bEfCsCs0q9zAnJ2awsECa0g4c/8yvCn3y5Uvv4fDRY6hMLGB6al4oPElHylWzpUUq7VXjsw/8CqjISGsYDuaoM8I9ei41X7u6iPcHJnHfAztx/2eOo7omiIuXbuDs2SGMDYdx/317MDIYwvbtQN+uBDq7dmN+Zh2jg2nkDlQIoQ/73yi+rQvXP/ed6ZDl+sA1sbnevacbY4MenHzhKrZ3t6GtFYiEKzG4NANyRjXUk5KUy9sZLC+GsbTAPfg1IURKrYYxMrIgy/x0rHTx3TlEgh3YsbMLNJGviDeCjmyQS8MXzqO1Pon1k2lcuTwrFMdH7zyG1IpPBqPjkynMzntRXZvA7LQPmVRM3MJS+XJlmTNxKpV5UFGRBLcEyEc+NLCAo4eTeOjfPYjmVtK2AnfevQ/Xrt6Q5fWGRqM4R6uHyqokgnSYk0gKC9/5ywH4PEGEAkmkFrll4ViQWA35Evwa/1ttkgr027DnuJ+T92SEfIRCbmF+CvPzk1hanEGeNth+L6qSSczPzqEiEsPnPvd5/PCJH8meLl102r0qcr//0R/9EY4cOYLW5h6cOXMGXV3tOHxkv9hFjwwN49TJk1hcmMPXv/51/OMPHxPvX1/+0lfQ2FwprilPv3Je2PdI9fr6G2fwlS/9Ng4fOoZ/fuopjIwMYWxkCIvzc+LgZH6hCjOzU3jxxbewu+8o7rvvHjQ1JNDU2oLm+nZ8/wdPoKm+QdzXDt64hNTaKuZmFkUTu7W5CbXVNVhZSmNhfhb0i02PS1yp4ARgLQ0899xPcfnSdfz+138X27u78L/+9x9j/77D6NnZjXvvvRe77tiD7Z2N8PmzIB0p6XyTyRrx900Nwbr6JplOPP7YY/jOd74vWsXTk/fgN7/2RdknXFtbBe2Zk8lK2e/9y29+A7/+hc/iyJFD4lGMblPpFvf+++8DP+5DA9exY+c2Ybkidzj7JpNeE23348fvx/69feIlqjqZwNjYOF544Wf4T//x99HZWSuzmrvuugd//id/KYp1v/Zrv4pQJIxkMokXX3gJZ998S+hrX3z+BXzv7x7F7/3ef8ZDD31GFMG4D33x4kUcu+s4fud3fgs7d+7E+MQMvvVX38brZ94V9rCKCg/uP34EX/3af5A2U8v7+kA/KhNx3HP/naisDouTErr1Xcuu4f7jx/GDx/4e07PzwrCX93pw/MHPikkQtyO/+a2/xY0bA/jD//q74pKWq52VVQnkRqiotYqurg707uyFf91xJBPyY/TJH6MiGkYkEoYvmxXf9VzJ4ZYLp79joxP42c+eF0cXJCkKB6j74UUkFAa3QVaXljEzOYFcZqecv/nmm2hrbcT6ep0ofPK5oBkCFcVoV70wm8XzJ8bQua0a3K/ev28fqiv24fKFCUxNAivLa8hlg0ivmT3WhoZqcQTD7QXqA1QlKkV5juaFZm8UaG4KIBYl6xrQ2BhGV9d2GYycO8sBdTe+9NU+nD7dgL/9m78TDvWeHh/WVqmkS+dBtIdOiIY3HSdFwnHZKqDG9VtvnkVj/TbxfXD2h2eRSMZw5eo4OrYlsG17CxIJ4Ne/8Hn8nz/+Kzz0+S+jvbUedPN7x677EA6Ru5xWFyQ/yotPbq5g0BqDbaOdPk3nVpbJPe/F6moeszNLmJpcQV0LdYeyiCX86O3rxsxUGm++MYlwtE4GG3xO47EG8W5Hbo3qGsh7ODa6iOmpWayvkYs/I/mLcpxLw/s2/JSWXZV8Dz/88MNl1+rbrMEc1cuej6PIwZmCx0tNTJ8sWb/f34/62lrsvaMbe/fuQJz7tDkPgoGQ6BXQ1erYyBj27b0D9A6WSacRr4ijt7cH/e9fFj/L7S2d6L/aj8bGWhw5stco6NFTm8x00ggH86Jtu3/fXhw4eEBmYQF/UFwY0pHLPfceBukoJyfGRfGprrYKu3f3YNuONnEeEQlHhKltz57twtp27b2rICvV9u3t6NvVjbraGkxMjAmBTXV1Bfbt7UNv7w6klhZBus+Ojla0t7Uit57Do9/+Nnbv6sM9d9+Jhoa4zHrWUinQhzFXMMhV7fXm8Oabb2BpaRl0vNLX142DB+9AX28t6uqrUFubQEU8LmYx01Mz8Pr9oozHj9iV967IEiM9UvHv0KF9qK1OCqc293APHjiInp5uXL5yUcg4qqriQrNLwfXuhYu4/n6/2PdSiG3rapG60LEGhU17ez1aWmpFqbC9tUnMkcRhTI4uXaewq69PMKA72uv91xGKRvG5zz2I2jr6DOCMMIloLIJMOoM7Dx9CLBrDm2+QF7wVu3bvEkKi0dFZvPrqWSGRufuefejuJX2lD1euXBNe/Hg8jL37urFnb6/srTc1NoBOci6cvyBbHlxJaW5uwLZtXUitUfEOiMT8qG+sA912Mp93370kS/vNLY1obmnBK6dew/DoEI7dfRDVtVVii59KryMQphngKpoa6rBvXxfqaitQ31iBYDSK5ZUF5DN5dLaR0jaCYMCH3Xt65dnev3+37KFT0Y3WEqGAH319fdi2fTvY1z3dveAzVVOdkH38htoEBq73i//w2tqkvMGcoc/OBpFerRQefgq64euLyGWC2LEzLDPP2amMmLZ2bQ+huqYSkVAUq8vrwjHe0xfHxOQamhrrUFvrx/zcMmqq6QI2jmiMA8kElheBuVl6eYsgmwnIALMyQdvjPNo7kkjWGvrkxYUs+nrbZIY/MrImHrza2xoxO5tFU2MCc3M5RKI+GWzQQUhNdR3qG2oRDYeQTNKnQgVqa+JYWcwivx5CspImnF5cOj+F5sZWtDSRUnYOnpwfiUQF+vo6hZRlfnEWHe3tsiXBdrR1BBAOx8RJEHWHdvY0oWtbEBXRJiyvzCMaozKxB2urQayl/IjGajA7vQCft0Isja5dncTyYgBT42m0tbdi204yFlZhfHQeXoSQqEigKhlE27YofH6arxbnhLdaIew2+6zfkuqoQL8lsG8sVBRC7GatzKeoqUmBbvZN6U6yo70NO3dy/zUG8gnv6Nope7eM1MoPZmUc27Z1IhajT2S/aJ/39u1EPB7Czu7taKxrQmNjA3r7tqOKS2ohjwg5aqlHIvSpPIEdOzpw6MAhsYXlAINVGh8blw9HR3ujCGby1OdyabS2NePwkb1oakzKbIruPHf1bkdbWw18niyu9w+gpakBXV0taGqoEucQlfG4kLeIED18B5obqzA1No6G+jp07+wSSt7xsQm88847OHjoII4c3i/MaDQ4oFVDJp1CRSwO8s1XVtLdIzfygKpkJQ4fPoCWJnoM4xYFTUxIF+tHZTyB0dFR9PV248CB/YgnIjIgaW5uxK5dPdjd1yNuaGuqkzIDbWlpBd1tcjAwOTmGYNgrH9BEIil7+zSPHBkdFT8DO3d0Cs93NpMBqSubWxrQ0FCD5uZ68ZqXJ5OWh4x+pC/NyyCroZHetwKivDgyOoy+3j60d9ZKfdfz3C/PizOg2upqbOf6cD6H+fk5dHS0Y8dOusulZi0ZFL0I+PI4crQPLa01kj9Nm7Z3teHg/t3o7tmG2no6meBWiGH84jZGKp0CLSLu2NWHxvoqBMM+g8l6Bvv275O9/qXlZaRWUkLw1NO7XdyM3hi4Ll7Djh07JLN2zgJbW1pBnoGR4WG0tTegualeFEjpZIlEKSSbIRtae1uzOB3Zsa1NhBhnxp2d7cLd3traBnKSc4WGy8+xihiqklWora9DY0O9DBS2dbSIFjxVwbs6O2SJn4NgmlvNTOdxrf+GCOJgMISJsTnxGNjUFMZ7V4dw/dowQhEf6hviaOtIYnpiCWPj42hrq4U/EBLefw42qMVMDoBoKCiDQT4/szNzYkJKDvnVpQyymTwiMY+4WE6tkmiE7JB0j0o76Lhsq8wvsE4LshTv81bKTJ/bPRwA0Jaez9PE+ARCQc76aQaXR3VdJWZnpxGOxsT17ODQNMZG1jE6THM/cpI3IhLxIhJNCAVuLB5CVVUYmfVV8YJWQVY2jxeRWAiJyoBw2U+Nz0i/1tdHEK8IiP/za/1X0dneJnSqYyMz4l2OREKDg8Pw+8JYS3kwPDwi5DFccq+qjiJRRSskL0aGplERiYtiX6xiHdt3xkBnfOYnayVGK90G6fGWIHCL7dBvSZtvz0KtQLdHahOTbmbdh9UUZxlm6Zk2tlR9Sq0YIo/VtRXQXptLhnS2ksvS3pJsZwGhwFxLr4gAq4hUijIcOd4DQZIjmGUBKjotLafgya8hEuZemWHOIlnIes6LyeklnD17FmPjA9i/fy+2beuWJX1qCZFPO51exzq5koVhjKQVGeSzGUxOLIJ73TST4480n9x3pQIZ96cpeLlvnU5lZJUhGPJicXkVJ196BVVVdSLMqqtjRo8AWVlGJMFOMBATkh22lT6/U6mUDGDoizocFDsZcvmJSSNNV2inyj1pmvIFwpxN5MWDk2Vi83t9ILEVP7hkjEvEE1I3MsidO/8WGhqTYjJHakzmtbqSxcLyighdtp97kWuptBCHGFMZzsSC4hyFREA0w6OTDP7ocYu81CSsYS+yvFg0gRCpU8U61li3csuFvNocyI2MjIpbYM6muaLBWSnv0+cANa5r6+KyukNqYBLLxENhceYSjVF7XYoVVUx29+zcLLLcyvH4EAskxL3lOjKglz1fPiIDFtLPzi+mkFk1/ZOspjlYFu+euyDewg4e2Ieq6qSQINHklLTgglsyKgMMWoRwBrie82MtkxP+bnKG0x48zWVhUtmur8tMNy978WnBa21lVZQqudQtRCEBEvI46q8+IBKiC9Vl2d5g6MrqmphVnTo1gLHRVfGkB08IqeUsAkLXvCiI+kGHR2nj9S8YQCbFPjF0oSTIoca7L+AXzIJBQzVNrXPOPDNZsg/SJNWH7BoJp7IIBA1TJfIheH1kRzOc4KwT07GhxHc94xeTNxLK0GRKSJTW6NM8gLVUHm++1o+5uRQS1QkEIySamUNNXSV6ezswv7CKZ598R8r9ytfuQ7Qij6X5BfgCEaytpBGKRhyqYbP0Tb0CPlKGdncd/iCX/VNy5GSBtLsebwperx+e9ZhsH/F5oDUNdTPYv7JNR1d6njXwmeBAlAuGxtwriJWlPOiuNJtZQXVNDvd+hoqbpBCm7k/xp7P0Iha34kwF+q1A3VUmXyRh2rKC3N7zGFt3GmCJdnHGcFTTxpczwoAvJDNovnRZh1uYThU4I+PPLuMLpzXN4fgJyJCelff5USKblqH5FHIFeYmZ0GiPmurw6+zBwtIaBof60dTcgGRltUP8YKgxWZbYcHJlQZj31mS/EaAAJNED2aCoBW8EBCttmLwMXSg/fmw/GQIz2ZwoRFXSoY3Hh1BARIOYQbE9JHaggxXWjSsIWeHX54eJ/O8h0SnkVgVPKCDFHAX+ghY6Tb6EGMhDZi1jTbDxc1RkAaPwXVlZRrySH27WvUgqwboQd34UeW5XWGRVgyQbFNde2p+T6zpk6uyYnbGuHq9H2PS46sDGMJ2l501nja0u12fMdkgeo6PDoJc8Kp8Vfs7zInUgNSiXKoTr2tzg3imDbP1o5+wJ5LBO6lGy/5FalvX3cnDBiHSXJv8jm1sHqYqoIEXtdvIj0OMZn5+qBN1FUjATQ6fP5YGjApvh2Tf9ZKhtmZ6DELZR8nKRerBuDCflaoC869SgFz4GcpUXe4b20kL3QPpNPg2kmfWHsbiUw+R4DulMQOy42UUc05FcjCaHXA3m485rCrz0OhAlyQxbzEFT1pDQcL+ZWHCwweeUdRLyGY4PCSf7Pw8x6aIFB18REq0sy969MWWi+aZoiZPtj0Q3Ye5hm3eW7ee2BgexXFWgfB8fMXohrGM0BizM55Gs8qC6jg6kgOvvcQAIHLmLhDAGO+ZDNkHJh45I2D6fiScsg+I33mBF+3Ly2rMdbBP98XIlju7dWSbpgtl+/qjSwP14llcRA9KOAyg6oOFEgV+MeMzUnRYGrG9rq8lH3jMC5vxUoFskbs1RBfqtwd1VKt82K0hdwcLTLG+icC8XXxm+hQ5lGJPJDRPPCjJnXuNkxnv84+zUnvMrxYRGeJuIztudL+6JSRTHjtlhYCwY3jFNsU7mgyj5OFzVIiCcGnzogW3k19FpqxFFrvKlDOdr66qvibe5LcbjVbEs3ndwLVTUhJEsxv7kg82LQhx3W3jDlmOwMmXb1M5gRvi/zUeXgoFEQT6fDB8MF3yGFJnOfQ9Zp4zDEAo4GV8xU6dKPJ1fWkWsIiKrHxRe1Ivgh5MrM5Q8rKowLJJUY926tXMGcU6zKYQoMPkBpoCIcXmUE2WnAdaDYSafFu4DaugbwcqSzMCGH34q+snAw6mglO0MQkWgixUGbaQ58+XMjthwpmuY4XiVFbIQimLWnf85/gMc6uQixkVcPfK8Fq9lii85MIyFmP5gHdgkhsiR187AZEM479tBGOM7OEgJhcSu8tz52HQ8isJqsbxCCml34cpUhpfucFumPbpv2zBbF6cfZSBjw1zZS2PZTxyLbVUGw9zpnDgyALS3bDqW7ZRH2bwhP6cMDmgEs80m2zYPd930/JYhsPHrecuqoQXfDAHzieUHzH6tndiuD9fGezaeIyXk48cw/tkvB/Ow93luBb6rJozqzKI2l154jxnHXsjRueDBfc+VrZxK3u7ymY2ZfW+MaksuxrVZs/5FbDamMmU4aQr1MNdODYtQFAKcPDZfb5G1DaJQ3vBzZqIUjhSE5AIfH5vBiZ+eFH71puYklpYXQN/se3btQizKvXCDFT+k03OLOHvuPDq6toPKU3NzM7j7nmNI0iGM6ICbvjWrOlweoHAvem2jEOdsi0fOGDkTPPf2eRw7th0NLRHDb02Xp2tmi4ZbJVyhoZc2moAJD74/KLM/yYvuS9nBhvHYzLRdPgwIIlccsrKywO0aCm1D4sH0FBDEYY37vV6PCETu2zKMM29qy7N73D8Dv32GP3jHHcIBBGOyG+S4+ZqsjDIYct/n6oztOKYi/adxC0pHSVIfruJIvkxtZt3Cle7Y45vyGGLLd+KJc1qzwmDKpRMTp+c8XNXyihC2pUvZ0iAbYmIXXk3H22Gh4+xL5Qy8TfvNYE/qR6dRhXqTddO2w7aftWJMOtHlChIHBRx8GVeqxfaY+Kya9Cafa+kY5m7eVTnRf24rBFSg3y7dsaUQsS85K2leJPPpcgnRD7xcNp5t2FZ5sDCn6wvCjh9W4xL1A19Ym5Vz3DC7sXKbI3u57ypvyzaZTAqrdEwks3RXug3lFVcjJLiQp43P+64EMtt3XfNUytiIWSFGIb9CyBYntiwu49tzRuOet/mTpWIRZ2bpmkv7xPP6jQGcfuVtvHr6DWE48/nbMTgyhGBgAj3dfbL8mXH8c5MNjuQ8NCVLZ3yYmp7HamoZ6ZQHubiZ23LLgQLbshdS1opQdPCnoB64vgRPwI9oOIyZWeC5E2fQu7cJdd5I0fdXyPh7Zz7Ub5Dl5uy6uLm1y84UyMiRyMbwiFsBzfI5kKFvINEb4EjE8dJmHZtwWVh+zhYE97cpRBkuJmGsN7EXob/FQE62fpw8eCg8X7zgQK74Y4+w2ylwGF44Olsvch9+6Tmz0uGaocvzIg01fZsnux/zNsKa/S3pna0VyV/yNULaXBsBZ8rJiLA04WariyKWltvm6OTnPJbMxf34mpET17kJIHPkkX3PoZLZSjLvqR2AsJ4ccrGmvG9SFcq39S4czWCGzqBMfU0N2ObiNXVwHJe9Uj7v2Bm6OTffI35rVIQUn8Rbf6a9cev7YOsaFJait7ptX6qb3XPi2K8F33D5FU42CkJ7m0dGYTr+8dyVpJCFzddJZy/NcOLD6mc+kuYTYhJuztrJ7sMPtiCb0F5vlYJxeN/G3SrOR4axLWzV5jYxzHxATRXMUjg/yDJH9XpAHoDHfvAEXjvzNo4euQe//tDnkaiJIv3KGmam5zG/tAiPv9IoJHm9iMfpqz2IAwcO4eVX3hKK3Z7ubsTjEeHnJh1tLBIBNxdoCpfJrGI5tYhILCyUswF/GCsp4LvffRbhWAXuvfdXUF9La4YaLK9WiOOQlRS9c/nEL/3SHODN5cRrX2UcSGd9SJOvvILKhIYTPJUyZCbxSuMWlHSrwYAjL6u1AAATx0lEQVTZW41WkFjF7NlySXZxAVgVO2gqwKWQrAwLDz21u31hL0an1hENeFAV98r+rvUqxj6itvjNuvKD+NuOYx8YfQG7JGy62wg/PgAUdvyZfzcOBmwucrQVcJ4Zu/pjB7DF/I0gs4/VxqPjY0LKM8+MGQQat7zFejj1sWW6b2yoDPMwz6Atp3i9MdyUY1etnPw5yHHKKBwlf943eRt8HBwL9bbPsxPZHhxszDvBwK3eDRtZj79sBFSg/7IR/7jlydu7afbJtM5bbb8DxZf842bMeJvzLb6UhffVluXMeBnDzDHM58R+3Gx9zIvNWPbHj4X7x3tmWZKhZp7iuv9hDbLhrqgbTqV+Tv1lVlcsV9pSuG9Tse3FODa0eNyqDR8W32g2G/5pztQ5Y6UiIHOjCdAwhkcGhYL2rrsPY88dtBfn7PoQZmcWMDU9iud+9iLOnr+InV09OHp0H9qakzhx4gRamjtx9coFnDn9Ih76978hTH2PPvoddLS2YN++PiQrIxifGMKZ107iV37tc7jz6F2iqEWB+/LLN4QMpHvHOuprqaVVheEbIVx/fw2Ly5fwwPF9ePHMMOhic3p8RAh2Du3fh4uXB8RWed+BvaJM9cyzr6CzvQfX+i9j36EdQrbz3I/PIRquwdj4CO4/vgv3HY+KJy8683j55XG8fnoe1/qH0drsw549u3D2nRHQgU5tG4SDf09fI377tw6LZUHx2Smiv+HM9r0zO7c9I71RuOe4GHTPFKXjGdtG2ni6sQzrV3xDqCOonA169y3JkmmcQFuE856YZ6uoF1J81mw5Tis2P4OFfMyM3LyjTj6Ma59tu7IhgtTRp2FVbH7Mh9sJolTLC8c9mn3nbb1l5s39jq2ebYa5wtk2G89Jz28Bf2ZQ4GChh1uOgKvXbnldtAIfEwHz7vPDYD9xWyX8sHvOS74picnTBvIjYPO3R95z5Wk/DJxdOUuBRuSbT4F9sHg0f2bfjvMws8vnfBOZj/vPVsEebTn2mscPhDmlOeFsi21P8dyGuDP65OeyX8yPXY4zMw5TTCU461lYWMLSwrIIzM6udrPcnKeGcCv27t2Fjq5tCMWr8Npbl/Dj517ESy+dwezCPM6efVu07YYGB3DunXcQj9I7WT1OvvQq3njrHKiDvq27B/sPH8Zv/vbX0dO9G0HuheeMkt7ych61tc3o6/WL1vL4yBIefvhRnHt7Bn3d+5DLACd++g5qqltw7/EjOHLnPtkif/HkO5ie9sv++vv9wI+ffhczMxGcfPl9nDs/jstXV/GT597F0koNXj09iWefuYTBwawo3RHdTCaGs2dnMDCQwb4D96K3rxY/ffYcLlxYwvAQ8MIL13Du7IhoTnOVnnv3N/19oJ83x7bp+RDymd18n9cMtE+j68GQ+FYR1ApMd3qmofR03gV5H5z0Wz5KTl3sA2cFoDvLrcLsfVt3ieOuj30XbcQtjh+aL+vECjl1s2VIFuat3CK3rYNs+wsQ/pzpt85VQz9lBHSG/ikD+vNnZz423B8r/hyxsNWHg2EbXsxiKnO2MZ/iXffLbZYoC1LPicQYpjb8oLjzsbmYu3K1oW5mJmGW7oovOs8KM3mbhfu4qS0my83lbqrrB9ruqpM778JnzNy3KwKS/AN5bEq4+dK2dUM6V7lynzdJCJQzPpbhRzJRg6pkLSbH+3Hl8lVUV1ejMuETMhMun88uZjE4PIPGlh0I+z3whYNiM0xb32RlBTy5PPxeL4KBACor40IEQpa2eKISsUQMvmAAE/TwlYshHAyImRmXymnrXF0XRGWVMVuKxRKorgpgbmYN/e+lUBkLw5eLYmlpDYfuDIlr1IU54O4H7sAbr97A6Jh5xqLRangDEfiDMfiD9CJmlOoamkLgvVCoBkuLfrx3JSV2/rGKCoQrYmiMhnHwbi9ICBSpDMHjj4h2fShch1CktiBifF7O/Gx/E08z1OOZgZrCzIWzu18oYAR3u1lfSOTE4qet+EQXkppu4vDDBNHBC/PZ0Le8ZepjIjl1FKHmro9b2DrxbT6FozNoKKwguNJLHFf7C/VwnnmpPwNzoM1+8VdMI1nYetn0EsgL/njBtA4W7mCG8bakE2M+sydu4zg5FA62nEKAntxuCLifktutblofeTFdMPB6c5jrdmEkviFs8wW73MmkkJd5DG72MLhSmQwLaZ383bME54OwMYrNgaEcMLjrZZariyH2g1UM2XjG+04c5uPKywyMiulZqhXmG/P4Oa42NuQDCUV5jHFoQ8W25YxP5tamVuOAprkBr7zyCk6fPo3LlwYwPDSO5eVVcUpz6cJFoZ2NV8SECY/rF8FwBOksXegmxelGJk37ee5Lr4iGfDq7hnQauHrtOn72/ClcunJdXIeyYrEKoL6hSji86QGM8jIWrcCDDz4ovN8v/OwNzM4ATc07cO7dqzjzxizm542f7q5tXZieX8HMDJBIAo0tzdKcjs5taGhoE9tqusZlV8fiUcTiSVHOGxhYxJWrU+LilR7l6CY0nQVCUaC5rUH6amacJnoJRMIJaQtn6NJtxK2Ar9WxYJgjbETobOzPQgdIOtPDhbANJ7z3MX6F8j9m3I8d/yblO3mYx9fZrnEwMWHExwl3qmVQsNtWN2s3E7AAG+cm9ZCoRXwLCDC5baf73S5E0JPbEQGdod8mvfKhe1H2pXLV0wRt9ZJuEVZIv8U95uncL0QrlLMxvllONjclrjsBzwsvvZ1dOBkV4rnz2xSnsFDNNDaePW7Ox8QpZFs4MfHcODKHTbedzG522FSujfphGXFV1k4Szea5Q5QDxCuD+NKXv4CmpkZ873vfE877Hd07sXfvXrS1tQmHfcyfRWtDApnMGkJeL7z5KGpqSIFahXhVNZJVdZhfXEC4Io7uni5xvUoWMA4epiamcf7iBWzv3ib+x8WUzQ/ce+/dmBzL4O3X6FkMiEYr0dfjRTZdC/rPnpwEjhxpxR//ycsYnZjDnccOoXtnGCOjQGdXH5ragEQVsPdAL1LpBdx9zx3ipWx0FEjE6csdaG5JiPc5DgaGBrPIebPo6gTqaqoQWvEgtQys+IH77j+GKxemMDoIdHf0IRk3KwkUIeu5LEJeh85uwzNA0Df2A8vc2J8b72+Ob7utcPxA/xkGw8L9m55sLstGdoc75x8oxx3Hpise3c9rMdSebUzLK/seFotxxSkGuvCz953jlnFsec7RHadwbvP5Rd6pTfnr5b8aAkos868GrWZczgjI7NNZRxgfn8O5c+cQjVYgEqUjjiZUV1fKknf/tRuIVcaRXk0hEA6ho7UJV671o6u9A+NT45gan0Lv7l7hQj/zxpuIRyvQ0NyIuupKjE3M4ep7N9DZ1Yq2jmqZgfdfWcaJ585jatSHoD+B6toYZuamEI3GsLSSlv3uRFUS8XgA7127JHztDU0NCAdDWMuksLJMetIKeD15rGXSYivu8weRrKzCwuISJsdnUFNbj5WlFEJhP2JRYGV1Xhj46Fd7ZcmD1dVlVNf5EY74sby4jsxKAIszfnh9GSRqZ/C7/+Uu1NTR7I120JsJgcr5qdG2KwKfDAEV6J8MP01d9ghsXq40Mxkr0AkPl8tJo2pssB3GOAp7S63KOM52MSdETCu23pz586IwSzKncl+Ia8waregpeNeRya1jdiqL1WUfAt6QRCa5TIh0ng59KE3OOMFnvlyez2eNCdp6Ng9fwCMkN+RSz3P2HA4ga2jnsbZq6F7JPss8yX+/ThtzZyubbSO1KvPndu/8Ajnj6SAnKHSlQYcCNpNOoa0jbCwBPDmhei37R0gBUAQ+JQRUoH9KQGo25YrAzQW6CDwqYdtleQemAkmLQ/jBYYDkxH+4Db+ehddnyFAMs5e5bwhG7EKt17CtUa7n1+AVthny3XM928QndSjrQCslhpNVjqZz5PmmEBbVMWdgYetKgczdA3Kc85x/VLazZDaMxzD+zODCicNiyVu+aSOPZZFjnZGZL+tAIhv5uQYrTogeFAFF4BdEQAX6LwicJlMEDAKbBbobl41kKXRWQ9Y1+6Nwo+mWYTbzYj1PByek6iRLF0W3mZGLsxQvnaVkQO9wNjyXcyhMnQC6a/WIpHXxk0phzihhkwDmzH6DcHZWCQoFMK2NQ7e0FMTugQnLLW6tmmZZZTcnrQSKOTddybLtm7heN6c3uei/ioAi8AsgoAL9FwBNkygCRQRuJtDNsjQpT90/knjyJ246XfcMKU1R4Ns0QpXqysK46eRdin2P+NT208uLZJtHzkMnKSaffC4n7mYpvD30tkJnKeJpz5y7yzTl0DOeaRPpbPlzC30JMNV3tgJy4rLXax2t0D2rpDGkJZKFVMWYb+WyfjO7t820R8lY/1EEFIFPgoAK9E+CnqZVBAoI3Fywi8tPZ3pbdDHpmO9RQG4l2DYITlOQ7LXbuI6QF6HsZCBJPKTxJAWtyXad7nVl5l+kQRWXuR4OB+wivpl6W49ohWY5J1ao21UG+o/3+WQ4UXDFy6jU1veLtxlWjkx6ZkDApku1xRsdXQanHUcu1HK36++bS9VrRUAR+HkQcI37f55kGlcRUAQ2InDzV8nvp9MPj8zKN6YzUrfAryIKcY4kpwS0wptBMst2wmTfnCsAdLXmEZeXdNtq4ntFCY8XFOHG4xYzKtaRzmN4l4LdDkVMcsNgzjqSakT23ZnSSzeoORHitCG3fueZJ9vmTOrhD4TEHJ8DA/mPxTrL9OKfO5eH12faRz9u+lMEFIFPDwGdoX96WGpOisBNELBic3OUopDdfOfjXDui30S1F3YQcNMMHKY0GQFw6d7s9zMps7n5kSsA/Dl1d3yHb1Xc5labFAw1d4x63yfDYKtyNUwRKEcEdK2rHHtd23wbIbBZ5NmqfTwhx/k02eVEAHPm7PgTKQpk574jdOU+4xVEti3PmdzbSf6HHq0wL6ZjVszXkfKuAQGZ39iOzW00AwhXDnqqCCgCnwICOkP/FEDULBSBj0TAzp43RxR+7M2BN7t2C3o707XS1HHqIdPnTffyztjdRmUR4pHLSXOzIt33Pqy+lilQ8nQnsALdAsD1d0d3wEzz3ZH1XBFQBD4BAu6vwyfIRpMqAorAL4aAfQU/ztHGsSW5rykwaXdmBbmNw2tHmFqZao8iWF00vFbAftTRZi3HdZeDFXvDFuCuH+9x498R5ry00WwyPSoCisAnQkBn6J8IPk2sCNxiBDYLRXttZ+l2Ru2eobPKLqHNJLz8eY9mKd3x0mXztwMKmbG7hLctz10/mc3rrt8tfoK0+BJCQN+mEupMbUqZIWCFI5ttpbEVnALFphmyvWePnwpczMyZ5bMOFOSSv1P2VmUxzA40ZH99Uz0/lXppJopA+SGgM/Ty63Nt8aeKAJe0b/b7CGHlFsqbs6HQEwF5k6NNUxCkNqB4tLJ+Y1Gm3pZEtjAgcEem4P2I6415Fif+xdItPlZ5r6hNb2b4H4FPMSM9UwQUgY9AQAX6RwCktxWBmyNgBdaHxfoIgbVZItpsCjNYG/BRR1POh2VXTG3szm2tRKB/dKJicveZJadzh33gnPi4MbIlm+NWE/gPZKEBioAi8LEQUIH+sWDSSIpA6SBA+f3LFaRbCfTSwVNbogjcLgjoHvrt0hNaD0Xgl4TAL1eYs1F2Vv5LaqAWowiUKQL6ppVpx2uzFQFFQBFQBEoLARXopdWf2hpFQBFQBBSBMkVABXqZdrw2WxFQBBQBRaC0EFCBXlr9qa1RBBQBRUARKFMEVKCXacdrsxUBRUARUARKCwEV6KXVn9oaRUARUAQUgTJFQAV6mXa8NlsRUAQUAUWgtBBQgV5a/amtUQQUAUVAEShTBFSgl2nHa7MVAUVAEVAESgsBFeil1Z/aGkVAEVAEFIEyRUAFepl2vDZbEVAEFAFFoLQQUIFeWv2prVEEFAFFQBEoUwRUoJdpx2uzFQFFQBFQBEoLARXopdWf2hpFQBFQBBSBMkVABXqZdrw2WxFQBBQBRaC0EFCBXlr9qa1RBBQBRUARKFMEVKCXacdrsxUBRUARUARKCwEV6KXVn9oaRUARUAQUgTJFQAV6mXa8NlsRUAQUAUWgtBBQgV5a/amtUQQUAUVAEShTBFSgl2nHa7MVAUVAEVAESgsBFeil1Z/aGkVAEVAEFIEyRUAFepl2vDZbEVAEFAFFoLQQUIFeWv2prVEEFAFFQBEoUwRUoJdpx2uzFQFFQBFQBEoLARXopdWf2hpFQBFQBBSBMkVABXqZdrw2WxFQBBQBRaC0EFCBXlr9qa1RBBQBRUARKFMEVKCXacdrsxUBRUARUARKCwEV6KXVn9oaRUARUAQUgTJFQAV6mXa8NlsRUAQUAUWgtBBQgV5a/amtUQQUAUVAEShTBFSgl2nHa7MVAUVAEVAESgsBFeil1Z/aGkVAEVAEFIEyRUAFepl2vDZbEVAEFAFFoLQQUIFeWv2prVEEFAFFQBEoUwRUoJdpx2uzFQFFQBFQBEoLARXopdWf2hpFQBFQBBSBMkVABXqZdrw2WxFQBBQBRaC0EFCBXlr9qa1RBBQBRUARKFMEVKCXacdrsxUBRUARUARKCwEV6KXVn9oaRUARUAQUgTJFQAV6mXa8NlsRUAQUAUWgtBBQgV5a/amtUQQUAUVAEShTBFSgl2nHa7MVAUVAEVAESgsBFeil1Z/aGkVAEVAEFIEyRUAFepl2vDZbEVAEFAFFoLQQUIFeWv2prVEEFAFFQBEoUwRUoJdpx2uzFQFFQBFQBEoLgf8PGpC2dhf0eqoAAAAASUVORK5CYII=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5" name="AutoShape 4" descr="data:image/png;base64,iVBORw0KGgoAAAANSUhEUgAAAfQAAALDCAYAAADjQfICAAAgAElEQVR4Aey915csV3bm94s4YdNVZdnrDTzQ3WSTo+FoRiMza+lBT/pztZa0qAeJDxpyhmyi2UDDXl91y1f6DHcitL4TlRfVaJhugkQPgCws3KzKDHNin3O2+fa3d3r/+/85blj/rCWwlsBaAmsJrCWwlsAPWgL+D3r068GvJbCWwFoCawmsJbCWgJNAUNf1WhRrCawlsJbAWgJrCawl8AOXQNA0a8T9Bz6H6+GvJbCWwFoCawmsJUDg+2vUfb0O1hJYS2AtgbUE1hL4oUsg8Dzvh/4M6/GvJbCWwFoCawmsJfCTl8A6PP/JL4G1ANYSWEtgLYG1BH4MElgb9B/DLK6fYS2BtQTWElhL4CcvgbVB/8kvgbUA1hJYS2AtgbUEfgwSWBv0H8Msrp9hLYG1BNYSWEvgJy+BtUH/yS+BtQDWElhLYC2BtQR+DBJYG/Qfwyyun2EtgbUE1hJYS+AnL4G1Qf/JL4G1ANYSWEtgLYG1BH4MElgb9B/DLK6fYS2BtQTWElhL4CcvgbVB/8kvgbUA1hJYS2AtgbUEfgwSWBv0H8Msrp9hLYG1BNYSWEvgJy+BtUH/yS+BtQDWElhLYC2BtQR+DBJYG/Qfwyyun2EtgbUE1hJYS+AnL4G1Qf/JL4G1ANYSWEtgLYG1BH4MElgb9B/DLK6fYS2BtQTWElhL4CcvgbVB/8kvgbUA1hJYS2AtgbUEfgwSWBv0H8Msrp9hLYG1BNYSWEvgJy+BtUH/yS+BtQDWElhLYC2BtQR+DBJYG/Qfwyyun2EtgbUE1hJYS+AnL4G1Qf/JL4G1ANYSWEtgLYG1BH4MElgb9B/DLK6fYS2BtQTWEvgBSqBpGvT/+udfRgLBWpj/MoL8qV5ltX48z/tKEaw+/8oPga877+uOX73/bdddHfenfv2651uN/+s+/0PHvbrO1x3/dddfnfd1n3/d9dbv/3ESWMn56876Nvmvzv+641aff931v+v73/W+X3f+alyr8a9eV++vXv/Q81fH/7Gv33b9P/Z6f+rj1wb9Tz0DP5L7f92G/Lr3v+mxr5/zbRvu+rHfdM3/Vj/7ruP/U5//36pcfyjj+kPn7+uO+7r3v6/n/673/1Of/33J6fu6T/BtCvP7Gsj6Pj9OCfxz1tcfc84fc+yPUcI/9ef/Mc7pH/NMf+r5//L9v2ygv/z5l5/t2z7/8vFf/vu7nv/l6/3Q/w58f51G/6FP4g95/Nc35JeVwQ/5udZjX0tgLYG1BL5vCawj9O9b4uv7/Y4EVgZdxnz1++8csP5jLYG1BH5wElg55+s9/f1OXfD93u737+ZdIzg2X8Grqq+dIixhdfz1Y68fszrc1wFeg+cObG9y/RxdR3+vzv09nOL6wbovXwz0G89bDUAHrW7ixrH6oL2vbl57Dav7rp5LR61u/eWxfdUxX1z1T/TbarAad9NQX5vDVx81Pqu39cSek3qNL5G6f2rqK0l8QXhtJdN4V1K4uoYO9ySIK2HYL6bllQDcPRrfyXF1r1cfvvqlvb6utxrz71zq6r5es5ohzUu9uu3VVb74rH2jxlw9QINxz7RaBv7VM+s479VpqxnWu+2beiwnt6sTnaNzNbCVPGsnzVcXubYytU7bH41VV/evyV6r3cnPndreeyV3c3Xx5tUi+2JsTj7X5OBG23hf3Ovqnu7Fnb861796mNVYr95/dY/rJ67OcaN89cHqzFdvXMnFHa05uhqX2+9oLnWGPm2F1sr91dmv5Hz9nfb31f3bO66u75anO6C9kj79quE3r6TRrif/6v6/e9Vrm/vqIs7wOV3QjmJ13mp8K4PoNZpPPZPGYXilObzqajztuP1mdcd2HG5aGx9ztYZWa311fb2tNWOa9ur6XGug1Zsab/BKH632krlSbbqGzmrXY3vF1RpdrcPfWZxu9O1AvhilzpN2bcff3kPvtZLQdV49k6d7rX6M++Xqsa5L/+qAL+TRPlO7KiQHXXl1Hcm3PXJ13fZ1Ncev5vXqDb2snlHX+Kpzf/dK3+9fQV2vHu37vbHu1sqoVTJSLBLUSlirX2rjYVXaQE3QeMRXK9L67QL3w4CyKPD9gCAIqCqLnikkwPgeTVETBD4Yn9JWeEYT6NHUDZ7vUTQWY4ysEX7dLm9tMu0LzzMuamwai0jc+r/BOl1R+z6WhliLurL4QegMWuP5KI1hbbsUGtsQGA+vqkH3ND6V11BpMQQetbVODhpPa1w89+i174HGr43caMO90lFuolZyWr1+/7PXKic9XxRFbmOXtqaqGzdfRVXiB8b9HoYGSkXghupKLqHfEEc+Ug55kRFGSbuJ/YA8s06WeVlg/dLJLA66bk4jDwKJ0sudIS5l241PkeVO7g0BZaU1Fbgx+XKadPsyd+O01uJjSNOYMivR5xpTYwKKWp9pP9Q0pl2XvtZB7eFFvnu2ThyQZRlVCSYM3VoqioIwjgg9MFKGWihBwiKzznqXRU7iQxQYTNC089uU1HXlxmzw3Booy5LQRHi+T5aXOLk1NS4rpgUT+DTGUFooc9/dx1K0at4P3Lp3BshvKP3CORRhk0Jl6cYBvtEustiqIAqgrC0VHoEXYGzglJP1dYzerd31K7fKZZglz1ZNS4l51sPTwvSlHts1K0er9qr2uXR3L6Kyse4gIbr597Xy5fRcGZ7atGVLXi1Z1TSecXPRNNqjEF6pJ08T4QdO8Ws/aoxunrRHa7+1Xpo9L3COskdO01TOUGmOW3Xu0zTasVD7FsmdRsZRUsnd/cOm456nonR7XTMsfWB1rGcIGh/f6QrphPa5NWapdiujqN99GcRWZ+VUhGEMtsFazWWA1ksnCt18OYNkDNZqr1sCna4R1TWBCZ2pq6oC35O2kfwj8rIh02w5Y5Q5/WJLj8g3pKHOqZDezIqcqvHR+uuHHZIwZpkvkW5prJOe26N1WZDUFUFkKEJ3NnUh+UTUcgj9EI0hMIYkMdRVTmqkayt86Vy35+XANuRlRlFkpEmELSuSpIfnnFvp1IquNrwke6XfWvfeIytBezOobHvdMHH6T7PTS1Iam1PVVWtBfUOVacp9KgnQ9/GsnDvr5ln6qNEerBvqQjrfJ9O69iDVftI+D3xkO+QsVDpNe9DJs6GuSgI8fC+g9BR44WyDW/1XBt1e2apaa+FPonzbmzpdo9HreaUinIf4DQNaHfgNh/yzP3LGSItBV3AboPWrnedzFTnJ0GnhavO5jaWJa22JU3B5nuMbQ2gCZ6Rl9I1pFa0WSJiEVLWl1GLQZvGvHASvwfg+kTag7lHJiOhcqXSfxm83pG4X+Jps7fereEaL0W1xafB2M3tGS2/lFXtU2pxAGPk00v5NTaCFZ7TxLY2U6dX6lLHWFa98Ffd8UpZaLKvV8mXD/eW/3Unf9z9eQxgFbiO6zWgsgTfCNzLEBSb0mRcViR8SNHPnsDSSZdij8japrFRX6JSc1lnTLAiW54SaKy+gn4Ysqkx6nBCLqQM82wPTwWjTNsbFKtgliTemqSZEXk4QBjQyZE3ojGfVVHhxTWhkwGbUdYJnH2CCkNBe0DDBNoUL9mSEWuXtEQQeNivwFAlKIXs+Xr1JN/IJoiVNPpcapwp9an8bz0/RiIpKBiakG8mBmdJN5oTFJZ41lGaLooiIEz23D1YOmxZ7ayBWDnYQywjK0NeUZUUcRRRlSW0zQr8g8Uf4isJ9yUHOaEHTFG65yPAWvsEzAV7WEPh63j4m6JHVrSNcWxkM2ShDXcrYyGDoMWu3RhV/W9s6PFZjC0N0jtad8Q21Ld1rVZc0vnF7TwapMVXr1LhHsnjOw5DTerXmpXSvnB7NuZ7XGTLn1ISUEnVVoXUSauL1RE2r5OUsRH7cOgRy1LQpncMrZ0HnVhLj1TxawsDDt9IL2mit2m0UwEiutZz5yilujafR3mzkiEsbeU6ntLIpXDAgp6Q17HIsWgdM43ROa93KznmOckqkb+QUeR6RiSiygjCICbVOiktCllCFBCalCRKKfEJUjxzyVNZdvKhPFMUUuaxcTRC2QYJXV1i7pBvUxPWcup4Q+UtqazDxHYqqQ9NIZpbATtjwplT1JVES0tgeVZ4QB6kLJBp7Rmgqyqp0YwvqDpaEykaEfknHjAiakqpsKK3Bi7oQdmmahELBCcY5sLYeEzZLknpB3RREfk0VNoRB181z0kycVlIQIzOJt0FdR25ePVvg1yNCMkK5Ay7uCqmDGmus09cJIVURYKJNmiZ0AQK2IPVz6nqO8Rc0deEiQROkVEFC3aSUdUxIScghoZ+z9GvKOiCou2B6EKRuXL4cQl+BVRvkSe8rMFRwZ2UTTIvNaoa1lF8ZdeeWXP39r6h3v80+r269Ou5PSorTslBkJCVxhWi0Qnb/tlCI8/+d53RlZMM2epMHqg0YBomLFJqykmlwi6ypCqeYFP5NbIaV0tLxftB6zs5ZaAjrktSWRIrZvJhaEaRgY7e4tHEVXWtBlVBCEoTEirDLDKqcOImYFZBLGXo6RAvRa1EAz5L4Pr6idykO4zskIGsK58AEfthGHFeOTOtftdPjdKDbMq2D066iLwz+dWO+gtJWE/t9v1rfOgdFyrcfLdiInrLbn+JVc6Ts6XQI6ozu/ICEjBLD3NzhqPoFl8VtxtOaOOwgo+tnx+zYX/Fg1yNM+vhxl8JLqcoxIQdMpgXn45vMqzuMmx38aIuuF9KPLMPdCT3vCZ36t4RNRlEN8cyO/Hv8KKGQ3MszeukF03zIx2fQ7e1zI35EzzzHs4ct+mK2qek7hSAbEIcFnpRnOSdrNjgs7mPClFvJEUH5AlNPqMNNTqrXGBW33bWrJsLYOYO4oROd0vVfsBWfMlsGHOS/ZFzccBFunpfEQeIMRW2sQCQaGXhF0YEcy4awaRzqFBhFApagnrEZH/L61iPCZkRV3wLrk9pTApNR+xW5F1F4cjBCjJ1AM+T56R1G+T426hBEKV5pW2RJFrAGEwVXDoYiX23MACqPOAQrx8Fp23aVGhlEo/2oiLNBY9earYVASek1imRDpyhzkzmDvVrTinJlrOvGUF85vbpX4KDd0DkJcrsaihYlwOCbCN9TpCyHsY1eNTYZOhkFycuLzNX9S4xgd6F0jcFrglcRmAyxxuv7uqYie41BDpshZMOhLZ4br4xy6zdYP3LHykmSM6DIXb97XtCiclIMzu9u0TyhAZrBShF14xFUIYYOjZCD8oxBfMBmD8azisk8xJobUJ/ycPCMfjfl88t9LrKaINpyRk/ootIheVlijKUXz7jRH7MbfkrHHGOLSzK7xYSCkb3HRT4gW57TtZ/wxt4lN9On+H7Jy/k+p8shpbnFRj+kaz8g5YSmLgniG4zze1zme8ztFhETbqef0m2eE7Ck8hIWyV2OljucZfcJvC2a2qN2Du1z+uYFW9ELtvsNg609rNcj9wYUeUN2ds5yPibohMy8XU6Lt5jZLWIbE9dj0upj+uER/U5Ot9snSu7jBYa8OcDWSy5Pc86nXSblexTNLonpkXg5O4NjdnsnxNXHRM0Uz+uQ+VtccIuLbJOy3KXnT7jf/TVR8xihfZXZJ/PfZWJvc14YNwdae56XELiQoU0gSL9qvrxAEyvETRtC/3yRchPKpx/Zp3/Nnz82oP6TGnQJwl7hFa0ieBWQvoL3lJPUZ05heB42NE4BCtJSxKDcmTZw4AdEvkdZ5ZyNzjiZXDJvaiaNJeymBCZ2HnNV2FZxKcquSnaCiEHSYaNniEPjNrXgltrzHMRTVhVBEGIC414FU56OJ1xcnLmtPSs9at9gBN/EhspvFwVN6eD4rufTCUI2+gN6saKpdilIhVSC6K6ss4OItGyuvEAhjKufdoG1f+n3lfF3cln9sTr4e3ytXZ7WuskRnJgtJ/TsMdv7AR0Dk0XFuCpJuOAv7h1xd5izrHw+Ofd49vku42Wf0GxQLA8IOOT+8JK/uuuzv5nw2VHBo6Mpi2VAt5vz7rs+/TRgfD7i8VnFP54uyCSreshkdozJPuXNN0757+9fkpo5L07hyUnllJQMW+zVJN2IB3spi6bHR4djjkZj7jx4znsPz7m/eY7NC55fepzOPCaFoF+5ejk3dgP2eykLm3L2/pzJZMzmwyXvPQgYRpcsygv+4WDJb49HXCzfwTf3XL49W5ySlp+TDk54636XZyeWJ0/nVFWNjGInTB0cWVGhSKH2LCZoI4LaoUUBgefwInIXsNREXsYgnPGL+4Y6g49eXDok4EH/mJtbGV5Q8nIS8PQyZDIP2BkUdPuBQwGWp1Om1mD9lEj7QdCjV2OUK3AGVi/h1ULziUxIXVqHVGRyMAWvN9ZF7kofKJq3DnGqCK7SB3gJjYPj5ahr4+rZPIKmRbJKl6tVusDH9xSXtWmHpoyckZDRFcImLaroXcfonlr0QjS0f0RCkEGW86Nsjgx6JkRL+/AqfRGYqLXIctbDlFopOj0rbWrMReIeRCbA6tlrpSwgkHvvKfUiOLeNjpWKaY24R6gg02UMpMpbGQhG92pFwXJuGwR9KG3iua2h6NqwENmjscSRx73bHYrFgicvznhydsTuwPD6Pdjc6DF90mNyHDhkQ46M5sjFw36I71UOrs+nz7l96zN+duuCOJoxsob/49eHzBebZJVP4GXc3W/489cNtxNLHHsc5R6/ejzjw6cHpF7In98+47WdMWmcc7aAv3vcZXLmMy89ttIJd2+OeXNrxE7nlEWd8tG4w4vfLpkseph0gGlyouY5r299zhu3Ztze6Tj5nYxqHr88Z2IXJEmHe7c36IchO1sl7z8+5fxknyDoYZbHxNUn/NXrp9zbF5I64NlxyUdPH7OsYG+v4I37XTbvlbw8GfGPhx/w4nwHP3iL2m+YTk+5lb7k3z4Ys52OKJsFj84zFhcp2cxnWQgBec57b4242z+nk1hGecLfPrng2WOYCKgJdx2s3nJylGKQbxa060YojIPdZdwd9ur0buuYKu1yDWh3n3+PivcaxL5C9FZ3D7QpvsvPlT36Z13C3dlFyy1+4aLN1XCu5OVy2e4YbVso5DkrRal9I0g7FGRYMRtNGc8nZFimvmWcGnITOQTAVz7GLXSfyub4Mtxhm3M8LC0XdU26vCRdNGx4ho2063K6jXJzuofvsVxMeDG+ZNRUZL6h6AjSNVhFTj5UgmHjEONZqjJXWEPuGZZ1jVcaRvOaXlmQGkGxAbHOsRW+EZh81f5Q0Kl7rpatt4pq9LwuTXhNyg6mv8rnfJc5uHbJf8av2hWCVY0el1nuEeQJk+WQeV1xcl5wVu2S1hl/sTOiE710MlNu7mJSsfA69MOMYfyId7Z+zZt7U/aGHT594fHB0c84K95lWRrSyQndp4/5s7unvD18xF4ckZt/wwdHygN3scTMiorQLNgKPsUvLqnrv+Rw3OGl3WU623dQbGouODzL2L+1QxNuUTYXHI0vsPUFW+YTF5R+Pt/k2UnMQbZD4fdJoh2OFhe8OTxkuNXFY4/louLgZMKmd8L9B0/Z6Y6ZbU44O885Xt6kTAOH1BRFyYY3J/QNp4uIw4nHLI+xYgM4aM9zvA4ZRuVbitISxW2u1i49ojShrsatAyq4UWvXlMRCtfItDo9yPj7ZZHNQsJOe00lHREHJ4UWXw9FbPL/Y4GRScufWAC9SFD6nsTtkVlh7jJHX2FREnu+gVxkuEyYOGVD+mSjC1oEz0Mp1O75H7RH4MYUMswkpXL4swNS5W8eV53ZlS9yylrKxbo3jcteCXeUaQCTYVXwJlyTwifxAthyvqSgd/K9csI+4FkLIgshz0P68kgcbEykXW9XUkkmQUBZKC0RO2duqpKfcrvahL4fFkAmurgSBy/Aqb5oThR5NKQfBOOdcRruur1A+jUWInUuwKtKXLqgxdQulSy5F3VAZmX6IrAKNgNL320DD+k4/KaL3KNy/UZgyy3vMJg23ukvSvTF7/Yb+5gZhGvL0dM7h2ZKiTAmNUjw6V/ZFMHCbyqntBufjGrN7wTB8Tuo9gcTjePKQg7kcNY80tiRpyAefP+VykHHn1pAojVzefl5s4o0Kys0lg/0J3fCC8ypjXLzBqN4mN5uQT5gupzT2kH74W2Jvh+D8dYql9lrXrRljD7jR+4j/5eEH7PcnXNb3+fBgi0dndzmcbjJTumFRcjae8M4e3NudkhQvoLhH4Bl203/iz28+5y9ufk4UJXx68Wc8v7zFQbZJTpfxcU62fMz//O7n/PzmiH6Y8NvoFp9ddJnVN1gWW0zKGfn8hE7vjNrE5PmAi+m7jPM9anrY+gCyCzrxE4bxCZjX8OuHWLuBxxZ4Q7Qi5XQWfubSG6HtoJkT0uUSKW7elZIR+bDGt5ELIqXvHOdDi/lPYNBfKWuli6/9BG3O6No7f+Sv39WYyH47g3U1Lnm1+lldVzCeLKaITVJ8Il6JSBFgiP3A5bxfnl/y8vSUhWDbQY+623W5rY7xUSZF8CJVQTeNyQVhetbBfaUAk0gRW82sWOBnC6ZXntdeHNOLEkemmi8WHF+e83I2YZFEmG4P0+kTeQLqGnwrGE65KB9T6TcfL4iwvmHpCT5qOKlqTvMF3aZhq5Oy1+vSjVNHHJFC0OJx3lbj0rWvID/JQrl1iUGy0rFaPyvytxCOlaxayX2f/7rZcw6N74d48YCmHJJVG2TzGWezkNNiyMBTvmqJzwnYAOPdd1GRIq1y8YRbuwf823tPuLM9Z1rd5vMXBc8mEVl0iyDqUxcRv/78UzaCOe+8+ZKt3YhpMOXJi8eMmztYEY0qyS8j4gTfa43gxSLgWRZRJftOiGYZML4cUcYDyqZLlGYESY+yPKSaPyPyu4oXmVebXBQ75GaPJp9xMSqplzF3PaUGNimoeDZSTr/mra2MBzsLXtseczK65HA847RZuKyg12Ts7Rq2t7p88izncDwk6GzhKa9bVSyyZYtQOY5IGxm7XHZT0WRKG8yIQiMA3qWSymyODWU4U56ceDx+mXJZ7uOX5yzyDFtO8JXLzGqWhWDKmyzKOWUU0+9YrJfTVGeUyxFNpfgyIIh6KMwtqxlFuXDGTYaNQE5Hv3WWZxMX+YsEFYc9wrTDMhu7FFbdBCRxD2M88mzBMl84UlzURK3CC6zLTxZNhzDq4HcT56B4xYKqXFDYiUvNFF6HTqfn8rtlmVFmcoqtS3MpMjdBXzQG8sVlS7pyCANESQ+/8qlkgIS0OzJbQNXdAz9yUXltl1TLU8piSe2JfKlITPOX4pkuQkNsfU5ZzKiKnNpEhPGQIEwdKdXajHI5xdYtsTLpdKkrn2U+o6wF93pYf8sZJrySvFjQlIXLz0tHDLZ2yKqSxWJEWZzwm7PnnHXP2Oj7lF6H48WCx8sxl7OYee3jJwl1bbB1CwVLB1oFCkI+gg7YiCBS+uGCjficSXmKVf7f6xBHBXFQ0O2mfPw44+S8x8t5n8AreDkScW0HEyywZe7g9NhOREEhK31KX/yUgctZL13ackZozqhKS77U+orwTEKVz9iJj/j5vSlv7R3QFBM+PNni14/7vFx2qdMHeLFP5S84nh5QZye8vQ+97ja+9aiLY9548Jz/4d1L9v0XHF6k/PbpAz4Zv8EsvIWJdhjN59jjp7zRO+DBz+fs3IlIw5qT2ROmWYfGpCzzAFsuCL2Z4ywUmYiAIbUZ0vgdqipgMZ9A75KYQzybkpXLlgNgGqpsgeiFQdxG4HrOJi8cMbWJWwKmsz/SvLW0unwZ7UahaaXTu19UhXyfeveLe8kWXv/5znXov3u565f+w34X9OgMkvPO28SxIlMJz/3oD20YEVec4mtLMCJBkIL/fMuonHMUWKpel6DbcyUXSdGw2XjsCCJb5tg8YyCSFQVFJZDTY1H7TIPW1IhoVacB06pm1MCmmMueNiVMp2OO84J50oMkoawNfiG4L2crsoR2iaktHRth6oZlVTnnY+HHCuKpggAbB45RX9kaW5ckReXYm8qP6ZxAEKOe2jE129Im5+NIS7lowXFEnDFXdC7yn3OEFN2vZPW9vypFEYAVZCmilKH0YkqxYoMQr6Osr3GwqZ5OsnSgaK3cbEhsF2xyzMONM+5tPqNjlpyUt7gsu9TBABP1HSRtkh3y5j3GTcAk/5RuNOd2dMS9aMbH2ZSSTRelCVpXNOOqDLwY23Qg2MAPB9isom6GkL7DrBhSVzVe5VEtDWWuPJqPSSIKQmbWJ29SajYIgx5VbTgrUprxkLnyoZ2ac5HDqlsc2XfYrh4T+2P2kmfc2Lzg8vIlZd4l9hcuhx74HU7Gyk8+JNJaqBeYIKJSNKeoOJAhqglFPBPDtl7Q7y0Q690PblKWlsSO8Mzc7YPzLCVnk3EwJLcRDVN8+iR+QUdEzzql8RKqYAjBLpeVGMaKVk+J7WP2gpK0yTCmTxnepxDrPzwHM8aTQyDeQrhP0MzwOKffHYFIhy43vU9Qx/QDEQK1N8VA7pI3Q0KNKnqGaXSsyGmqMBCbO6GqN6i8LfJ6D2qD8S5IgnP65iWq+ajoUTUb1E2XNCgYxkeYJsP3e1g2yMsboNxp8hiicxcRwwZefN+xx4fxMdiRI1TVZodC5MZg1zlyfjVjxxwTpRdYI/a6R1V1yeoedXjTVTYMy0P84JTQn+IFAwrzBtbbciWGUX1ObB7RRJYyvk0dZgTekpRL/ObMRfI1+04WxslgBsGUplblwC2nG2KRNf0LNjonlIsLXkwrjvJNgmCfKs/xyglBWLDdGVGYhIXO9TstYidn2XEPCrJqTlYvWIqMKT5PU2LzhePq6B5pdMFwIMa+oQ7e4ulkl3NuO11lRZ6LtgjNI8omo7QFpgoI85BQOs2KCBoTGDmuQt1E9BWTOKLR+0mKqUOC6pwd85Qb8Qsib8nR0nC43Oece9jOJkEqImKBOCJhus20WnA4r5nmC8ospcslrw8v2eRzqObMyx2OlvuM/Xs0oYy1iHUJDXsU1R1MdUSfz7gZjT9dtb8AACAASURBVLk5uMWs2WFZ7jpt57RKk0AdU1mlakJqx0+KnXOO0jeBeBsiJCueKPHCJV1/QtXkDgWxtciuHWJjMMnCkXOLuosx4j602lVpI/0q/ocjTUgnK7j6kkH911bB35ZTD1zJ1r/2KP6A6zujvkIvrnLmTmCeh8u7iX3re8TKkzmk0LIsKp4cn3Amxu1gQNjvOiJQVHvsRTHbJmBDpS+CY6I53U6PWaYF6rkIfl57TE3CuYx1UVI0EUWzZFSUHFVTksYyn88ZFTnLMCJKu84LD72QXhgzCGHLFC7H6BUlnTAhtD5Lr4QgIg9ikrrhwkGqOZkiAWBRFJws5k65D30RiFYLQ4nCNiKXyFqWuyuucdG53nNQuy8ksXWllE9aye4PEPO/6CFa4OIwiOWsJ2grElRj54qTnNPkBieEodTWU2lhyx1wxqAa8WBHOa5D+s0zx1rPbMjcaiMlTomZxiBOYh1sM866jBYBdwcwDA54bXePl6cz5gspPPERFMm0ZV629hDrNaw7zuilUYpSL2UZcj4LaUI5UgmhL3gzcYpAudpGzGFvTMefknsXrq7cMzWZ3eRoHLEsPJqgg6iUQgf+6+dPSOsZP78x4u7WiNez5xxfFpTeLrvDmDROmC5iltUWXrhPKZKkWN7Ks1qxgeWveg4yTiMZ3gNELrx/e8BsAY9fnjhIfBiesre3yVm1zcFFzrjqYpu+vArnJLmcXiMHoXa5X+XkfdOlCXuMlnPH3O8HCa/vX/LmrYZOOSGvPD44mzOrQobdOTc2SrpmQWYDno1jDk4W3N4zPLzZJWmeujLDs8uak4uG/R3Bml2W1ZCjMxgVAXtDn7e3GjrhjEVVsKw7LJs+xo8IqiPOxmd8fpExr/p0ug23+pbXNmd0opyLIub5xZyT3LDRrXizf84gKpmVCUcTn0dnnmNl/+LumP3+JXVek9URvz6cu7l7a2tGL750Ef550eP9ZxkXszGhd0HPP+Xh9oztLYNNYjy/ctUUJ6MJ/3Qa0OkNeHM/5/agdM7EOFvyydmSl6MzfDvnwW7Oe/tKj1k+PD3n8OKQYT/ktZs+w2jiCH7Hi23Op3MSJuxu5AzTM4oq5Wz+kH96dEG3F3PrZsxrnYVLmRyXN3h2mjKd7nJj1+ONrZx+p2RadnkxCng+8piVDVr/2lcKAoLQIORD/AChCtIP0gLdSOVYZ8TFJ2zVL7k33GGxTKm8Xer0HS6KLZeKCU1NWRU0oVIYBi9oS7W0/kLjXZXfyoQriAhQ+kRpCjm7ikvzakljF+wMct69ccrDrROaZsn5vMvxcpOFuQW+cuniNlk6sSLiAhvd4OOjOcUiIEn7dO2cvndI1z+jrEuyOmZS9ij9oUuxtPyG2Dnio5n2bEoaTbnVK3n35oyjyTMWZUSoahZHYFN4Zhy/JPYvCesTGmaETVtR4FlVC5ROPwhLFVeln0InEvlwzPloziy7y8bGBludC5bLKZeLJUu7iQmFwRoCla46J7Ulw73Kq18huv+iivWPuNiK3b46RUGTUyh6XX248gL09+r31Qn/8q8tCWjlCWmCHLSh9KycIzHcVS7kSoZqRzSRkrycXnI0mXDUBORB4hjlG6RsRBE9E5A2HqGaX9QeNoiJkj6lVxOnaVsr65WkjrDWZWBSiqjkfDHlsq6cA3Hu+WRL1XEagu4GnTgkCSO2og4bSdfl/ATjG3l3gv4jn7LxyZXbS6/Ifl7DlvEZ0LBb+swby0W+5LyuGfuWxcUpr6c99rt9V9sqWYs9K3JNI8utetEVgnEleG1kgRYu9SePUfFGS8P8l5+aa1e8fo/VOpE2cbW1qu1X/XGzdIxw1foq52jEXBbbWHnGK7ZxiXUwqIsOuOSt25fc6j5jwyyZlpucjxr8eBdTxg7udMrFl2wdSMpiEVEUFZ3wgNfupnyYTTmeqzxJ5Ttt7bVqRyuVstQ1iVX0LfhXrpTKkfoUtqLyQyLVB4v+5OBKGcMFO9EZN+OnruRrXB0zXwqGTlmWA7xi2xlJv0npBBGNLfn09D32uw3v7TzlRnLEX9z4hLp4yT8893jvtf+NxfkuHz0RnLSDZ8R+r121Q1GKbClil+rRceVE5fQRQ/6WX7wxoDe8yUePLmgKH+NXvH6/xA9HPD2+iw3kGCia0r6Y44t45mdU9ZgiWuKlQqmEQDgmG34wZFkUVLOX3Nh6xtvDiv30Cc/OQz669Dg7KhjaFzy46fFwf8Hjw4gnkw2aZY8Le8RfPYS/3HlGUB1w2t/nb87O2I//I5flfT47jTlbDKnqkHrxjBu7f8/bN0/JSfj1E5+//k2Pn713j//pwfuUhc/fPY/528+XnJzV7MWX/MX+R+x1Znx88oDRcZdHp1L4S969/2tubja8fzDnWWGZFH163hF/tvkJb2995kirjyczfvW0y2i6YPPWP/Dn9ycu1v/N8yPK+RCKirv93/DLN2Bvy/D//O3fM0/v8da9mP/08HOm8y6PD2NGJzMIf8Mbb1k24ws+eg6LXMZii/t7S26kT3h954JuJ2QwuM0/VhdMzi9552c3eGfjV8yzmr87tRw+n9NJJzzoV7y3+wjb7PF/fdjDt7ssR5qLF/yH1z5mkIz4zeQdJucdJllJlM54b+/vuDkM+cdHr/FifI8yGzpyoGrLVQNeNyV+HTr0Jag6YhEQKN8vJ7lesJ++IDI1P9894cZgyf/78YCifkDciWiqtqbdldqawqEO4hzIIchMQREVFH5r5FU+bKSDhHDIWIn0WFWYQAGVqnvOGYTH/Pm9I3aTz1gUEWfLLqfjFJSiqmMClTWqb0FtSUyM70d8ciqSZYpnJ7y+U7E5WAAjyjphmqsEMXY9Q8JYBGelmcDUSgUljkirUKgfTnlrZ8ynzyJORltUukdQ0Jg5ppkziEI2g6fUncSNfxgesGEu6LBE8b5InUKMVD9xPp3S3YVf3j/iIB7x/30cMPcXPOh+xs/fHPDRk4JPj5YujdEEfZcUFXqmKF//y17VTUtuvQrir2nL7+/XlV5e6WRn0L/q9qsDv+qz6++tLnT9veu/f9t1vgwXy6ArXywbpQytFoUr3xEu6WgycHR+yvF0xNhWNEmPThixGQcMg5CeZ4hVPqOstAysjLor/jf4YpZddZcSI9aVm+QFXXwSAyZNSTuhi8hnZUWZxlCLWOe5fPowThiITV+VGOXr/baxgWJPx751IGTbIEcQquepHrQidtXWHkkDcdx1G+a0KKljw9iWhNncRfxJqBqhNtJUUwOr5iMO57kmUeXYr/50+fRrH33Vr982P191zvX3VvP35eus/nZl/JSO3asSIJG9RBLUxlEDDDk7KrgSm1+woYhOji+gNK2vUsMLevGUyDGLDVWtOn3NjXBoGfECz1hsodJAMc8Td34/WBL750T+FN+GLtKNFGk7QFUogdIWIhu2zWK0AZ1z5CoY2lrzwqU52oYTmksE/HYD7tzsEdqY+xEk9bmruZ4uhhyPl5wsAvKmS2Ol6IYs/Z/x+GLE6azP/cEBu8kn/OzGkEW1SbN4yen4NbJ6yzkS8tFcaddVDbXqld19VU+7PGIr/Ixf3r3k5nbO3/72kMnU486g4v7NIbf2u/zXD55zMdmhSVPHIxEMqAhJnWY829Z/yxsu6tIx0dXkxgpBaQIVvLV1/NnY1cTHyWPCJoTyLn1jeH3rkrudGX17ib+I8apfOCdkWfV59OwRrzXPuavnM2e8czPlYDbhxcRytgiZ1omLJFVPTfGYpHyhHUVcBNhZn2o0Jco+YCPeIg1mBEYubsBiOSKsHpPaEUHhE9pNemHGnaFlP/iMgZyfqk9jb1ArQmoykvIZ3eI3zqDHLoK9S9AsicpP6NTnNEREqiSrpnTDiFvdRzzc9Im7u+TFnMNFTTc1XA6UExX036HKcorZAXEtdsIJZFOissNm9Bq3hinTlyc8Mgv6/T5jpcxkDFVPXll6xW+crxiWtzB2xv2tiv3kmG3vN4yWe5TVW1TeTksuLJbE9jP6zQV+FmPyTTb8igfDkp3wQ5IK4noDv7nhSnG1T0qvLd8LVLYnEl4tMq0cWDn2KqFVaa3l4YOIu3XNz4fHdPuWD9IHHMymLMs5QdzHKj+sSgQpVnESQkXgKjlsUS1F1a63gLAcLVQZVEHQ6tcRyHgVQI4xqiafEDcvSL0TCv8+tU2pmz6+N8AI8s5d4aXjf8ipFJHZRvssmqlz3Dd6gUtn+k6/dZyOkJ6RSlb9t0iLrnGRKtTlyKvPgSoE/Jy4PkOtijzRDE3bJEjcDlUS7W4OeBAN6ZYDGj9g6A3pdMO2Dl/VB+pRUAt+T1w6bja/JJ8cc3uj5M7GS0azA2bTETYvefOGYTFd8LJMyEqlHjrOwWp8NXJykaZjyLu+Bl82YtcV6Hf8faV//9DLfK1Bl8JeKe0/9GJfddwfeg1FnZKLg5Cd6Zb5ljek/EbbtUoPJ/j9xeicUy2sbkTKjK3Qsh0N6KsBg/OcxF1U3l3wqxpGaCYVGbYwtdgznm1JO5Xg+kCL3JAmIR2TuNKXy8kxlYEkSumFAVtxxDCKXGezWsbYweSqPW2bbbhJXk2sg4EEMahBmqLsmsSlCny6SUoUdsirC0qvYSLv21pqQWAqk9JpVzlzlQi3UrnGKbiqCnBQ01UdpGT3z/35Q+dndf3VAmtf5WqpM58Md4RHQl0G2MJH27+OAmp7ldOS5XczKjUqnDmm8cTwF6HNQ4xwKY44EJOgapvsGOURMxRqimshNECERve/fOZK3APdqHL3lGGPZaQkF9O4PGHu5VSmQGQl/Qix0TpwdcHK3vqyh2rIonDWZ2YTno9qXi4vebhv+Y/332fLHLIoN3j/8C5/88LjYCnFZfDVyMK7ydFsh8/Gt0ijA3Y7J9zdbZgED/ib315wOH6XzNwUhRO/EvojNoFQFdV2iwNtSbxzHmx8ypvbz3nv9oiL+ZiXL1L29nf4dw//id39cz4f/xnPRxs0wYDERK5uX52JWoA0IrRK9yQENnOyUomWuin6rjGGnCmPoFRteELjdylJUUlmYhfc7hje3LjkRnDhnFA5AE1QUYddFtVD/vFgxG64Qy/NuNkdcX97j7/+L10+W+7TJLv4YcehaTZosCq7CyDwLBvpkv/wdsz2tkr1ejyfb/LZMYytCImJaz5iNZ4gpnBcmTH73QVv7UTspxW+cr42Jmx6xHVCpIhMnc9cmWrjqhp2OhckTc5mkJOIcEWHQFwWSjqdObeHp/TjimXdo/L3yc3PeTa/wV9/uus6oWXBa2wMzunHW3jlJV5Usd3JeXf7jHE5IPEf8mj2kKPFNjYYuhpru3xJx1u4Onjllx1tsSoYxDW3NmbsqNpAxNtQ1RgBeRxj8y7WdCn8kDIwLsXSNRlp94DXt2EnybCCud2aFPlNNfMqidV+MARWn3mUgSWMFC2rnLemDuRgWg5OnnPrps/NzTO85pj37m7wydHnXDa38KN7Dj1TrwhdV8T9QjpK1RJC/FS50GiFhmp16IIhT5wLm7muc56aBwnxuSolVIzhmm2pL0CtXgktGupbdfYTXdmnUPWPuuq57n21a/ClunQ1DsqKBr+ISRox1lvY3Io0q8oPT5UdighiVypYh2oKpfo/68qIxRlQsKSmVYLm1UsgEN+liphOAk5HhhMbucZKl1XJgzhi6Sd0RaJ0HUcijBrPeJtMlhUffJLxH3854H/9xYjffHbK44sbeM+W/Kd3n9N7Y8F/PepwMAspypt4Xt/tWdkMNTIS3q+U+ndQv9+Krn6bftacXD/GkeJWb64+uP6qz77Lz+paX3eNtuhjVWeuo1rx6F/3mzwr/a+/VRpVZIyKJeVmTDpI6MzmbPoePeVE5TvVfptf0tkOv9f42zyzInUZFTcmdwNNiOdaYCpaMmFE2EBXOaVChIma1BgGSUxfrWWVn6xr1wBE41ZeS4GdFrhjBrvJVY6mpfSp+YIbRtM2rNFw5Pz2Ap/twHCWLcg9UZpq15Iwaiq6KqcrmtaJcU5DK7nrsI50n9AL/ehZXK796u8vv3zX+XPM+6uL/t61hEAot6YF3qiBhkGRhLpc5cvCdWZSa9b2R92YXnH+3FuFFQlxk0Wz6Qy7SqhiKTCVIqklo3PkdFLlFIhKhgxLx1koUW5cdbfKiYpFf9FG45KZa8/ZkrIkc0nLzbnQD8W26qKmlaCsRqia37ZLmLrWXSw8np4UHMxqguqM6NYTdsMP8ZIu2UbGhyfv8GK0R62SJzGCaVh6Wzwa32enf8l2N3ckiCTe4+wSxoUSnANS1z5YSlEgjFp8CoKSY2EollM2tkY82M/Y6Y548XyC8f+Sfnfg3gvjBcent/HTtxwzez5fEgfGdVKrlONUu09FRiLjulSVFKLWuaURiuXyf21TJZdrl5LVscWc7a5FjN5yaVnm0NE+UvdDtdNVG11/i6x5jaP8kMPpkv3OCXE8xdq5qwW3Lp0ROhKUW4tyjRxvpSIJGnaGG2xtDAnijHzmU+QLjKK9sOucaNdCpsnxmjGDdICX9KjLHCvihNtH2kNKi2ixq9mOEB+VuNWuydNm2vJqelGIUf9+OdCK8Mgc8XKzt3SowKy6dDCpZcj5/Da/OtdVLFU8pMOl21Cu90Ptkfg1t/sFu96SyewjEr/Ds2yPhf8ATOJSdYn/ETUz52zaOsPYMTsbm2T5mEUROqfDl3Fy8LPwQgUNakur+c8x1YRhN8XGIXkxdr0JPPFL5Ki659aztLGg5tB1zDWB+IQ0chbcfy0CkxURnz2Z4cUe8xseHX/Mg+0jbsSnjJfvkVdzF4io852MoGsr7Wxk4zgHcmTl6DrZucIVLQ7bdvyra3eOr66Mfuxy6sIxrL9DWfedI5yYObFSP2L8yxlUy1irah3t17YFc1WoRa2ClgHTTMTQxLHQtQfdtx6oBfdVNx+HFnjigqgbYU5TLxwh0xEng9ssmqGr9FBJobpFisSnwGE8hZfHlkPbuNRnWlnOdxrmJWwY6dTGVSH5cjpMl7KasrAJi8WCt+8uGO0UPFsMOB1f4BUHvHW7w7P5grP5mEXZQ/Mp5M9B90pLvAp6Xym5K133h79c169fddbv6dyvOujKDuijQE34HVNPys1Bo9cG5wzKNxv0VmF+zV2kNL/BIXAK9ep27ncN6KrOfHVF2WA1ZnBtGPG4XC6xQYAJY3zrMwz7iOyjHIzMi6A5PUlYtxtCCkwdreTNtqUqunJ9xZp3uJIr4WkjeXEnKmfEb3U6qB95xw/oGUNHLWOlKET4CIKWWFf6zgHQFQVfyQGQMdeGU7csF3SoR7YPmTxL5Zpr9WWu2Q1hOZ6TpwmFFzCvLVFZkqYJImEJylEuyRHNVsJYvQqufiWnlgW/+uiPf702399w8moenWG8Ok7Ih7qoqSOekhxiYzfe0tVSLwvzqtua6p11vhpwODheM6ROWkGPp+cb3Ovf5M3BAK8Sr6EiVvc+PZbzh4S6iClY0TMVO0lF3FQsiz2eX/Q4n/eo4w0wh5RGDO0ao5ay1iNU70BF7E1MUIkNrqqIVVTbpnCcglM8V4ZuPRW2g41v0dTvcjL9gFm15VpfpkzZ7S65v5Hx5GLEZbBF4WXEcUmdh/zm4CYyLvudkiQMODjfYWYVUffw9T0CpZqa+C7yVU2iqdXCtO3hHYebBPGA2pdTon7uagYSu5pw5Rj9unK5dq8p8SIRC2MidSsu9R0GQpoCirBRN1FXyimFpWikbYEsrEQEQN+RSR0+3GTELFwPgBtbNeeTmE9Pt4m6uzzoHTlUSz3RXYVCE+H7e5xM7/L52VPuDQvi9Jxf3D+lOPiE46JDabounytOQOCppW3bDKaoU0bFPUy1zUZ9yKCz4P7GiMnsGcdZhe3mrkVw1VzSjwJub+3wZPoGj58/5vXIZ287pPIbx0xXNzrtBc2q+BiOI1CHrpSqKlT7LYazcUa7UXV7kxF6HVduFIZWnQ/oxh5RnWEjVTDcco48QcdxDUR4E8kq9BJHluwGAdudOW/0T9gwA04/3WXKTWrJXo1t5FoIxfCWeP6Unc4cL9jnyfm268S3Mzx3yFVU+6gix3XF8+RcqQtBxnZySV7v8Ly4xcfHObfTmJ3dAdaPnX5xukPf76DCF4ULfuWab6jPheer3W7j5lfybuwWfvIfeHRyg/c3TvnlfUPf/4x///qQ/MkpB/kZRTBw/RrULEe9zju+2h63pbIKCJzudPKT0yFuRoinZjuO16PfhZR0iYINltWS55d79Lbv0glGdJNLBuk55/YMOXiCyF2/ZoRQVu57LFKlO5uYrLEcz41rdHMvSgmLJd2moNcYJmrMHleua6Gci9BaekGG2Ptq27qwmzw+v8X58o7rp9CL1IWwaQMK9TUI+jThHqXdo2xCOsEuYdh39kNPKG6SOi8mCuJ89YoQUlK4MVXGEKRi+JfMJzPn3EKXOExIooBQZFjFaUq1WZU+K83YVqa0yOM3KM9v+GilV7/hkG/8SHZTP7LhksXvQe66wer/68r7a6/qaPxfEOpWx60G+k3XuG7Q20HJFP/uN3Y5goUUe9M4MtMsX7oFmTQh0bJhuLlF4mCd9ssjdF9tN3WPk38rh7P9Jibh2Gq/KoMvyFOeruDylvGuxha6h/LWYRBwa7hz9SUT+kKNVRSnc9rcuyIgRUYu56McvQsk2gjMebwuAmx7MKvUQfdT7+xabNXGcwS7jTBipraO6lIg6FcGMpWXpS8NaNvFakyaMxfsO9+qLZ9wEYujanw3lvs3+FtuKiXP1Rxef9XvahF5a/CSRPWhoxNG+Qlp54hQrSGtvGZDJGiwFlkuxzjoXPmwJX6zcBUJTy82uNm/zWubrzFMc2cUB/4Jo+wQ091xIItpZtjlZ2wl5+xuyJ/vc5q9zgeHKeNC3nrs2kTW9axlkDujXkC5dI1+tAq0HqSkBGPKpLv8da0cfuF6V6t5UBD5JHGN2OapjfDygOWiIBfEqWkX+TFQaqGmqRZE4YL94IA0WfDyIOPRy4DNMuDG/i0+OepD5w3CRs6GwjIpBOUJ5WCoSUW7RkPxCuoenx001POK+K0tNm7ew36c8/jpAX/vebz71gNeu3ufz19OmC1GePGG4yNE8nrKpeomVISJ72XQ6FsrMmfQRFT0/cRVdIg/4toQKxlVL0hMwdZGwtOThvNZxeLC496dPlV9DIqY68KhJYGnkqqlU8aN2WNU7rOf1Pzl6zl58SnF0SbTWgRGGXPlV2tC8RUqS54Z/uGDlww2F3DviLdfu8nP3x5ytCy5OF86qFodFVPfY6trOJ81jKcxk1HCwqotqvZFjueMpvr7y7Cpa5y61VXOgRyNS2bznOm2kheKQBTZKwoNKeoOk3Jb3Dg2gglv7npMz19wmg+c/IKkT1GrNewc2yyo7MJ9yc90kvFsltPvTvl3D3N+3sv4bHIE88+55B6+lztIv1hMMJ2GJG7Y7Ie8OFhwNoW9jRSzm2ByfaGUJZQTGcg9yh2EHfsNm13D8dLnYhoxH4csK5HHZDE0h0vHH4lEvFQS2vUW1xfzQKD0kF06BELPquBAAU8cy5nY4P30Fnt7KW/0/pGf3c04y56yfG44zh/gRXttZ00hCuUCIYKJb4kC1a5PCf0LB/GrMiBxDZHksCtHL2KdvtSnIUr7TMqcXz/bphfdcwS3/V2f+8tzTsYfclkt8ZM7REpH6XsHNHcULvDKq4BcPffDHZ7Pdnirhn50RkdpjuiEafmCutnDBh2qfI7NX7CVqty4w7S5x9PRFv/l0cC1WHadSJoZcVhjggorEqypieKY1B/g+zFpM2hROOEjKnlWJ0Y5e3YMzRmdYMJet6LfC/nsIOOz55LLBa/d6eGl9/j7z+Y8Om0YLRQctnwClcG5eXJrU42I/rCAaGUX/9jXlc79uvNa1Ln9VM/4yqDrj9VPu7Da6PrbLugs1bdE4qvr/t6rM9QtMr4SiwyVYOnVaBw/o5Yx15cECKqM2Em7BFYMz4ZUvdwV8bgLtCVLOlcRoIS9KgkTkqBaxFf3cXnU9huSXHS+yg/JsNceYawvIlAeSHCZIuY2p6UFLsXRtqD0KNsqBhf9yUvS+J13rYd1m01fBmOJr+oYxf7UmGTBNwa7zJZL5tbSEYQqGEzfFCbIUgZIOXQhAxq7a3F55ZzIN7nC3B0xyslx9WS/K+Xr8/q7n6z++urzVp/q/NU1JI/r6yHlJX9551cM4gs+LAPO64a93ZCweoGpHrg6b/VC7xiRaTJsoy9BUUvGnE6wYFYpJ/gmn487/OeDgjdvXJCaBW/u5sxOXjDztimbHkH9khvDx9wZviSIKk7mm3x4/jOO8n0q/66re+74NR1PhBV9yYrqcZf0ogWhn1F6S6zr2awOUBJW2xQm8XO6zSWJPcc0I1ea0vEP6clZLA1Dc8AgzAjDlHmQ8mTa56AYsDRDQltzKznmf7z7PmFzzv99rF7xm1zaG2SLezxf3uCi3KQT9R2c63h+gsHVbsRTh0FF3QJiBXtuM1n8BZ9dbhA+f86N/YT9vZKzSc37x79gHA65u2m5mc6wc5X5VJSK2OQYcU43uCQxY0x96Xq9J0FAHI7ws4nr7KVkVKWI0pezKiB9gddM8cMtjqYxhyPDVtgQBXpfX/jh0fcWJPaMZXXMsLvgzqaQmIhff7rHazczHu494y9vnroGNp+PKi7yIZ4/UVse12jEKRrlvE3MQuQtIQqKUMMlhZ3j1RuYIie2csekiDpcjtTlrqQTb7iSQ31jWmxmRP7MGToxY8Rodv9bRUg5mfWYVyGF0A73vSm5a+Fcmw2Ol1u8mL/DncmnvD34hL/aW7As/w7/+DHGG5J03uK0uEOeT/GDBWEs56KiaAI+n21h8pRbuwvu7xb8+/ufET+/4DfT/46yNA4t6ggpVPSsL2DxAi7HM6La0DcNkZ+T+T5CB/QlIgoyAl/phrYOXl8QgcqXiwAAIABJREFUMlkYzk4tm+k2kb4Rsp6R+CqbnDtkQWkRl3ZQSZmClionshV93xJrP9lLquACn7FrdxxF9zgqf8k/HHzK1p1H7KSnvHfjH1jkh5TnGSOtNe0/rXkzcQ65n08IqoK4+ZiwyaHZcGS3lOdE9sKVn8kJViMbfcOhul8W3g0+vnyH7rHPoHfGoDPj3f2XjC+mPJkqBSXyXUrZjPHyl+wNu+z3b3I+T5lPNljkPR5dvsPD8SX3uu/TU2vnW0/wTwOe5++RVTtE1SkbwTP2NhbMiprD+Tt8eHqHZ7M3Kf19kuCYqH6OaU7wm4v2C5ektPwL4bgEbGDqDPUi9PTdG7H4JCoTVefGY9dyeJhO+NmDjKAp+LtHO5yfd7g3OOKNGzc4rx7yq+OC4+xNKv+e+1Ig6UHxUsQncN/gJy7WKi20Upjf8+vKTuq20s2vDPr1cegDDf7LCvz6MavfHWlcBuYqZf3HvjoGtItAtXrbukpZ3VUE6liEWlAGOkaw3IaLbr1Z4cg/vuAP9zBKb0jA2gOC1G0LS4l0cXU9vcqwK9pVDsrdx01IW34l+DVUPlENPXTeqvZQ5+nrFhXhu/++yF07R8EZVAd6uIhdV5cc3H3UDU1wunIuKh9xm8qnqGu63S4bVUlYFgzbZpmOrSwpqIe1vglJPruY7g5rcONWvlfleO0MKOqTSb4ud0e6unpWsfc0Rn3uUIUvzZMW5zf9rIy5jrm+HvS77y0ZJCe8uTd3XZgmeR+TdPno4IKyvEs3VSvKKVudkE5/h9qMFb+53zcHIfO5vgp0yNk85D8/veByGfBv7p7x7ht9im7Ny9kpk0IKfcS/ea3Lzc0OR5mIVV1+9WKTBW8TBJsk/oztJKHXG7BEXxwRkHY22Bn2eDkS8Uxf1tMqx9Z9EVypfL1lsx859nKY3kC50J1Bwtv3EzqjimEY0+nvOQV1nG/wweE2j84Slk3PNQPqBxUPNqcMezMuFoa6s0HETd7/vGZa/f/UvWeTJNmVpve6Dh0ZKUt2VQENdA8wO7vkDG2Nxq80Gn8B/yP/AtUHjmFtd3YXA8xCtO7q0qkzdLimPee6Z0ZlV7XCzJJMoCsiXFy/fsXR5z0HSnr3hTkYbbfdaYZzziJlHrAQULQDKNb4Ay3rRL97lulnRaWfPxlLL6f60/lY02eskTM9/uC+0lddvZitzNoQRZV60UYHY087O7vyEwBNEg3G+5qsE/XyXEs2BwF8Xqoo9tTpDhTEY2XaUVZNtK52rSbV7mGt3jhVHe+oN0w07CaKp1ONdnw9uZfoThRrdlbpq5djjfcf6UPvcx3tlPp1EGnx9VzpVajRIFK3N5QXTczfOJyM9fDhgYY7E92/PzMgneO5p6u1p16nr/FwV1F4qE2eapOPlZUjqz7W3+2pjA9U+msNe2MNk1D9EAE+kuI9VeFdhWEtv3NH/f6B5RX3hh9I0ZmqOlXSP1TSm+hyMdTnbw60H13pTvCV7k5i/XfdXAf7G21Sipksdfz0xIJh+4OJ8upSijrau3NH/uYjvTrL9PtvLkXhu8d3fJVhqeVJpVcnALIQpzDWujqwqPF1NVLmF5qMdzTZQRTZUR4NFPf6ZrkAk70X9ORHdwx3fuXta5Zh2Yi0s39HfufQkNWIpN8ZJeosA2WUfrZqjrjQke4r9ZNCu91Eg97EBEEsFlU00WRC0O7Q8tj/8PVr/bK/p8lAOpik+teJtPym0JfnUxV5XwejWOO9XSnBTRBoMkn0YRBqeFjKjwp1ikqPkli745HKAFTFjoadjXrhmariSsHgieblL/XZcar94Ss92j3RzsDT3/4i0N6i0MuLE0Pk6ySldsegT1R6+fpM8/mOPG9HXnSoN4uP9fd//LP+zYN9Pdov9MvHscp4quXrC61qaTS61M8Ohrpz+EhfvTrV707v6Jv5Y639J/KKWqNeqaO9WIPhREFUGF7/wdGhDhTpkjoPOTU6OtrfOVLcuWMQ3WWwp94g0c5OpaJY63Bca293R19+daxXZyPt793T43uh+oNI//B1rJP1XRNeIn/HAqWJfSBo28oYGzY/lj5n5f0uGvpDzm3T75Ze8wkS3Pbv7eve1W6I9AVx5u9GSd/WxNw5d35bHmib2yqeAs9oArbaTzTatkMwlPa4+yTiGG8Uf009ZDOfo6XDFNk0MGTqGpca+Pi3KyV1qoDoNYoeUOKPYJM6Ns2HsBIGvqAetLmXI9MUYYCY0gm0Mh83GWIwswKzOM8gKC4y0w2bBGAOq8OOL8mYpouSJxqUqHT8mvgMQX4DJtOUaXJG67UFzeHvI4gkL2m/ayVcQYMjKjsv6XNp5VQHgdMsj8paQRxpXqcqoq5W5CmDpW3MmhplmOKwxDXQlY0ZH22e8dseVybSBAGOGxloPhvBZvt6kwaaqdxm3u3sbp+37zAik4ywVESaLQdWTGFvtyd/M9Dr2Y6u1l3lfscCWobdtSY7fS2Luzomw6qOtUz3NR72dJlSrAWgmSO9zP6VirOeDoexHu2VejCZK/a/MBAYCueMokKZd6iv5kf6w1lPZ+v7isI9C/rqR5jNOtqUfZ1kH1o+7tVqpEFvTztLT+l6pRlM09X8ENX4qNrV73UU94bKgkMdpx+a2Tru7GuclcpHc036HV3m93WZ3tE30319dT7RxfqO8npHoV9pA7xqOlSve6kHdzdaB2sdn9zVfM68TQTwcBmkhl5mVZ0sNx//Oek5mPEiq8yHOQofK1WqyvCv9WZ2oid3AL8AlbAvAJBO17nG+0cKu4G8q7m8sm9rYqeXGgKikvs6A8613GgVHaiXdDSIcm3yJoWoXqsbR8YEzzeszY3mxZ6KclfDAVDJtRb5Sufru1pVffnJUHGw0W6Y62i0I1I+5t5Iy2Ffp8FEr1a1ugH7TBqPSw1WGw0ozebf09UGy0tfmyDRvbGnfj9TVe3obNHXF8cTzauuEq8HXdRV9kRRMNIs21PuJ+r0Ogp7gWb+PXVzAqL2NQjH8qjhnnS1qh7pjHzgrNC6eKxAfQ2AGS0f6mQWyY9rbcKHopph6Pe1qj/WZxeVjkZv9Iv+VONOoSf7ud6sak3P18o3gYbjvqLooeZpoF4kpRFBfIfalLW+OA10tAu87Ym6XV+TQaXT85WieFezItJx+jHFHrQKHqgKZ+oNDrQscr0qfmmCn8hK8H11ykT9+lCz1Ycuwtq7q01UKR6ECjuJpnqkKl2ojAAgigzERh7lRXuWFQHNqgUDnmt3MjQUtfkqVRre03l+qMF+R8M41fw4UVoc6NXqIx2hfVeX8tXXnVGp+fxC6yrQqNdV2T/Uy3yhYUXNgkCHA1+DhGT5mbpBrlGQaANue/VAlZ9ot3Ome/1Ul9mHmuepPP+OXi8W+v1JqbX3Rh9NZpoMCqX+SyXQzowxjTTe8XS52tFXp6Fm1V0Fg5H5oFf6lT55g1UoUeFf6sFBrsPdUveXl5ouL3R3Z6UHez3NN4/1xcVdfX51z8aI2JOON9OoU6iTABD1gU7WFDHy5SUHipNAnRAXX6IO5Qt1V4v0sVblUIvgUEF/rH6n1ma5Vj8Z63Lp68UlPG6iTn9XGj/Qi/lU02xP8g4Mb4IIPzJoSHfLlNpejWpKrMIzLRz6mlz+2C+tQgX9NvfvNr02ut66jb9N5y1cbOuB0O/wXVF2LYPn2m0iv328bQeGzV+r593+5KxJFVxEEEZzo/tEQMBM3qqQXI0wga/ZXWH+TwqwVBudXpxpuV5YDfPdzlDDAbCeQI+6NA4L3cUszzxS/dG2An4mqjphKsFuzbPwfQCsgOnEPctSr6yQhHXBnaMes+E8Q4Gx1FZKKwK2SFcjEJQcUa7HXBZaib6QylVYCDDN5xuLuo8AMLHoVoQUhxJG2gf+z05xZbmVj3u+Ov2R/rAsDGqUECoqbAEeiXBDZCVdN8bNQy1iG83dCVlvj+vNfLBI2vHns42Ib683jt/Mybvmtz3WroPtT4A3vjg+0HxNIYxaqyLURdrX1XqiIAQ6EVCMWidXsX67vKuuDxxjpGV1oKscotSxICcvGKrwA53ltX7/zVzHJ1MHmhJ2FCZ9LfNan73caJ5VerHZ00V6JPmHVmEPQQ/YXkBpPjvZ06tzFy1bAOaR72iTOZAbfOTmYzX8ABdRmJYdna/29Ptv1vq8uGd+/SoZaF3F5tM8ufD1ZdZX7Q00ze7r1XJfuU+Fpq6KNNfFoqPf/DHW43uHSsO1Lpe1Ti4I/LmvADzpGmGFckGYOk0Scr4Si65hDZEpQcwIgZYgfyWq/TtaZJ6+ev5S85WnONmzNXS+2kiva82XaCOsJwhMbsE/x9OO1utdq8xGfi7a93lObnDX7V8KrdSlgXS8ujxQlsOMPa3LvubpfYHOd7IsVD6bWsDQphrpbLNjbp755kLPXrCOY03zB5or1KcnoTbH1MFeaBl1dbFBcB3pfCb9Lj00l1IRDpQpVlkm0rTQ0+eJ5mVPr7JdC1wKvIEuF1P9h88PNEp6youR3ixBlhuZq+Ef80P16oWU7WiajRSGY0Pn+93TXX2uO7YH0/pQ03xXRe7pn14eanAaqIozzUq0/Y7imPTQnjGe3z5/o+P5sQVdUgfxzcbT86tUQfKB0qqr55d3tViV6keeltVQ56uxwQbPs3394eVcJ5dLKxP7Gu+5N9FV1tM/fV0o8T6wMptT7etsuWPlei8Wa4XRfWXq6LLoqfL6qsOJzlaB/tPX91V5kTbxnk7XiVJ/T8czT7/dHCn0B0rroQG1ZARyWik5Z0nEDoc2Xfmhzldd/WG9p6eNJXUTjPWq7mlFnYR4xwKDPz+rNV+fKq56ll45L2KlWaK86urkKtM621Hs31MIPjyBw1ZO1iGDmyJVd42hdbtjDfqVjvqJfv3LfV2+KPXl2ZWq6q68+AM9vSo1Xwc6fZ5r3FnJ67Muu6qLkVa5pxefnGipoaVulsG+S/f0sFDS11/q6SLW1ddf68vXL9TtRqo7OxoA0V2+0qdPCVDr6Xh9R7Pqvsro0FD2EtZ4OdDLi7Gm0wOLOULAzrx9nae4Srvy/ETrake//Zqg6YcqNNba72vm97QoBrZmXp4GenNJHM4Thd0je49Pn4faZD1NNyPb96TFgegI4zJbqAUCs5cdzolpWe+hn9DKln42l3zrw+iCYznX/NHu2+Kb30W/v8XU/5f/bek48rce9f4D251slPv3Xtz649sLtu+lo0Shw5KQQBk1ixK3Rl1+Nxp6mHgCBODPTz/XVJ6SpKtHg10dDHfU6UA0KFSAbzpQsM5Ne1K/VBV62qSeoqijLIVFhipTHPSeNmFuke4MHqZ6A50hgp0gLgBJ8GdjqvR9i3an6L1FN4LOZOUm15aqE8GkSJXziZyt1YlrK3IBA8EiEBa5sgJ4FIg1kgY03flgknqucPVcD3on+p/+m1hBb1//638I9XJzJHUGCvxI5Lyj0RHuCnO2Yixs5Kb2NNaPH/u3PQe354e2ts+337cZefu8wFsZzCIBbkg8lRcrp/CIDwgDqWRsgsICtLx6aQGBRGQDDgOTlDpKs1BV5CuPsCqs1N8ANrK0ojteDDCQW55EvFqNnaCrOuxb/ePCKoHFCvxMARHiFVjk4JrTm6FElHM9MPMf42bCDBK1WTCYdQCCZqrzuaISraMyjbMKKerRs8hygoew4OQaiAIjXnck34tVbTLFNdHUFwqDteSvlRa4fO7KC3aUF2BhuwwL/CPtJmNtOQGwGR/ya63yV6ACeFzyZfNUcQV+eq08HpkUV20uDZ7T8weWQ086oBcU8gmAU6qQChsFPlAEHHDMByqCrvkW4czEmPC+RH+D6Fd5G2vHp+IU9QTwfYP0B0Sm31UJbGglxREBdqnq3DPhmYr2BNvF6dzylQNqzcO4K3LzPQX1XFWxtowOmARuK/pEGhkOpyoYinewKP8CgfhCPuApBjVKhDSWNmIcZoTxK/YJXBuY6VcBec/HqvKp5YBnlCyNDizAxOOYt5HnUbwGy8hdg8a1KPBspqg+VoiGiwJCwZvA06YCNfLAAEqiaiUVxCHMLD879/dt3QSGBrk0MBXy7FfR2DJquhm1zomyXlhwrYdFwgrUMRYIcUsLgvT8HUvRiqg2R5BYMFderBQYHgA4Bl0LbCMYi2DGOuqbpQaG5YfECjklJ8fySLZIUJp1Jc4vpXxjhX5ws5RUmiN9qxoY0JBfzxQQq+BIhyq0HDDO644rm1vjUSeuBQsqRWUpmkQWDlSYSBRn2dlka42jF/rrg0/1648/1H/+YqRPX05U6Oeq45EKi92Yq7PaWKBg1WPTUwGTyHjckBS76SqNDgyCOSQ/vYS+ugDl0ptbpkxcLS3gsYjBrfAUkTbHmis6theXEZYKSsiS847GjBZODY2l1SlAXPcj5p24m46NOYmXfnWuKESrTg1tsorGCvyepQHiBqnZ90GiMsQaUSss5xYMXYQ9o2Ne0TNt3+DGEaDD1ACo4DXwLrABbiK+Wsr4wz9vrOLvvqelv+8+e0OrW/r8k+qhv/2Q7+Yo7YPe1SFj6NeMyZFhMoRN4QUgBoNzAFQmzDTXYr3RerRj0JZFZ2Cbn3KHaGkEP1i95jDQ5Wqpy+mV4Un3B2PzrQaFZz4szOSA1ZhXOiIVjRQzWVBKVRDlDvQhkYxYCggkMkpo5nGio41bWClJIirJt3QBK37IBJfyNldKsnP5+ZWy9YX6oy6BvPLiXfP/ZeSmAo0KhjsCxhpt9FS7SaioUwFe69KUqlxFXVqAkgVe4JrAMsCOo49YNkxwdD6Wd40vx7bH/+15u7nj9jW3f99upz1fa6A0HBsUKwIPf8CQJgTxlKnLX/UTpRqpBIghBEQCqZX0P3zwJWm9DqGKd6JYSIhPFwmmVJ6l5jvkeZE6iqPQuTOwvQCFaQISQYcUZjhU7VEvuRGabBFhv4AAkvqGwIhDmRUGk2EzdpQXaLJHyiip6/tKq8xZcrzEfLNxF6Q5/N0InnyvLc6Bx3j+2BjfbJ1bwA2MKELTwQJkAWikpbHdiZxssjeI0m5SKRkvQI3KrJHzic4nXiLsKgNCk+p9FVHptbJg16rKESVP6hF1xEMzAXZNw0qJ7zCNDgsUO6epDkUktE0gIaQ985tntZQRsEXt8XKtiPeud829U/Nipq2xr+m8C94DbCY091RmuN6r8IExAmpJY00jRS7FjYBAE7t0JduPoOIhfJBmZWs3M0uXcJFF+PIPDCQHxxsWUrNglbhz7qqm5roXGt43xJNxywH3iF18DEzOYlq4TnsWqERaKAIEMSuGS0GJ4niiot7VGpQ35gFUPYTAmJx51gM630DyDs2ESsAT6xjBu44I7hop1X1TAApcaV5kxV+Aksbox3jzjjDceVHLi0ifgy44DIWAErBodFay9sBy/FmKKBHWnkH43rE4HROMTfN2giexO6wn3pOQJ/K7CRQFH0AG3OSiciOgl4sme8IKCo2pmWSCJGAuNcInyWnsP8a63pcfJAZuZe7CEiUBVycChKcC8BuskJF0vv5Ez86n+iDdV+jF6oSeUrJFgkhePZTHnu3i8gKTYq3SrKuhKTQd3JK4uILIIGrJ8DEeGKI4Mb978sJDgUlR1mtt8rmNVVh3rJplN0bwrhQbdXFCeVGzN/vmcjUEPRa4BRU1FSsRSShPDa0FldAyXJqYMMbIAGykIALAxzVsc+Wz4keWa05qICoGmS2scQrGEKVssFXgiTRBTKFIh/1+Tbzp/rc+vo+htze8j3a35/lknfykamvc+EP/bnfkrXvN+u3aMiJrjbpvFrnegHAkXqie53LLw2igMBwpCXrqRkNRPjoKC6WL1zqdXeqiCHSZ51oVhXwqfs3W2tlUOiSOdhwp6GLmZGIItEOT8ZStiRbODHrQCDcDg3krBzAlt8kDLclS4RACbMH6ijsj5VWtNC1EmeYu18xf6TB8pZ/tXWhvlCkZRFrViWapp+fTVM+J8vT2hUmSAoagxqEhoV3lm7mSZKQE+NMYy4CFx5mmRvoKqFFN6J9tbzYGTKjV/r5vTt4a++Zi5md7Or99zXfPNV4JFnkQuFQli7oH4coqN6FtQdAhZhBhiAm47FhkXL95NtpjBNsBIhItK/bNrRKQOmbVupyDICBuwGpgIzlAMMA5b0Bj2HxgsrdpJFBYlCJygPmfpZ2Qn43CuyUUQfTMPePKIRIhDpU2yNQAqwO5xgZHYyV7UVtJ4YEokBtM2uKwQxAj4Y6AFFHvm1xftFPcPxBcKA5CBeoPmLSQ0MxM7TbDhgPDmnNFZqggyNrN8lwd+BhMJOyYdcbcSMTleCRrIhTmFghtXisT8rBy4aohrgTGCINmwPk/zKFwMLkINn6uIMDKQEaFEzLryOEokOJGJjpwoIZaBgAPuPxg8iMMBRB05BRSOkuFcaU6T1UZaEdkmj4CCcwRy1YNHgNzgC/MxhQ3AxYShBjHvMiVB1uCP8tGsBiYjeK4NjQzm1+YDOh35ADHLtUU1hkaMAPvxw5hUrEMIYDTCDonyH4E0lnrNjZG2GG6FRYWrCtYGJgDRtYtTKuKDTHH/eUF6hLWyk9SDyNqDYIahvBPHXWCVRuhzMOvj6uO55M+6DJwCtIdDR0vsGIoVgeeOSL1pckisXge5xlUSt651UJAh3a1KegAsbwVMKSmlLicdNJhwIYwiwf9iEBbQ5oiTwdFCfhYBGFPMdda7Dz4GXhwYF+kdVEDAS04FJUg6xiGNdIy/VDPz+7qciOLEcgTFibBmhTLol7GxghBx9ybUCTel+Az9j01hBCf0bDZ/6xvx+hB1GNwoQ8UiOngtzfR22EZ5ChqZaWIUrJgI/iVcr9WBi2A5ebQcpQdF4uFG5X3ZW2zb6nAyPrzmxgr5gMXF6YIC6cOYtPMWZtGhm35oSR2nKU2QKglM8EJbeaOsL1u3bT1RpByY0h0B/8Z/92mx7d56e3HcN7JJ7wgo/4v8GnhWW+1y+pxz2NDoRHbH89nGTR+YpPqTSHG7wyohNmdpTpSWVM4wPmxAexgMVyuNnq9mOvUKqv1pN7A6hmD85uluTHMpLPRTg9Sl6tXUPZ0aSAIFPNYVgC/RKrD0OBl3SrEr+n881QFqgx4AYJcqI82Pr9SEAbqWzAcJSnPNPa/0ZPBhf5qd667+1IwSLQqS50vKfk4k5cu9CbPNNc91QCOEDQI5GvAewHI4HCL6TekCUkfZkDOPH9oMIyNlaZ0ep+TeH/C/DH+WGjb+XjXJ7oBjOD2+jCtEyCdHG0HhofOiP4DCpSsqA140WVlgJXmf4LYYYZGd4J0WEpeQZ6xwYXYe1SmkVTGUGktIAARrYK4BDQLcnEtkBPKjp0F4BRooSWKu7ExAtsAAUHEQNNr5BI0BFKAzJrCfHIzA0pbzKmtQxgc1bWQel2GAcsvAL7XiEdoWhaEAa0c8k8VNcO+NixaJ2ilWWaM2DqItNK2zUP91EzXZRWZBQEwHO7Py41ZBkCvK2uYPoICbbPmmSzSb6j+RC1oGBiNOT886psBgZjYQvU7tF4KZbjz9n5oJ0YK4UoIA4WNne030tuq0p4DbgDBoC72ACsQKiUMAVAXG3H3yRgCq4xmbIzLiS9GLMlVAwvc1i/59hBYwIUggIWKfO2EaNY4bisLVQldoCCsyOo4IHSw11n0tlgdUyhKg1PmPpirHxSuyhyIhbxziSbm+CnBr4BCmcmauBmwzIlOsZTUwogy68FuYKW2gbysGUs9BbiGr4wHEKylyJ3A4sR7814IgGAUMP3E5xAshUDBGPJeJtixd0Huww0VEBfkmL8xNGicrUz6Z95alx7VMiqEMYIqLQGOEBpEQQeJDIQwC9liwIx1u8IrNcWKvNTFKBnYj1uJbs2wbHCF0AfHkFjLTc6QkQLWCe5CQ2ILnujlRVcbBNq4sMqFMMnYTBSVNlrZuES1Y5CkGAIxS6wH80eGD0VfkLcpMGWBxggWtnfBrC+QwZysy46yUqeN9ZEsp8x8ZrbWETAZM2iL7Q7gnC2JmechQDD+jFcJITLh1qpCmsCE1dXBP2MdweROACUog6wRBEkUjwDzBqh6IcIGe8TNDtchxEKPoSkm00IfEcre4nM/7HdLR8019Y77XXr0+/nz9v1OQDVGYR5/IxZGC1wEgP12YVdsTBbDO66DISMVmQrw7U/jR3aeSxxTaj+RsltCi3SEFEndcxSKhHdgENGga/yMSKpIeCBsIeVZ3S6N+75eHk/1xXSqizpUloyk/tBBLrI58Uni0/IyVdlaUdXVPa/Q7uJY0+dPtakL7X/8a+XdPU2RyyN8maX5UsHrxjSIkG1VsdhCtaeBfA3SqS5fPFVMmsnBjpb4Mtdf6KO91/q7x5F2euSNruWltfla94KF+kddPdhZ6MvLtf5pFukyJYoZnGnfSggKOEI2BLn1LBBjAE7zqwyjHFMZ1LQwaRIGZzukIbDvmoft8YdAbs8TQX4QMTOBv2N+IdTvm/f2keBtQ+hgfpjjzFfNXIaBUiOI5LFjXWHund8JXyplIa1akRHFwszzbnk4Td4Vz6EBTN0sBlwQLnnHCDLmXTaSESOIG7IQGqEzQULEzWRmPkL8hFztAi4hjOSCG0EnuwBwFx+Cw3OgFU4ah8mFBjbkghxpkf8gySGEllgI9HJQCBEGqUyFZoZ1CGE0SQz72Zn6mc9mPdldEAjcDlhnsDw07TTHwCOI0Zlqnkb8Bwh4pbyoMcXif8a/ipmdXpkRwAnFxvt4fiuwcAXrBjWeMcDdYTCpCFYUuAAAyK05w24wzYZ1x7hFcCiH+GWmfPAYAntnamgjjOUlbg/Gz1lreAx54exfljHzhRYDwcxKGB9pdKULfCQokLnEHw4DaYQoS82EKNSRWXTA8oYRMU4xAYGsuZx+IDO464zOswZtGo2aGPgMwpEhS9rr5wJQnDXAevMIqrXxgwGwPhhtV4KW2XbCH4ZVxiNwfljmb8HMAAAgAElEQVRInplg4UBg11PeFKKPKZZMmcqsIOQ9804wsKLAosJwEEyFht/gtKP9mZUMwZd+wZRgZFibWNOMIysFRxQ6qa2Ea6hl6gOwt2Dq7D1olfUZf7nF6pATDm9ipdpqbdpAaKgb9yPvzjA4gZvNBPPFIgYmP1Xecm9PpzPw/XlOqKpAIGEd1UamikZwZlwbO5hp4dBuBAY6x1hA77A0ImyipePm5NFMIcIeWPC0AX2vCPyFr6LV46qyeWUSPXNFIuSbG8cK9zhvdmXzgtWhEfAzsh0AgyL/CeUP4Yu95BnWB0JoUOaGlQ+lYV7pron6jDt+dtPmrZduDoxXsR4QKxht5ue7+eA23d2m07wNvx29f5s/uuvceXfZ2/Sb88YibCGzugAyMqm3YcSMmHVz+/MWwecKu4fXYWjdp422HWk6ZW2113KCztz6ZL/7aA8uMI42WgZvlMCeBVHxFMSJul1SYTDjImGVUlxplRU6W0y1iBJFk4kKv6MFlbmMgSAlBfI6Xa3rWMfruQ6LVPerlcIXn+r07/93ZVGoJw/3NR/v6jLLNaHiUpVpSJoMA1amUhRr6oeaBZEuq1hxII3XC51+/icrqjJ4fEfDw1iHk43+5ueJdpIr5XkqotuzDdXCgIitlES5jgYUjejozN9o8YYoWyqwEdHatb6vlgTRYS0gGw7CZXqq07yahetMaI01AyLHsDINLUPa/uTs9u/t62w+3Hy5Ob01P9dzfXMczcqZgRqNgSQDJFk2m8HjOsZBIFlJVTozZQamHSFAGKOzDQGAjtOKUX94B8vzx9oBC6uwUADhagZzM6Hh3jWBgQ2ItoLvl63ENNeFaUbcA0GAQqAFoNUibGBF4B1xb0DgIW6QAD+KzCwIoW0L++CXw5VAH6o8cxqiLSVPGSoGFJmVb5qvG3f6n1F32fyvaG4QBpg0lh1nBMBXa/PJ2m2OmTXczJ+OmcDs2AdlilYOYTdxxqBvESrN5876AFgpSkzIgVlDqEzwpG9ofpiv7QDv6kyaRjXRwWAgEFQ7D2F2bqj2vJl/YQwwiuY6Q2hrohCICUWYQDBAEIIVo4wjnBBoVFrNd6KdEXqYFwSSWj7FdmjD0lCdK4t1w3oysQ2rBHOPFm0mc/qIlacRLGFy5UYxGlWTvYEWBiPPaQisc+g+zzN11VlNaM9iZaDUpCDhbgMX3hilYzK2Bs3kjrBnlMjItL2nWctYV6w/IIsdYFXNPOCXBknSigdRPQ+XAi8F7cCyhU5NAZdGI6dCI8yfDQufM5R3/LUmflqfbC+bq8ZTnWFOp0/OFQK+hmdCdGKWCmh50D6T1EcEVJOjYKs8g5eB6bDHaMMJWiZOcgqrCtcb4XUCIcy15CBzhtLFePqxZd1AbUxwpnBOM7+2eRGSiYNh3aMxIwSWpGLCEEMz4ZupG3dU4CsFf8NkKdYmAifQO6XyCphix7iwVDjBixWMpQABtFJpJedMDjVNnHkEptb4AmvWXEu8LXEx7ZpwcLlUkrNVRgAcexoxijWKoInCSDZInhvOgO0/a4+xcBzJBB/bb+5eRszRTsdQ7cKG972PJ94cb++9oa/v5JPWaMs/3+avjk5yjDXCujTC6Q64B7Ude/uTBfDt846PuJf4af8CeMUAs+Rst9sAselZIE5CRl4KFelw71DLKtCmpAIXMbtLJUmkGZCNg7FyoikhhMhjUaxNzsah5KavNRHNva6mxUbZ5lKT6Rs9vHqprNMxBv+qnqsXd3R4danOJ/+k4df/pL1yrTgI9Qp/0kf/Rt1f/I3S4a5JoHfKTNl8pqQTaGeTKK0jfbAXGdBHKRCVIuVVoNhSt5A0OyqzQp1qpklnqN3uSnG5tpz6SYQJNbUI8SQYyM9Z3NAE8nAZY2figQjYfJk/vVkWpqEw9jCxZh7f+nzHvLXnuc2t1R81ecbPmlszoEZtlbM42YBweCJSIOJO24VomC2NzY1py4g1Z4Ej5U2RypGGqXsJI6pUImkb23Vai1dAjJz/1GgNQgQEkwA8uCnMs2GSzhLg+hGzbk24QzqH0BIUBalz7RUWGe1exrnfK2fEd/TWobY2e8k2D89g86SNfzhwVdzcOJItgbSNr9lpPDzJclWRA0y+5x0hYLbiG8GTueRgqTpnzdMf5/vDncRfBoIgazmjFgBt4pt22QWOIMK03DgwshwDxMb11glLEGlzE0DygE8FqAFqTHlVUMJMlEJqYp6IgndjT7sIJvSSAFRXShMmhWuCkw4nAgZvsQc0ibBjmA9ugVmcCFqxW6kmZNh4X/sf8b/Datm9qLprM8tb80QuZVgSOBsbwWWdFCaSYW52igDFkizYjtfGBWCMwfE0N8INTYOZG93D8ONqKzApJgs15mtbKzBCWzLsvNTGNPfd/JHuZXsO3TlDuMWRxFLDp16YRZF5o8wpfmmM9PTBMXPG2FV7rD2C+Jh7UmsbEzMrwOCBySsmwKNWBaE03zArxSa6mT9KjTofP29ncRq2mmxFNWvfrW8Yj4mH7ANb/1ie2He+wsJpxlia0aDJgrD+297BPrCxGhO2K3EPldBnLIUIbM2esDWfOnnX9nTTn4p67jBddg7l1rALMQa5BY9aDYya96dwkqu0CM0zOY7xZw8ZQicj5LgB/1qMiI/LjQejxAHixFrnKg47bZxxN6mF9U0MgW0Tz6q6mVUDMwCGMqy+ZDdxq585Sw8KCQIUs2NL2SkaxBcwFpVBDbtj9hy7243v9/92PXed/Uv+tVkxSw6Ww2Zh/pTP7Xve3yE29/af0/BarcXG0m10I7hsekRGKCAkzJX2ozwnTM8noA1rCgaUolAV+wq7kaog1qYk4IHJd8E8BLF4YeLMZGWmFEndD61S1aTKtN6stA49dfKV9hNP1dWZit/8Hwp/+xvdPftCO/MzM81qdKjnJ68s4GD8q7/ToDewCm/TbC3/cqq9A1/qHuje4Y6iaKqyQPp3JtYUPw95wz74xKSspCrTpcZdqiKtFFMVCmKZYfZNzFzLxgspbWhal9sE5BybJN1sxgZK2Ba4+2d7LmxSf8C8bt+zPUM/9DsmH9vFdoPpWUZETQq5aQQCzyYzp2bL/zHlcQmEgf8cb2ETwKzc9YhjluhgiwTTG1I7f/YvzJ8v1hAcGM2OtjBlswEdAXAby2mx9sRG622assZMfrANCqN3bdlzbDO7jQeTdKKW++R+y0CwHrl/WqHC0RQ6x4uZKmC9doIxrdibmbXg5vYmVZPxaixaNqZc0Gwhe75p/u4uO2xjADOwAbV3N+x23sO0Ccco6H+7YEBCtPfnoGlq3Mv4se4sBNse4MgW/W/WlNn4aKhwHgQTKBlv27U2bxYk1IzV9Vjaw501yRFG1x7BSO0fxB53jGkpzTvZOVsbXE+fHWN0c8r7IKTw7GZmmHPTUJv+MlbXjTjCh9aJkMWfjYFNFqBXzRpluJuxohX7itBApL6tZciTa9Xmlvm1ceFi2qUv7YQ17wlDb/pqHM+Eaq63RQQwrLXhhE6YmrNmubZcJyyQFPOv3XKzx2yN2Dy4dcaY83TGxfWv4Wc0w5KwrhunNKua2wcNwzKTNSPt/szaRWtYHCzYEqGL3rq9h5BoePJczpy7xuxmrrfCSs05nm3/0atGCHNDR10DW/Ty8FlzYyPwuvG8HoWmXTd39qOZu2aSm3lo1gLrupkHxD9bM820mXvFBOMmoK3dolauFtrk5q/tvxUEMhZuT7UXsZm1vdOsNWPmnP+hv7evbdr90R9uvbnbgBdu1t2Pbqe5wZlRvvtuG/O3Lmkf2r44awH5rLYSpWhcMH3GHsIUpJ48/F6bXAXVynqkQCA5uQhnapZDGKwampntkYQphhKZH4bJwRRlhTCijtXD7daRosrT3FZ4rsF6ofL519r7/b/TB5//oz6qZuquZiZ9EjHfTQstjh4qv/PYqiml2VLFZqno9UtNfj6SD9xkN9BiJfW8vjqB2xIVeemkoBF8EUbyQ9IouurGHYVUV6sWGgBiVscGCWkmJRZV4KRL8h3ZBcCsMiAAfEAw8aXbKLrd+dbo/rgfW5vjx9245R5xN5qW7bi0k1zNjAYtIGrUxF67kDWDglNYZK8jJJFTnpugFozhIDEhcUPwm6AuIypOUCo856mjQadF0QBEsGkIa4BFN2+7cezqhjk21cdc12390UX2w42m5NwaXNIOs9OrnTWJpRNY2pMjrsYIjWK1ZOTmfkfwbUW7J2LJoL8NkWD9Q4iZjdq0FLdRA6qIQSAIzLE4AEcUIauOcLCHuLbxgzaMiofgymLRoIWgBbV/aBdBE9zmtDG395gXBEdjJrRnpg9GhfehLSKaXQJRGZLLThwLfzBDzjM3jrC3DI41Aedvx4+rEcz4s7E2Amtv3RxzmqGNc8skbR1xjWN07n1xtbh1ZDPGc2EyWHqw3tkzeI4bY1IO3X1uPdRoVtZf/PA3QgXX2B3t/T7WBzcGXB+Yr5/1gGWCMXLPsLlvXt0JlczZTf+4lvclqt9aw3d+TRhdvQZryZ6Lf5Z7K5UhjIg/tweMVbXjwmGCs+y840gNK3OR3Hac9USQKevB9YH5MrLXiB22Niy/mrFhDkPzMTtm7ta+s7c187Q1mbRj69jGk7kl1x2h2PXKCRXMNfElDDm7y60a91YIMqZvW2/NxG57yGWXGFqexXs43AZbA35uLjw3H8y520XtMznuRoWZbFaojRkElLWIcO/Wkr0v/aK79NnHUoU4zZpgLNq+unXVDKmtRfe9Fbxuzvy4b26cftw977+6FcTef8W/0BnHsJ3niNFsv9n6gLxiHqSAPIGKll9JMA4DjOkr0CqvtMpDdRPuhJm3Wp2LfncTUakoM/NfRQaeAWUza5b5jDCSdTo9A+k8+exPCv/h3+vhN5/oF9NXOihzJZiKfKkzO1W5SvXqz7/V8Aho0VDe5bnVTR5QKKHKtClqrbJKO15kPnav8LQp1qLiCkEt9B1pL6PONwUO0sqifEf9jQ72EsuHXK5L5ZhyCKxhYxEViiZ1Lc03m9pADYwS2uwwZv9v/BlBNobriJdJ3U1HHMm+6ZVt/OtziG5O94NwQR/Yek5bar6zAY1wNJu13XOYaPmO9N+4ZWiW79d/DVM3fmTMuDln198wH9enZkMhRNJAI4QQbOjOtO02v2ywb21Cno1FwO6n2+09RhtaMu+6t93P5j0gICbwcIVFzzrmbszQ3dX827oXuNHVCOcaexp8ky/8Y//drA+jj9Ay0+ydX3J7PuyxptVCkB2jRWhs38KeYO9N2yR8OuEBoQJhgeexXiHGTuNu77zpfPs8mnFMp72mZVj012nbdtf1OHEcyxtHGfetsecaO05bDWGFKFtfXdCSvQVm9MZ9066J9hnGtK4Fhqa/jaWHX+5+numsSBbzgI/Zutu+Q8MMuOG63003mvWN0ODEoq17rKNMjGOA7Zs5fumuc7PLemB9YZrk5eylXWfb57UMtHkF+mvDYOPR7s/tZ7vv9v7NmuMO9jS32C5r2qQtS0+0fXXDwFx/6ZMTpu23vctN/2jP9bd9u2YmmrbN0oEllolhkfDyFqtw/SLXX9rTHDDaY220InE79u69bLwsxqXtbzMeZgmxF2zWUjPOrPvm/a/XVDu2XHnzSs199mJblprrbv7EL/SDMfqxn28/LiTa9y/5+yl3tyZ3Bo40G2d+ZCXxf5g5PYLkE9TkNkvcCdUNhopXntaBdEEg1SbXeMDFXMf9OIAa4xtt44di5i1SmGCS2glgqa/Sud5ULTINLi6198lnCv/j/61HV690n0IspDsQdBQUiutMe+lM8y8/0Xj3P6nebFQsLlVcHCvpVsqCWot6KD/v627cU7V6pTyrFZKLbOZfpLyNiryw6Pmw19Hl8UqL9Ux7H1Q6uONbWP/5xVob0pEC6rtjPgFwvi0uw0K3rGIz092Q27f3918ylz/lXoKL3F9DNNsNDIrb9SZA8m0lZTaj0/TYdEWAD4wIabdBQJvjzzRCY0Jun1twIzqiXeakfCKljSC1e9kYAg9lVXINfYNYOCbHGXc9G8cRSYiIezKaGoTPaXn0wNKtyDrgD1+n+bMdA3LvBoN1hKI1wUK43as4WbklN07DdWvVKBZZF6YpwGBZ6axifKV8j1yfbQc07ZiPEXrnCKOlRTlbgiP2AA+h9RvxhWXCgNy1sJIQXyl7qyFcUETeAcGZ54cIZgg89rKMnYsNwDeMgbUwIYV8e7cv/RK0P3zMbp5NqzeTqkFvOEuLh6XFRdRbbAXzRP9NsHKUw7lWnD5Ff6hXzz1Yfm1lGSP0TXDgPITfrHlo1URUEwRnY8K7MpNm3rtFaA0pwZDx0JBp2WnWTghxY4rG79ao9YzAQVvb/HI+VCO4NmduHV1rd/ZUN9aY0OmnuUwahmMWAOIAYHZmemd8rac22lzv1gRaf3MO3zkZ1iYwczF9w2zvMlygm7SApcWYcM36dH1grQHI4/qPhcHFAtjDWPlGd907RFjBEJIbyxoY6NYbYhhM+3e4DG7cnUDBkw1Twr5EpoA0u/d6/7Trvn2mWaBcwya82ys3fXFr1e1z5t14O2EB9OnaktXGyBBc6NJNOW9zZhYnLAPUb2/WGOOFNaCxDhG74/agm08sLdASF2zIuDHu3AytaHq9JZhziLadQNf2HvmqVRDaN/2pny1t+LGfbz8vNH/FT5IMeLDbHN/16QSGt69DY2VTsZnRZjAzO0LtOuekLwaLqFGXAwpiEWbqTkHZzdJKHJJ6sMhrke9M0g1pCaAiWbgvAUQEGVHPuarVqSpNwlg7SaikcGY/prBbehovV3o4v9R4PdNuuVHPcLY8Q3HagGYWeOpmqQb4vldXys5fy1/PtU6XqvxUqzrUxaqr6bF0eCBNAlDfciUgZgFZatHetcKkqyreMcjJq4tzS23b36nV6xM019MyD6wAAKl5NekcZpHApMBQA59gJN8GycWFN5PZjOd3zYMjj2/Pw19+Pf3CJcDGa4me7faGqTqBu7Hv3aw8doYFIcFyYTIuwtvWhFE3p5GZRI48xp1O3nNMpNHvHeNsXQ/uWZa3aU9i4zotlo1sbdlxWmusOabt0xfGpZEeOGbEkge3D283WdMR+2Au3P/4CYYAV9G6EVLewwhs274lzTXj0vTBxoC7XBfQoFH93OPpe9OiERl33LF+CFXzbOujScJOGG5MhSwJRBKzg1y/k3PZmlUE4QGhxrpCCpcbL17AMVkYiNlpbbRNAOCI3UCHGS/eGYbeuDkg1Y3v0cyaJizQT0zTTfvt2DbXuXYd83SMDWJNABVzwgN5Y8ckbXCN0TL2br4YI8MpADzF6KxLpXJBfIyfG1/GAibo7nOMnLZtzC3OgIBTR7R5rMPYZu81fbNxdXPqxg+G6bro/rWHG1uweYehtMvHgkXpbzO27kXttmaGm7XCpNkKsvl164/frSUCZcfRAEaVBpkPNyX00wlptjKaZxizZgQJYrPhdNqpO838MiLOGsqcIkAwjlhHTbTgQsbJPrmC/YowDNXmj3Mt+24ghq1xNx7uObyX++1acHSffdfOjqE5NK9v42qXN3vRnu+sB+zlljkjsDaioKuMaQyaMYB22mDbmFsf7e0drcGV5/gee9XRAhc/wUNZpzd/RjcaAchG3ARNLFP8cuvT7Qne5MfS15vnuI7yfNr9MZ+0cfNcgLeb+/9lPi1Gaqt/RpDY1GZadlIYQVC8iAlkdo6gDEzVLuCCCWLiSOkJi1p+XisNE9CS9XI+06ATay+oFeS55oYmRHoL0e20S1pNrj3Vuht6msS5oixXAQIQ0zdfKLy4UkyhFAKjvVJrdrYfm4BQIKBSRIpobJ4/7CroRKpfvNFoMVU5Gmied/TsjbQuVzro1Np7sqdedaVsOXXgB4GvQb+nOtnX682+/vTVVKuTc/3dh0c66J2J9JfMS7QmAMtPDJM+JOeYNCh8mrhszXfutDUIqEmvxjyMbTnJ0sb5X2Ye37lOYGS2Ix3jvF6e9KMxMNoxW2Ou76xX3gcYGv6QztGgnfTckl/OIylbQ7Y2jDEByGF3Ob+7fb1ezI6R0p5rpV10EDC0GhZ96wt2JkR3v/u3Jc480jQ+DnAPS6HdY+abcz0AYII+OVJGe41makyem3g/R/LaT+efbJ5q/aHPaFhOKyBqOLA65y0n4PxWLxsfLO2545iVXX8cH3DvyB2li3ZtxoIjXNf0p3FXWMv2KN9Km0IILB2U68xSwRTc3Mf7Nl1t2oIxknKF5oL26LTLdhbNMsJDjAEwHm1/EWBd1Lz1obmGwCO/dIwS8dzGv3nXuGgsPtf9cYzJ6J810lpWnPBmc9MIuo5tIHzArKij4NhAQ2qa5zDvbl2wVnILjnJR/XB6z2IHKAQKjXDjz9w3iq1p/3QDawh9wi3Inwvya/vGfLp1zxg5QdPZJ1mj7d81EzQLB8ebOeYCkPlAyWsurszSg+WibY8eutQ7xxzcnPNupijZfc06sNXrxJPG9merl/6XFRYYt6f4YsvQ5DvGANrpovNb9ocQQPvENllvccOwz5v3ckFlrtPMzY0Ch3DgxpQ1y7ZwvNKtOyCU+Q0ewk0fW8HLxTS0lije1+3JolnqrExnGWnH0Obneh8wDm51ELNji5tgTyM7Tui7DpYFB8ssXbyDWyftO1unfwofbebwL/4wUufofkNl/+Im39uAmddNKmd1OCmVi82HDnY1P5qgdmvEBsZJdFxuOasBQBS+oiBUp/QU57WWvjQ3s/tSvxwfaRLkCvK1gU6kVa01KFo1Be2lTl1qUufqGzIQVdHWVnyAlN/OYq7OeqmlfF0mfY3DnjoFZUNAd/Itv3aT1yrCUOexp3zY03inp/T8WMPNUuc7E62DUFm+1Hpd62QuXRU7Bg5TRj1t6lydpKcs6mqedvTmKtaXX79RuTjTk8P72u1RBakQdoFZFioDQ9avFfngJIOghBmuIYpoXLaz0GDdYjTkoveO/vecYKz5+6mft5o3AtVsFseHWsLREAYe1RBTPt1r0Yf2P4i0u8eIjxFY2103zMjpDddPts23xfTsaiMA15fYvW68uLDtE5+NINI+gnM83xiQIxqWpkVQ4vXWZ+ND4EzX236IjaMF/HD/22ca7bEx8zOd7bNt7F17MFHyaXm+I2qur/xLDxyhcUwewsUfGOto1NfBR3a81VucVsZ7OoHG3YsAwToydCxjkG1nm/G5fr6bF6f5NgzWXqwNNIQw3yIhzbrEStH2l/Xlvrt+8TQnCLUCgHs/tx6co6QVfuw+Yyyu7wwsQgbHGQEjLXw2a5jjvGsTrG3avltf7h15I7vT5sj9siPXa4BfzVXWzs0JGx1+mvnWPd+9B89nbh2hZ/7cb8cs3PPcc91Kcv11Fhgjf9fPbOfJMQvGp5ln+mRM2c2JrdNmrl1/eTbnmCee5f7a/l33vbkHtmuzQZ9ZP01pa+eiZN0088rY23p1/9DODU1v3rvpvT22GR/39LbvbW/4dMf4NFrGerFG3Rp180qf3HVuH7j7uYw/tx7t2zU9tBPXa6/psI1HM8f2DNps+mSdvfndHqcd+mXrzhq9+cfRXjfaTe+u27u56kd8s3dv3pW+/tjf7aOatc/8hzaBjKj19tuftkYR/80s6qRi06gt5L81wX37vve1d3281W6aWXIbkpdym5tJY3FjRmct11lpMJQTP9HpeuGqB3Xw7UW6mC50v+vpYABDlJZZrgX53yW1031NekMN/Vzr+VSv38w1pggAYBH5SpP0UmfffKLZo7+S+hOd/cdKSfpc+/VCSVmoV4Vah75eD/uaP36o9GBfs81Kw+mZ/NVKvTv3Vd2b6OePChWTji6uMv3mv2TaGw00Hh5qMO4pzSqdv95oNlvo+fMvNT99qb/9xUh7vaWBKMzyrp4tQ73ZdFX6ieXWlynAGxA3tJrGt2rDbEYvZ8EAVe+GohnZvx7f98zn2+fbFdFsUpYnvlbMjGQZtG3fXPatby4CmB3dbjfbKWbG+9bFts8stAcZ3RF1i4SDOTqLSUve6CcwEjfEyXakCwzabpjHuUe69zfq8JZDwi4wfG/bzM0Gt/HBTAtTd4GUhgFHJDCQxA2hA8wF4Qo9isBLdjqb3XD9jak7wBAX0AcBdv00NDZALeixHyktVs4/boA1IDoBzIG21cCt4jsGva6MDJva9zPLjLBIQYp74BetPSUg0gEwY6AvhcLAUw6DBj6Y9qw6nEAYt2AlnsM+Av+agQoMeMQxTdxZm1xWt5piJDkBpDbvMHz3rljGQYaDZrR5zJaqh9XMQGeYDPKHQWjLLUecCogEo2K2BaEH6M8MgB5iSsDBb2bfbMUAB9HV0Pki0XhtasCKt6ZdHIpHpTKf8SE4NtLKAEs8gxTthJGKDHxw36LCi4K0tNAAaEzYwfVWgZhG2iM4/a7vBixS+AriSJtiZVYvklMIbAY3HIQ0kpEpuENfoJWGKYAwxtwCoIKiEZLXTt4y4ERU6uMdqCDHmIMrDo5AaeiVcdRVtk7VYVxsZwMhGygzYxAAWgDp5KqySrwXEPW2J2OgHYhSd8HBVB40jHeKpGQUcYptTQIlzV8YxSosx96J2SCg0U4UBQKS2OICAKxhLDCkA7QCQA7jhJBm0I+B9YX2SMNlmzESphFfx7q0bglHAuyNEWjYELaHGSM3dtYx2x/um/vqJAZiM+yP7Wn8hmfRN7dfW57DNc4q4Cy4N3Snub/Zf3YV68pSFOn52/TFkQz3Rvbc9vmszgZLgr1H3+2Z9ukiR2Hm9OeGPv0E/mfP+0vvc3TbmfxdPxukOE44mcMkJyPkDBBvwebAT+I+W4LrFqt7MXdde/3bn85fzsNu2nePbmSc64F0EqEjFkhvLl3LcJkppcdNRalJt6v9wVCb2NOMuQ87moLss5qrU2cKvURRZ6BRb09RGCudnWl2daXT1aVSqiwNx6p6O02WS4kAACAASURBVCp7PQN56KwvtH7xpYL7P9Pu458p3KQ6/3NXy6s3CtOlbdDLKNDl0UR/9T/+z/piUWvx2ScaLi5E4Vl/OFS8N9KDx13tPdnXm+ORnr041aefvLENGMVug88XAFiUenDQ0//wN3+rn+3mShdnSroDbeqejq86mm76BiFaVlQncpKg+UFtbtwGIZgHls4UoZW5ebBd0MzX2+PfiL8Ns2M+t88zqA2Dc5NyzcTfxdDbhbPN6Ks2rYO12QgA7WfT5Ds/3Kbk33ZdtJc1O2h749up9nhzXfPz1tHm/dq22s/2KvdUd5RxcESDZe6WoRNiEC88gmY8CCDE9dKq/UHEKXtJn30PAA1nJkUfd/MEnCwcG38mJuXYoFUBD4kCMO0AtgBBrDU5mk3SCClpeGUdKooGJlDl2cqKDsHWIEUEvOErRgzCP8i+CkJQxFKrowwmPDmWQblSEhIglLggMIsqhSugubkULEREAqWA3QRetqL8GhYuEMeCoUoCrQJSDXN5ZWoChOHIe5khuMEzILSUegWXtbQKYxR3iY1hMK4ICyCJUWCILBWEAUMKNCbilBGEIiUIPaRVAVCyNkAe8xZ4pVXdCtQxhDmK/xSbuUF+gmPeiRGSqDiXmIAQgeBWpSprxq1WXHbMH1QQRBdGiqz8pqu0xmqw2BwDjqlUkhLrVYopkWwZKU5wYAkmnUgV9QbqjfPrN646isggzFoBks3aggW7EVXbejZXlI4FOtVwD6uNeqHDHlc5Uz/EtcA+ZtNkDWyuE7KUh2Y+Dy0w1lmB6C+r1RDjilRBVauoVoZ3DmY9xat8SrmWkVWAzG1uFwZog9sOZkmJZwRSz+sawiAY66T2mkYMmgp+/ga5kZiHMOgrzVbyrViPQ2KDUjjMe7dtzSJhW6uhz3y333zaLmr2mPttP64vuLmWW9iZLX0xk77bnuaSM3pi7TYHXUM2Kpxz993QkW36A65+26n2ePt53cytL5x3/zE/2712wgdHnODuzpm765qObfNJbqbP/1KfbPk2/sj15XurrbWD7C6/+fd9x2+uuCHw28dufzeMaTvoJsvaRUNkKKgyBT62SdyuOlE3STTp93VeERxHnmZPC2opBxAbtK1IEbCYWUHGmNIc7GFP5WBsyD+K+jqjrnF/pOFkrL1ZpOH0ROs//nttVkv5Rz/TfOeh8vmF0tXcAuyISvcmXX1zulH0x8/05NUz3SnXetnraRPU2gSgZ11pFAca7i+1W11pPiyUFpH8pG/10fE59XrSZFhrd1ioV2dayNPlptbZOtTLE9Lwegq7XeUQUQ/ceAKpqDrE8nEuBJcC0OiB14v59kK/Pcrv/t0u7Ntz2R7nrtvnbh/bvvZdT3nX/dvXtUaAd11H2+86vn3/X/q9jeZmBNFlLFIcP2VJsNVaXn2mSFMpWDgqViVGfAKPuusNkwbPnBrLlGvMIdaeVQGs61iZPzCo1SSgVncuD02SzQ/DRwMIgAIlpHNPZdkX1c39AJzruTphLj+llndu6IRoC+ATUCQorfuGkkf97rAulJSJMfS6niusB1LRBfFafkkxCojM2grZUJgohLGT015l6kWRUupqg3hWj7QpHyizagWBkirVqJwpKGYq/I0UUnktNwTErBiI2mMwQtOuKX1bJiop7YkfHGsDQinCDdoMVbLQGCPKvbpU1JJ3h9krU4BFzM+UBJmqamlIbj0KihRUTmBPwEzW8oKFvGKtTtE1f3sQjJRuamP01KT3CuqrY3KPrExxL95RWlGyGH2KvYSmDsGOrQRvSRleIImB9itLFUVgVRhRKBjrRT5TlV9pGKwUBZkK6q1jtSmBMGXI55bTDBxtVcWWZqpoR2V4pKyIlJSZ/OJK/fBSdTl1wkfU16JKrCCTB92q1qJ4mY9nPBtYHfc82FWeRwrDroMqRmjyqG62UCdMFVZn8opMOfPph+oEPef3zncttdePL1X7C0NPwzgT4SaIutrUXZXVrjH/EgtDUCiJQ1ErFahabKLmsigDJeSvIwia+YnlT0aGozVgENieac29Da1o6cEP3bft9dv7+Pa+/6623nVu+xiC2+2/7fO3n7V97fZ128e/7/tPve/72n3XeYvSb+aEd/kWQ6cz/1wdop3bE/ZD2jYfnwVO4Ct2hTBMMzGg/1C9yFdnUSkoSq0ocZpEqjpsfGo3u5S0YIVkmpnJDPNbEHUMQpW0qKVfaoYEDD7xJtdhtVD/6ac6Pr1S/lGp4MlfKX/8sdYmdVVWXKW7udCXf/9/6dfHpzpazxVspoJDd/d2VQy6KtNTlfNcQz9Tb1RIk75KdbShiAFViTodhQAiFKmKzUJL8K7jsZZZV6erRFfrvspgZCZBB/vo8NFtEjF3WV1rjGOuSpRFeloqy7cX7Lsm/l3H3PzcMO2fMlfb97Rz236+65m3j33Xtd917nY7P/X3tSgEl7EgKlceE8IV1pn2x9LusFQ3nqsuL1WkaHKRxWY02EFIrsqUqsgrlWu0lURR3NO6GunVEkbiadJfqOfPFaVXitDsARlKIoVRR1ezqa4WK12uRzpZY2Hq6mDsaxBuNInmiupLgwGGQxY+ZXd3dJW78qiTDsV/rhRRCAgtFxNsXOlsHikvYw2CSt1wrjg8lVdfGZNCM47jru3zVhtGg55nvp5dzXWZBaqCrrp+pkfxQuNwJoVLKc7lR6EwaafpwhXUwRUXjrQuQr0+L7UssA6gncLgYNRr9bvUKyg0nS4M3lVBTx5FR0zrRIvN1Y+lg2GhcXCuKn+t0lspSvaUZve12oS6WlSa7EiTzom88o1FzVfBgRZVpJOLwgJjR71UnfBUqq7k1QPZ+bSn11NPhuoYYnVpLYFgkhOrslCnQ4pppKs5kTQjE0bMYmMKRaBeEuqDUahxd6miOpaKqZIqUEI1QarXhc68n+dLLfOFFsVcbzahLje++nGpu3uZ9rpX6sBgEef8VPNlaiZzLDCYzkmRDb2u6myl+Xqjk1Wsi3SkrEjlx11TaiIPy0SpO3u5BsFUXn2svFyr9ruK4ofapImuZrg6Mo13puoEZ1K5scC9iBrpwZGez3uapr4JQUEUW4Ecs7JZTAVujXP1UVRWvtLclxdjt3Z6Jtq8BaZZjIDjEwjk13EBrXT+Izbj7T2+TU9+RDPvvfR2e7efd/s3Dd2+572N/3/gBH1FaOE9+E5F6etu2cFbWtn3vVwbxHHdyPd8ob3tQWzbh1XxB4oV64J0C/tiHSX/sRnoutQgTjTwKg3RkfDP+RBhGHgTwwhEYYC0Eij0uyrSlfINWgp1m515dB12FUcDld2xgvlKj6pUe7Njnf75N0qLhY5/9pGy7sBhBs1PFX79j/r19Bs9SdeaUJI1iKyilNftK+z0NAhidQ2/vNZytZaP8ytA8g4t2j4oN0YIkeKpFEW93rCTKNO+LouRiuBAdTBSQdlHXh2JHctCi0QGxCIExvy26FP4Ft2Yfc+Qf+dpWrJN2VhFvvPid5xkNNu/tp32N5/t/G4f2/5u87x94L/id0yGhmxl6w6fJ1og78NqrBV6K3XDmXaiV7rT+6PG8bGUL12hCm9XlTeS71G/mdIR5/LrqTqDhbywr4V3V0+nBwrXH1oJyWHnjR6OXuuo+lJRtdLGn6gKeipKTwdBpHPFOvb2VGR3tcnGGvk7miSXOhr8Sfud5+rnp/L8gU6zJzpNH6tIKSpT6O74XJP4a438z+QFa63DPb2e39Ny+StRsa0fLbXXfabH408V64X5frOqr8I7MkaAtplEZDxnWlZ3VKxjbdalrvKegsFGw/gzPTmYyY+uXOW4fCA/ztQdnikvp6q6gZb1B3p+4enC21Pq4Tai9ngg5bnq8pXGXV+Tfq56OdfVBsSvsWnvFUJtTknSWt16pUnwWg9Hf9Iw/EphcKnCv6eX0/9Wr7JD8xHvRHP96vB36td/NtjnTfChPruqdKFEcRXoKL7Sk8lv1dWpNuWOZsVjPa9jXfn7WhtkalO33rYNgjYM/Bvt9iN5nVhX84183AiotBTxwK1RhOp4Usc710HnqcbRn9X3zxSXXWVFIq97R5uCPJpKcXelnneueTrRH84oWRMoys70y3sjHURfKdBUy3pkVRh/NnijqF6rBtMdgQh4K99XJ5zqfLGj1etcl5uHysI905A94hgg1dFKveSVfj78vfaS51K91Nrb15us1snCU0iJw2qq/fhrPT44UZJ9ZUWmch3qePNznUx/LVVjFWD1m9BK3fbM4g8Sf6FR/VT7/X09nR8pz0fqBLEqqsYhKOLWMKuzp4hYBvZq41v/qdv2W7ygISeWDfUDGjWz/3dcd7t99vj2302E/PbR//98J8qgEbfMtB9uv3D7GttE+Pb57XPt9T/2kzZut3sd4dc01i4WN7+unrGL6/HUiyPtJx2RI75Ca6HQRFmbad36Z2ZMXIsYkHz5SccFoBA1rkJXZaXLfl97jz9U/fIT+Vdv1MPsRUGCi0znX1Hr/Fheb2hiRr9YafDizzqcX2qQuvq6Gz9UHiW6KnKFSaD+AJPnyvLgPR9TGdHKpYp8YUwtoyVskLaifIlCMv5Qb+YdnS97KqO+fCvoklldY/yUjSXFRsTe3aaMCWR0nGaOZtX+/SVzs31vOzfbx9pn3P5sr22Pb9/D99vn2+ve9fmua7fbe9c9/5zH0MpsnIlYNvd2oNm6VlJdaVI+08GDSw0HU83XoT49qXSxxudK9b1Ug865HozPdX90LC8c6vO5p9OzQtPNIysvGm4udM8/1t2jL9T1Fnoxf6Dnpx3l3lgHBwc66F2aUHln7uvzlzNdXebKlhcaVs+0t/NGd4ffqKpHevO8q5OTvq7yfUsVO8s+09G9b3T/8FMlcaHXG09/Oql0OXukwt9RAX6CrnT3/jONgs9VVgO9nI71+jLWvETgxfeeqqNU3XGlYc/TeFNrunRV9Gbzc9UHpWmN09lam7Wn3WSuf/3wqbrxG639WM8XlRazh9psJmZ+h+gjbATVVLudr/TBaK39YapwXWmTDrUqhxaLQPARwWfkN2WZr8V8piB5oQeTU/XjU50sMn2+uKOLWVerckfT6RsdPH6qw+gTw6w+TkP94fixVukd82CsklPt7T7T0fBMs3yp+bF0cXlHaXGkyqq2ubKZBOmRnhdUp/pg/KU+2MtVeIkWYa2zfKy86Fndc2g/sDqARJ1eLDX0LnVv/6UeDDGfx3p5muirrz0t6z2RnDDpVXqyE2h/2NXustar7ExheKV+b0erZaXzs4WuykDjZKq/e/BSo+BcaT7R8XytV6fEpyd6eLRR3CnV7a4VbogpqJSZr544ilrzTHp5/FqPva+023+hYXipubfWn1/v6ZvLsbJqoLBa6rx8qr8+murh7lOFdarzVaZn54E2yyeqqNseuqpvBQKVlYyeKwqf6a8Ov9J4dKaXr64UBr9UVe1ZyhgpwJY+bKnEuFRcMNxfuv/et7+3acH7rvkhz/6ue3nGNn+331sc/5+rDz+kn++75naf3ncd78l/t3JOvq1Rbb8UjbW/bw9Ue/z2A29f157nuN2Did9kDMfBOGbmLtM+XVIiGBMMvF3vk9lZa9LtaRVs9GY+tyjaCtshUaxUT2hyRdFgLUqRknwYq6kiVJc68zK9GA/1waMnKv7zSGHQlZdkCqpcYzSz2bEGy2OVAXnhVJWq1SkyhWWtuBdrnZZa1r66R3elcU/dw7HGh6mqYqlNDjD7wIEvZJm6URPMkneVGdZEYSbVdZ3o82cbfXXh6XzdU8F4+E0UK5HJVATDnGVpa03kuQ0RDNxFf/J+Tk52ASHbc3B73LfPtXPwrk+u47/t+993L9fYXDUN2T2thM3GcBNrZ9/XBgLOe8+1c/6ujm4/8zvOf2fbVlY0d+9giFlUS2u0ERRMb6D15p6y9FT73liBl6sTzwxE6OvLD/XV5UdKq111g7kejmLt9gN1kxeq/ZVW+USnVwdaBfeVl31dbFItxkv14kyDMFWxGOqbi119frqvj9K+/u2DL/Xh7lT3956powf6P7+8r8v5kfa8ruJHPQ06qVZlodNNX09nu8qCI3X9pTppLi9YWsleXAHn6z1dnPR1Vu2r7DzUNB1rGJ4q8nONwrkWRVeLbEf/5fRjvU4/UhyMlGcLdTTX3jLSZKeDN0Ch11e2CXWRY97f14urTN+cZrraDPXB5Gv9OvpSo+5cdTZSufF1sehppQP5ft/WZFHU6upM/+ruU328/6Umg0tN/ENdrA/1crkneWP5YcdZrayC2q78WV+zxFdwGKnrhcrXpc6XXZ1s8EnfU7R4prBca7c7p2aoLvJcVytPS+1rnUe6APehrJWExByUmmW5XswTTaN9s0bgpiLCnkjuqmavv9J//+RTPZ4803LTV3x4T//w+gOdF3vCNWe55D4Oga6W63vqLGd6PCJ2YaU6CXVcdPTp6lc6Sz80ZhuWZ/qi+0Y/f3gkhWOF0ZWCaKw380O9edPRi+MPtKgGejL5Sv/20VP1uwutvaFervv63ekvNc0m+rBYaTJB2E8U+WslWWE4FUFs6QZaVfs6W4xMMMJvP46X5vo4u9zVyfyx/M6+4W4ky66qEHCrmSKtVG4e6WwhTdNIGyIyrOY3w9hRVKcqNyfaG36pv3vwJw260ovTX+iL81CrPFGlA3kAdFlevIumbxm62+5Oudjeht+177ava4Ort4/xvaU/tNO21R67fS2/22tun7vtQ99uz76bhfKGBnHsXc95V/vb173r/O2+bP9u7/1+Kyt9277TfW/vZ/y2n/0tHzqXb1/QDsj2Ma6hQf6zCN/3DMK3u/H2EWujkZGsg+T7GnKRS5FoQww5FxCBmrMRiZolmMfXuI40qmeq8YsrVAZiEaGb6K+sWNJJ+CydtkF79Hde1zrv9LW6c086uKOLr36vHeRjKy+YalBWOiCAd00kDjamSFnpWfpKnUJYPS37PWl3rHhIzV18gyvzXVUeecEOICEIKYGZqihylV6iOIqV5WvlVU9zb0/PZ57OVkPl3tCBNdSpSxsijcqUcAq0mK/BpVYx7qiQ2+O9zUC3htfGs/nN3G3/3rrsncfbueae77qXdt7X7nYb28971/fbbXzfM7fbuH3v9rnv++5SkHiJZj3DitpUFQtYS5RXsQpvX5XXc+UZLR0pUOY90Mr/WFV8T6qPta6vVHjnFpBFoFXt9+VHhyqzvpJkX3U6VVY9VU56VIgvtafMO1LV+VhX66m8aqmOvlbfP9FdwIuiUMtVLAV9hT4BoXNVdV+1P5HCI3kRQVCnevRBrMOdlbr+lVQPFUd91TDLaF9FtKfK7+ChNihXr1pZpH3pwXzvaeX/Spk3kpeQpjdXvr6Q18u1LCgB2m8gQQeq4gNtfE+LwNM0HGvpbUyI9qulvKpv9b7zuqci6FuhYxM4vZUCnenB+Fj3ep9qEp3LG6816bzWm8UdlXVH8t171mZLTlTbLgRKlK3bJCwFAxXhrupgV3U9kFcUSvxCGRYANjbY8vFEVR4r8/pOkPZWItjMFTcZqvJHhkhImpqhylVrC8Ibhufa7zzTQfBHTaKuir1AX5xfaFGnlhpHjXfUDS/uqSx3ldc7KgsXGGb1waueVt59rbwHGoxKheVQr5cj+YsdjbqJCg/oq0ivznf1ZrmnKfsp6VqAIfXl62Kq2j9SHY/k9T/Wpryr5/NzLSDSga8qIB4hsoDIkEh1AyHCTTM2iwLR7GRPVFmqTT5Q5d+3dRV6M5vzSiv5WinUxuinBwKl31VVISxkCkPSCKUyvdLR4EI/2z/VJPxEHW+tv3k00LKa6MvTO6q9icUnAQZDSSSjrRYM19KVbT33+3bd2+fbLKh2H7efb1918+tb56Hv3/HX0qHtS9o2+MTk3v5u6U77e/ue933/Mddut3Fz33f3f/ue299pg7K02+9oaWu3X6QdZBqwHFQTERznaDvCNY7XWBKVPWu7YQ7YA1sIx6Y3N/e3mmBtOYsGUtm8G7WKLTmLFBc4G24hApaIeLfnukpQkyTUrw929fVspRek5wSxmxzDmK5UZIUyfHmYp9mc1P31I8tVv/RrZXt3tTw60FW/p+F6oaAiIl4qvFopUcDsJ6J1DTO6UpQTOU8q0/9D25v1WpJd+X3/mM54x7w511wkm2STlABZtmFbfpFhwF/Dhp/sj+AXfxa/G/CL3wTYkIUGJMhSo92SWmxWdQ1ZlczK4c73DDEZv/+OlTfy8GaRAuxTdTMi9jyuaa+91kKXe0fqHz3QfHKt/f6Nquba2sicpvrOKx7GvClRPkpazVxbqsq11tV9ffVmT19fT7Up7ivLZtYERqmP61Kh10C+AitnACJz7YlYQS6MQALiJHHI71LIzAN/EGMtFudGi553/oj3fcshLuaOOESSEZ/WAPOQJoc88aN8wsdhxI3LirSRP77jGXmJj78oI9oQ9fDN37is8Tfv/CKesskb4VFnfCPd8FUd2mwf0Jn9IUM0+ooV8fQbm/G+n96o6tFKblK5XCHrkr8ADIMhkkRzOK0Z5qzWNMeV71pY9MK6X1ZN1YpzSRTHJuLWebtuE6LoClV9oZJrVM2NJhPud2/sm7oq8DjIOq5cp+rvdP/we318/zsdz77VrF9Z3Lrt4R7n6vCbTtv6tYp8rY7nJFO/slqWFnnma5453qXQPenRCTnS9xfc2ACNTVTlF+q4cQFC4PoS6Kk88D15TL2X5cQWDBuuQ00SMZ3OPmtVs2stJ1dazK5VNqeaVGc6Kq/10clWX7x8pcvmoXosLw5rkXXaT3Nti0Z10WjT4xiJueYkulAD4s4qFQUuhlsjKJT75iiUta02eM8qavUVioG1uv7GvrXRtu/qTPMs17TCC9taPWakts/09Gk6GthubnQvP9cHixd6dLjWs+9PlZdz+1aH2ADoc+W06LcmJriT0G6mmjUztesLTYrn+umjWpc3K31VP9RXV480PW+VFb9S1s10/iJTW02Vzxv19UZcscPFcw7X3a5UdGuVba15ua9eS728qNUV7FGcNh0k+Idym3LNVFmrvS0y3665yWp1FeJzabPutF/N1aH0tq3f7kvL87o+ra2Oe/OoGAPcEgwpmlf6+Ol3+uzJD5LeKNNGHx0803eHC3179qHa4on9YODgipPEBhsIyDy5hWC/8unYL/Zd7K+AP7v7d7wPI0/sW/KO80fa9z17nHIMP8qK8qKcgGVRJklJE988x/miLJ7E0fbdX+QlHBgzzk9clEk8cQHjoiy+AzaNQPNuNf4e1zXOT6TBHSe5oza+FbmPM45L3g3f/R6nTZXcAlXS0qEf+xE/MJlvbQQ4j7n/25zJEjZnHik1BAD3QO8vZnp9ca1qs1ZbTFROp9o0nW2hc46NcZnk7AUkJXEtMWsqbSeVrirp4viBytlMj9YYWWCirVGHzFGtubHMeaZl7mtwRdeKSz6vp3uaHR9pMd9oLz9N3MKgTOUuU1mbm9K2kQVhuANEsFRfPdLz87luuhMrRvU5vUnGUOh7Aorebx6AdD/ULLuF7Yyo7/WC0BmRHUQWoxbjH3PAdyxA0njsR3mJj7IiPhZflBFl87wr/W7YOP3uu/u6sz7G9ZM+FmuEj/OM6xq3L9KO6yOMNLtxQUj6eIMb0RgMQVIDpQRxw3LjD0MmvlvOB2dALCQ2M+QipFW67pPMxkL02CJIMsIxGPuACqM/EG5Fe6lJ90LzptCTw0JlOdW6u69tfl/n2xN1mgordRlXh0B2SAwGAoW7zEX3ex0sLvXm7EyPcCK4MPuppujUDued7j/tHoxquOXDdgRJYa4VKYUVUnGCki0siSKf0T7Ayj5QkhEPVE7ttBYHSBgiAcDbOA7X3LeWHpnQbFbq1890dJTp5UWlo8MTHc03FgU/mJ9qr3iui/oTbbCvwHUx+wkfZgtb5f7D2A8Sk3T/HtkaY8sfBC7jDeEPO5/zZ+IKwh/iJO0VS7I6jK7Q1l71dq1m2qjtzrXXP7do+bx+qLPiAx1NvlTe/V4ne680y3+vq+7QSqrcmsm56uaDBABIJzXpBs28v9ChvtWiuNajasNiVaunum7uaY4hHZyG5DM7mAJu9d1NWjMQ7rZlMACkbmszz9jT32TcxmFFJViEHQ7WWliVs40D3EH7uIj1x1XLleblGy3y71RuLjXLfq/D6kJlczEo0XIF04DP65pxtWS147iJO/SvtT/dCKLx1fWB7hdr7VUvdK+UTvZ+rm8uv1eZ3VPOFcxma2NBgA1sKiRY9O7eGu+12JeE7e49vmN/x16N9PG9+4yyI3w3/bgO4uJ7N13k5xlpxmG8j/PvxsX3bvsjH3kj/111R9j76o7yowzSsf/58U64yxj2c5Rzp1LcOFO8u6TRP1FABMV3NDTC73qSdpweyh8ERV6sOWE4wwtugKV0A0mzT48HAiC402leaG+aa3+zUd9cq7ZFpGR3jKtHACwAT5LsJ44MddGurXStiZqTj3Q6PdKqfW5OPm2mpISXYHKtDAtYaHlab1W6rAqdzQ9tyenpg0rz2VpoodYNHBsDDY+dAH/L2fukwiaOyumJ1vWxvntxqJvre8q6Q0sdoNb9M6Si71CdII2EGKwBwD1SJtVcI0BwQBqD6c0Yzxjv+I4n4bzHd8wT3/G+m5fwiLsr3V3EQZQfZUW94+8ok7B4J984b3xH/Dh/vI/rH+eN+N3nbhofX9jwCsOdECJGLUAaQZRhihVkwY8rSjDJb21U4wPa8wBhxYqEs8KGAB3DmArnntx9xlFQslmPHkbVX2rRPtNR/1LN7Et9dPyR5rOlLrM/0/Orp/rt5QdS/lCT/tz+1lmvrCaUP9cc7eiVnh7f6GCZ6d9/f6Jp/gs9mp6qquA4S3vaasCs/N+AkSfmuEHHdZ67D7TR5lXtqRCcmqQ96G6w3nztLENsbLlRMnaCMZUOwycDH2ATsVtNuFpq3AzQ2ajUUnZhhgAAIABJREFUpfby1zqaL/WXXz3R5kmhZSntzTqdLNDK7/WiWfs4iz7hic/DCBpjyKijn/gevb18QXgIzvpGbbFSx51+EB7I3fZyQFjoP8ykbpn+mrnsSx5Co1j56heOkrZF6+ujR4trrZqN/sWXT3TxONfBk2tl80YPj15qyvn89on66iNl+Ffw2KR9wqVEJC3T8kKH81q/vj9TPjnXB7NW9fnSErxNhqY83bPJHHUtCnggZaQdW6PrElsZKCUO5Dt96bDvBwIHpftsNM0Rux7CDkqmQ+LDbZ2+VdUnA0Fch/zkwTeaH9xT1S+1zN5o2bzW/fy1pgNTAgHU9hvVeSuWBMxL3t+ozL/TwxMopHv69sUHJlaa4lyf7n+lnxxf6Lv1S706/8bHgi0MkiU+6CEMCGYgyFnr7NXYY/Fk3/Ae37Gf4zuIzfFeBR+kX8DtcWyirwlxWd5st/FRLnH8BYz4g3oHRuY257tvUU4839b3bjL3i7JJF39RF0kjbJztj5U5Tjt+H+eL8N0w70wCx42IxDwjQzzHcbwH1RDhlBNl3ZUnwkjDu78HKiPqY7HY3zBIlDOOhI2xUwtdavE7m4y6V9c3Ol4s9LFyfXt5pbN1raacqctm9paGAQ02A1faWHt2zlhk2jS9Xm1bXZ58qPLkA928/FrNFtOXhRV1Ws7oUFS3CDpZFGuzTGvuvN9/pPInP9XV0UInj49VLi/T1SU4KQsIO1uJAsjD6W2x4DW/p3X+SM/OD/WXX/Y648wRQDsY3jCR4XWc8gRCMIHD/MQAM+ZejIOmIEAtEW4eyxjXGMsY7/gmPv4ibPzkffwjLb8oN8qLZ8SN88T7OM34PfIQBoUbceNnvEdanoRFO6KOcXi8j+PG77t5KQ/jPfB3JirNSYOY4a5t/sWckeOtoIhY3bzVwFUOXDlts9ENBgriDFE3NWdacxCL3QRYXYB212k2KfXk0T2tqwf6pHiiup/ry9dYC5R+d7rUaX2ifHKsIkPkXVoxE/Ou+P7Nm290NHmozz96rNVqo5en93R+b6lt/1fWiDbnRH9or4EdwJqPgetzP9AtGUamay3FQtucO9r0j2M2K3H4qkXyeIjo2u6H0VP1GoLAThbefHUVIryGEG00r6700eJM+Xqt5284D8et8FSfP7zS0ey5PntQ6+XL16rrs2QMxSSEz9WSaVfGzn4XEnzh+KMvGVOwt8l6j+2t/XYIjUT0e72aMAa0DWZZMdBE+zDPunmj+4fX+sXTUpvT7/Tl861m1b5++WBfD6Y3erD3TE+WK512v9J1d62Ka4kDnLKU0OPHYTIGWRrdvzdVNplob15bYpi1IF+II0Znq6xi/FljEGWx1tEYT+OPaV6r6g0Ol0JkCtywe9AOJyiulFWWpBQlc2K3IwyU79Mv5oUOphNLBZZZob11pUmVfBWkutA/2iYpky0NYgZ4pWn/jX764ZHay0Z//bc/CP2P/f09/eJeq0d7p/r86Bt997LS85snavp7HmSIA0uaGJcRZBrv2fG+G4fHHr4r3nM3jhjhnwgep6GsH8PLxL8PoUd59CPKjHamchNuijjSEz7+jrAoiyfxUU7Ej7/HaSN+N2z8Pc4bdRMWf0ArfhGH8d7EjRAxAG8WTnq9DeN7XPhtpanAt4VCao/KuU2X3t5GeUsmQOhJYRMQht1lAqycRKXDRh0409Tw2BiI+jodzGeazXtV9VrP6q1ed9Il3nm4u4mYoodAqAWG5qwUHZxV2+j5ttWzxUM9+fQ32vz+K21eXGth7jrzOXtZlL7vWmLCsYFDki6Luc72j9X+8nM1n95TcbinIr+2FSx6iCTB5344julrFVXHCaSui3v63auZvvhhqWfNvq77qabzhc1dpvFmw0ORArQSsn7rYzu5URiod+/rNHqYEbVo+HahWbfB85cQt/s/DDqP+DNwQGSGeHOgCGJRxBwRTlj684pOpkuZH5fFjAU9PUCooY5YcFGmJzIWw20jEiId/g3Y4PqHnTpK6uhok4tymmH9DY3mMV6nRtSMB37GaduwMVMaBKFmV0yQDT0wIgAZIOY0sgLB8wdkbOGgEnfY5q0/K2NHfLxj/xtcOPhIxuJcNVENAdnW2totb6urpteL60x/+8NMzzePdF4/Ur2pdLWd6rJeWKGtypfJR7z9geNpqlKhK328/7UqTbQsfqIfzia2jFjqSrN+oQqOC219ROJtcvHo9UjrzQHGBCiJyz3uaIQjhWAcyuSe0+fWmDpFL6QR/euxxojUAatqvtbHveRO27LXKm/M9QnjR32jo+pUP3vyg85Pv9Ji737Szj/P9OFxpuPFN/rZk42eN9/q/PdHWmefqkGJD6NR9tYlVRDAQqxdJ8CV7qhY8kW/ILawHoclvL7A2hlEP2sZfYCVuhLEhe30TL2t/0xt+hRJ27J/qfvcd997o69+/3c6mGO8pdXL80KHE+l+/qV+82ijM53q6/NXmhSJ2FtDODOGGIdSq20700Uz1b99vVA+P9ZnZa0r7t8UgFT0yDeaoA/AGoE+7Bc2bMWlV8iebZF7XbAOgXnJQhurNen8WLHS+ryNKnrKussK1ejlANBZrJ7cTttuqu9P7+ub1RNlVWUVyJNmX5+3G22t8VAnmsBSAyQgOJHvVTRXejj/Qfem5/rh4kx9da2mTkZvUPKd92/0+f5f6/RBr6tvPtV5R/n4yOhVZfh7S/b2bzEA8OV2F7HaYi9GON8RZnF1onzTdqbEUX7KHZc9Li9Wso/Gho9xXsMlxtZ6GM6Z6h3gA2nj77asEZMZgXeUHe0nylK+gLdDf9MIpNa7OyNY5uJG3zACf8pv3Dfeb9uQuLmhyGQpjsjdzkXYuLJxQVFBPMfporJ43pUmwgbm8p2JpCyGgzRoHTPndnzvzifjBolLYFJQxkFDvdejvYVNb9Y3G103axXZ3OdabACf9gxngjBLON84bQr9tp3q6PNfq/7qX+vy5VeathtNcc5RYNcRE56lXRVyfawtZ3o139OL5Z7ah0c6+vQDbbMz9TXmKi0Md30YJ+F8j6sxKD6Vi0f64kWpf/N9rh9WS2n+VIgSOSsETwCe6FpCzmAd996jgCQiYU9GCsA6LPIIH8ZpPP7jd2+aUUCMO3Nz1xyTlDQxd+7XSOkiiiJNlBVhkTe+f6z8cZqoK/KPy6X+CI90Ue44XaRx4thYI+AQ4btPzmgBjJiATeXj2W/Ykl1rhyieJIvdEb0nd6exboGp/DiLh2M0ETBsUtrntWeHNyhyZZpP5qBjXdWlvntd6IvzuerpJ8rLE7V9pXw2NUGxuqm1z1zD4Hl/UvNKnzxolE0KffG81cuzveSUBTE/yAtplM/GE4IzvHcB6dAAVMG64wgK5OQ/jIsMVz2xOrbZ4iGh02Qy0WIi5Vv4Sn7JOUzSHUiSCZRHvW4hYFgjfSPOlQ+qcz25n+lgMVW7f8/nzvvFJ8qrFyr07/Rw/0xPF1/r++pQL9sH6vpjE1pwsemsOO0HtNQ7pAWcoxsxoRiHrgv9Sefk4PfoC7OG9jgKjDgjIdy22Ytcm6bVtFvp6cG1PlheaK+61pMHM5X3HtnEr8oH1oo/yF/os3t7+uLqtV684RhuqTZfpP6hpFugpIujnomu6pm+PT1QfX2sosLt8sJn5mVzo+X0Wnt7WItrhZ1+X4GzMRZE+BAJtz+kH7DczKHXNMczNreaYEEQiAhMkBIAH+DM4PtZudu61OnFUi+uD1TNl7rqb3ykuGoXNhOccxSEYxuIDdY2sAdz2s2NHh62OpxfqDvutFx+ZPhyUPydj26KstP92TN9dv++/ub1mS5uLpRlh/azgZzEczAQybe9uUXKsU934yI87Y9bLW23bZz4T3gf5+E9vgNujOEfceO6KZ7v+I3zExZlRXw8I5y8u+WRZlxmvEee3XLH4VH+7pM0UVfkp1+uO7igIVPp7pBhCHingtEAEO3GBbAbOrxLX0QHouLx99syRnW5sS4ktQCldhZuOB4hiq3LmQ8UvH3mMnEWlHKZstdmu7GTiel0ruOi1FWbadVnOsXM6oRrMFC3UJSc/dQWV+Hn/HyS64tmpj/76DPdPH6iqy/n2r++UokWc4E4vBMitJq/LNOrSak3jx7p4vGJehb7YvCyhNIMd90xXsGxAGd+BrBzbaf7OtcD/e7FQq9WD1V3hz46qIrO939titJjCmuHn3MWUiK+WWtoAVu5x4s1jZHXINzf4AAh+Sd+dwHeNZ/MBX8e8zRBad5HczpMzXvDadzbNTJq23ieI55FF++uc7R5op7UjNtVFOnH8bzfVb77MhLZRx73fbSmaXOMh8vin6HPbhfA0bobILzKHq0KoV0O4ExSEF+i6jk/vkXc6V3yFWE2lscD72b4gmYuWRe1z2Sn2dRW0bprblKAeGeqpvc1WXysPn8iDHwgKJkMjq6zIjnpKKzMxLn0xg5UStZNV+nrVwtdNk80rZ6pLq60LW5UZLR5m5ywYM/c6+hWcoA4l7Nu6EXWWc25M0g0r9T4MOpS+7MfzIG22QM1pl/wBocDFrqXe923aJEPh0t5lzwaFl2hcrvRyf5aR7NalyvOtZf66CAdP5TdPZ1urrSo5ppmjR7Nn+mjgxOdvv6JtvnTpIOQoYU+VZ3PtEaqgfET5heuFW3zpN3qzYHYF/TGOFu3xXoKEOGFFfYY98Tlo73V4ofZJlsfzs70YHFll8XzgxM9bDPheLHVsVbNSof5Mx3MLnR/+lz3pg/1av2h2vLAiC4RHNilmKv3kd6+ssXnut58qNc3vWrMPDdTTbKV9qevbQDreoOpXvTisYmBA5SkS2EphAVdIPvKTqBuzYKgsJiu7tacpYODi2Qky8dBEAQoAlpiVClv5xJOV4ojTctjlS3XaGfqWRPcDtDWZQA78SCXtaVt2gM/ENVn9bn2y1Jz1u+k1KLHCt4DbfuVqum17u2d6Wh5qWdXZ+qaRbppYGLC4Ndw6J39OexJC+QHHJK23LDPgUOWmvmqTmxbP8flvJPnnVS3H7vwIvITvhs3Li/S3ZaU3gwPBjg1fh/n5Z38xAdhn45B34VTTpeKff+/SXnkvfFuA9ALNBDMjffEICW1qOY2ewk3QmPMlTAINBYkOgDBeHoqBgAe8RQTHaPi+MVgETYOj3ieEc6TyfVhyJCekgBGjCviQ6PvoXzcO1I/QCnyFQA/I/hCKPs+XnD23mh7dalN22tTJEQLacA5IPwL3AyCsTfTiV4tH+mbJ5+qe/ihpt9fKV9h+xrTj7Lp1jWa7dVUb/aOdP2zX6r75U9V7nfWDJ0g7gO5GhEDlOHMMdO4p7rY11l9pH/zbaEfrg+1yU5UTOY+sW3a2jbBw7BAUqBJdbq/ab7GQzbMzO04Q+mnW31psBh3zyfjM049zCt32iO35zvPrbADIop5ZtCjnJjn8XNcbsxzzCffETaeX+IJj7CdTr39jLzj55jCjnq8ZmLTDf10f4Z+epN58aT1zPqOfkf7nZ4CORphPWBmF0UhELb5HuYCpAD3vUka4WxfaxxzB5qDFLxwtcnZiVYqcOYycMEgkzJHeQtXlWtl7bXKvrarzcmkUnHdq95sfV2tL0vfCaavKFHiQKTCusv6RkKQ63LQ/ih1cVPq5Xml6+bAWthljgOjlYkEiA/crnINivqRKnEFiXai2oYGCgi9tF4KCn21qurAdsJ7rXS0PNPnh99aWerr0zNdXd2omMHlTrSB20MMXjCPeJqDR0M3BfHrVsXmlSZNr6f7VzpeXuu33661XmfKMSuaYyNirnuTqeYf7+nxcaNHi5f6+Pi5fvfqazX9A/U4m0lXUKzBzhwU/Vp5fqZSL7zfy/7cpnm9jrwo0SS/VJmdJcIkOx2O7JhDdjkE1Vp5dmWb6jO91DL/3veu//X3K13VlaazVn2NEZwjXZ6sNHu80Hyx0ZO9b/TZyYkuvnuoLl+o0Epqr9XbLSyeEznu4Gij13bT6fQaBR2cxnyl/aV0sr9SX8zs/TGpyIKgmUPysp44YkAfCCcnKAXW6Zohc+Y1OEjsOHIcVmQab9YjrpWZT+A0V3VRrsPKOpr/aNOn83qILoYJgobrXVxjxKQeJmjn2Ustq5eaTir95V8/V6f7qhb3dNPgeKZX//hEn51sdDz5SpP8TPcW32mRH2rdHKqf37OnSspnnA17x3hkwB/AG/bZGO54Hw77lKYRz34dh9Pm2Kc/9nTXRnAl4AbhrBH+glOPMJ7xIz3184z0Ecdzt7xxnNeg8VTiwMbtHOPTOPIcxwNv+Q649GP9DbxoeAWDRCMGPLybn/ASBBlibSN7zt8GqS/fRpy+mpPEvXDKnkgQairdHY/O09FdIJza4MRvxyTSg16T8Ix/KRPk4rdB7p4gNuIzflFKPJMSGxx1YU9WAM0Hs5lmx1PNylbPLq900Ut1Odemw1cLnAPcEpxJoeu8079vMz39e/9IR2Wj3/6v36qsr/RQnTVW8XGMaYY3OHP56W+0+vP/SP0vn+rxRxsdTt9Im2s3sM/RAIUzbzSbHqnrP9Lp9Yn+4sutfr890KrA2AdevJILTe7QQnAlOiVp96L056n2Lhw6i7jCE5jGAQRuEemwEGHriLby3DBfDNI788bGoWQfIzDiSaOZdF4iLLBhVbn+4Zgj1gPSBotNbPCDy0uIUDifYs4SEvemoJ5BPO/5HW8Yz17aaMQ5vfuQwoYZ95zTF/9Mp9wSArGJ3qYdNq0lFSbwUr9x20l/op+03/0bnpGechBRI8HJNLXkBreiWBJL9bNwLjQtz7VXcAd9o7LCw9+NEU3ev1FePFGzvdL0AItcFwaa08lMs3qtqj5XNrnWuus1377WslirKTbaZhvlxbXmk42qzUYbQQhM7bgEIq3CM1m3VqcrFfmZigxXmJlW9b6+enGgv/muVLk4kpqNqvpM0wZDKkkJDLFytT2ThDY87n9PVVRnytAMh1DoOy0RWLV4abtS1R/ZgVE+2ehB9a3+8cd/qf3qjf7lswf6l/92peOHv9SX31/rq9OluuJY2ea1prOVvacxwjgcqvJzFdvf6cPDa318/6U55i+eH+l8+yst9j5Sl0315uYHneSVPj14rcdHb/Rg/1Kb/Pf65M0z/d3Zsa7rp6omG+1P4GevtN/WwsL5ZPtbFdypb7D58JV6kCpn5wh8cf5SfytwLaplZf+NyioZvSlatA4aVdlak+yVyvpb/erzRg+qM11vav3u1ae6yn6iWcP5fa/s+lw/vPrnerh8qZ8sX+knD55J1Vx/92au1aq1M56JrtRnFyonWxXbK+3nmZbtM+0Xhc6v1qqyM32yf6WffYIJ3Il++6zXerWvsnikhmOCvFW9+UFlcaWqwF7FVpMJ5m9vzNVPxdU+HNdMVOOZz7KJtPeAWRjb2W5ea5FfKefqIvfu0XTPQaqnyvof1LUTe8SD8OiLdDSClA/X0pP2Rn1/qqL7Ug8m/1a/+XyiZtvr+dkTrfO/p2b9sVZZprm+1c0X/5SLtvr7izPNypV+88kb/e7r/1svmqeqNw9UTnIbwcpDamLGC9rBWpOGRyX2LNC5GOALIAZ4E3AF2yJ8RzyA7B24BZCHQBnBs4j3fvYGTls17dfACimML2DGW3gzTkrcAL8M34Bkgy4Rpyr8Ih8wDRzJNwQCz8BzwHDbSHHnUvuNfIHbWPhGqjX0I+BtjAP12p9BgaTsdlxIb7hMncN40t+AwwlUMyiuAuD/dtysVPl2cGiEgZwfAxAfEpuLHuFYOCBXksSqdNJ5E4YaCrjlzCL+bcQwYFG3RTCjvBEe6YdjSX+O4wB0iLIYaCxq+Ypa02ivKPS4qpQtZjrd1rroa5238Epou0+HM2tp3XZ63mf64v4HOvrs7+vT3/wjvf6rf6aD1YUmWiVJ3XShl3snKn/yZ7q+t1CzaPX4yVRTvVK7XVn0l09bZfhfb5c6XR3r5eWBvn4z1+v6sa7buRp7KGKLYrijUyX8OEMchdAmIaN3l2Qa7xgDIzSG2WPNokqvHo9A5qP5G4dTZyDEt+PHJnQhqQbC49vzlaY0LZah3BQ+5sSjdbeImZCoK2LJR9h718GAnCP9+PlH8w5ryewI/QEI0IY/Eu4zZghIb+SYB5MrJjPJf3Q41/Hskarlz3RaT9WuD3SlPc33PtLh9sRnjfPlgZb3PlAzX+llW6tYL1SXn+j4wVO93lSaVXM9WD5SMV/pRfNzle2pVtnnOjj+VPva13rdJWMpg0Im8zuZ9TrYP9H8+Gd6s5lpoplucOKz/w+09+Bzdd2Riu1GD08+Uj7b6sXqB02rra6aT3V4/54O6hPddJn29irNj5/odfdzdZuZNs0TXeef6+DwA11czdWs0LxHip2ZU7++2Wi2aHV8UOmTj+/puj7Sxc2htu2BimKpo8NORyef6qL7jbSudN3OdFN8rAdPP9VkcqRyUatpp9o7+YXWq5/qYnskVQv1yw9VTCe6LKUXm2+k4kzb4kQPH53oFInWda7Z8kjd8lOdtpm69bFWqvTkg8+VHT9V0R5qT2td5W/0/WZpkfNZ/4k++ODnqo4fqsh7HZSZrotWzzfnliho8YH2Dh+rvpH2Z4XHYlI91UVfaHb097Tpf6prro/l0mzRWIHxdV5qvv3CFtbafKmPPnyo7tXUBn2Ojz9WfvBrvapfqKwrVfsn+uiDDzVvTnSdtZoWC308+UHLxURv1qU2iLYHJTc4+cm01OG9Qy0Pn+i0+XPV3VyX/QM1k8+12DvRrM3VbFq1WaO2apMDmxrlWs7sWdOtPb/dXz5VufcLva5nqtv7WrUf6ejkQz2YzbVSqSqba1l+qst2qe/Wv9Asg2T8peaHT7XXnSgrZ3q0mGu5nOkiv6flg8+1Wv9C6/6xICOL4lj9LNdp9rd6vj3SpLy20aIPP3yk7vJYv7/qtam5DpiOQ2Dy2NvAYm4TsF8Nz4ctFfBmDI8AXrH/DPO8WdOuJ513MM8BzxgUDUT7gIqceIQyxiDD727HSGpI4Bgu8Y5EY/wbw5p4J/4uTj/i6QfAxsxQwrOJCGE8Ak+aUXVPDbQ9QjDP1j257a/baH4JSmFomef+tu0xnkb6DMYA73jN/tv/46J3peNe/Qe8c642/o3L2gXgMZjjNOO8u+9/SvoK5ywcgqGZaw4UUWDqPIogbVHquun0um707IJ7lXikwt0qXo645tFpv9nqk7LWf9lc6R9/8W9U/G//i3769b/S45vX1hb+enKgr371n6r/r/6Rzn6xr4OfLfXnT3NNunOt1zc2QLN3UKmZPtaXrx/pr57N9c35ia7bY02mh7ashGIPV8bbDJEqWqtYhyuc17zkgPCi7btjxFjEeMTi4pv3cRz5x3lZMKQhLNKN49GZijxRfnzzjDxRBuWRP8rwghzqjPw8I363rPF3Kv/2xkKUdVf/oi1/mP/duoj/U39sRIs9s04bZNF5ke4u26sdN443qqbYXr/UQfGDJv0rhN5qiz2dtZ/psj7SelNoUm10tMf95dcqtufW16h1X5fNsc43xyrKuTC2ul+90LL8rbL+RsqfaN091uvtQ11cL6R6rirnOKZLa2Sx1WJyoYPie83aF1pmK5v7PMNka/dA6xXugjsdzN5oUb5U0X3tY6oue6iL7QOdNU+1aitNp9c6XpxqP/tbVe251B6o1iOdtx/o9PpAfX+kmusbZa1J/62eHnylRXWptljq7GqudvuRLtd72hZ71kzlStq92Rst9bd264qjj02/r3X7WLgpnufnkia62jzSVX2sq+1CKmbKcCtc/aDH1e+0yL639ACHKE35qV5fH+i6PtFsmml/8q1m+UvNmnQFdIXbTy2ToZ3uSrPsW1XZjXoO+LMD1flD1e0s+XPAIl3xSrm26oojXdfHuqw/1mqdab+61uGC44dTNd1c5+1nOr3Z0wYlQRB612qv+kH3ll+oKn+w6L7tD7VqPtTNmvpnmk9Xmk24ZXAmrpthQnWj+z4jxyMZIu9JyzFLpfNmptMb7ME/VI5k4wZFt7VmVsh7rnvZ18q7M5t9XemeLrYf6+zmUM12nowbVSj/ouCHomVlY1gcSRTVRvvzM+0VX2mi32vK8Ue20FWLQZtjbetDte1W09lLHS/eaNl+owyvd8XHOmvu64f6gbKy0EnxynnrYqb19kiXN0+07RbC0uC0vNa9+YXm+e81655pWm607Su1xQc6W3+iN9eYIJ7aBTDWONm3sXfHsGEXDrAvA0YEfIjv8Z6NuHHY+9/fRch3paM86om6ony+QegRvps38kX4ON24jPE7aeKbfPE+zhvhxDFuPPkjTaTjO2A76SM82nL7fLf/5V2mQSMxhVDwj/2iIaThPf7e34B3S4t0u/VEOKnf1w4AcnQaDh6CJitz9Q3nUL3vlGfbWvucsU9m2k422mw2OuMKEZqeKAdte2XTib5db/S7yUJ/9uGfK7v/uQ6++Xc6qfa0bre6mO3p9ckDW+N68CDT0fJGOaJzapwAIDNdZktd14/01cV9/d1pobP+vub7j9W2aNuzMa1c6iOFdG7O9Z/EoTPC4/6OR2jc95j8iCfuffkiTYzrXekcNoi1I/04XcxlxO0+SRvlE8f7OCy+d/PFd6SNdOO6mVf6Ow6LdJH//4untbTBZ/AEVjrxKkprSdJq02i9LvSmua+mXvoMFSWyojpSPuFcudW67vU92s71RPX2STrTnE5UlTNfr+qaXBd9pdcX++qan1guAxdVlHvqy8q+vSFMOWOl3xB++FY/b0qbSN3eLIXyGQ6Isim+r2fWaptWlV5czNS199RsZs5b5FPNl/fU5nNzOZttru82c9VXn/kslWOdHIcv06XafornIOuT5OjQNyf67Wu0sK80q/AUyN30A2t6lyiJ4vW9zvV8s9Tm5jNl+tiW5BCcVuXC9hv6Zmox42Ix8z115gwrcpz1b9ul/u4KBcCZxf+e33ymvEQuXtotAAAgAElEQVScP9X5KtPLy/vqtnNfE7UL5AqRK4qJrPUDbevP0rT3E0vjuJFiOABhD3HS76ebCQWa6Widz8W103Vb6PXzUzX1vqaLA01nc9V1rRJ76Rh/66XrZl9vXj5W1+5basFYTrKZppOllM10eVNo2z9V19+zSBROCWKgLBEb47eh0nZbqe4KdZNjlbN9a8SjZIuhHgwMbdeFXq4O9O36E/X9h+bkqmopxhdmERvumLiGOMDKJYyKlemygqkyzDq7nupVDWzZT+fikhbzuU3jMt59V6lePdSbNxNV2ZGaTSPlByrnh2qrZPviZXuo1c2FVEw1mS+S8SNLDrFrgZfBfb1aY6ho4WPEtr3R3vJYWM5jvIqq0rZOzFPsw9jP8c0z9i/t4hfP3XdH/v/0T7Qh6vQYDe3ZZUhJM05/V5/e18zoWzx3yxqH78ZFmbt1j78jDc8oayyhIK3P0N9XOKvH5wHjknbek1QgkD5PgLqrdMp3G5TSjRvx9gLHII24LT7KHEL+IJ6RT2csnJkiwkjCUhwbpLMH9EJRLuL8Y9F3erKYapIf6KJFNNno9PJadV5ZOWHT5fq6z/Sv5hP95Ne/0tnf/oWePz9XefBImw8+VP5nH2ny2QPde9Tq8X2OKC/VVQe67B7ptL2n16+Xen4113enM93YU9LU53000XbCQXacd9FKe4HDkliTrsGMiKa34/W2+8OYhmKD5SpDJBAFTXcP6C0yHY/v7XzEyA7lGUDGECalMZ9lDUiaVJwxsXAoHwUMi8kofEjj8EFCEKW/8xwaMrTW0+X4cQMtIR/qp29eQWkNWTltnHaIvS0opX7324n+xH84rkHtDR0GC8wMMREbYmvQJ3w9pjinqiu86PkGllqgv9BCx7Y4t5JROkr3xvNpunLlq0g+X0RLHN2K0sBT+ZGyvrLBmBxnAZz9InZDi7lvVKMrYh2AqVAz77q58sk9q1NxVga8b9BwzjJtaiQ+mIk9VDHLTWRm1kCfKmsgJtgV2FJYKKvu23JZbwt2uepuaYIDd8LcrqgQ91dzrUFG3VFyMFSiLzCxbgFGY3wlD2cpWkjTe8lELvbpER2iYwLRMSuERTbU8FgfIDrGFgFIXyxUFw/UZcd4Ck/Xz8iLbfuOfdiqyKYqJo2ykjngjjm2JKA6+b9TXiUN+yyfJpO4HXbbpTXrqEKPJYmcchyZIKFjfWLgp5tK05myorGTk7bJNZ1O3yrR2Rofc4TIucK0LbpAcNhT3WC4grmsIDKPbd8ez4klk8ENF27Q1Ng171SUEPq9mnxqZVnlW6EAm01mJtxa7avJJmpme/YZYTE1Y9HxVtr3uPIm3clPZINanyPj4ClJkDqOR0oM2rBukynabVuZOLEJm4obARBAEBSlne+geufrf4yPnUXNlM8OVXe9nUXZ70RWi2tPxUCcIN3sZ8fatNyywF5+pSpbyPY5em4H1IKoNEjwBDGXwIm0/WLrGvncCb/vCvwTt+7bZH+8jIBhzjLAMsO3gIFDEW+RZJRtZifpAKSggGQD7nGghedD0RSU+h91xhiQYJT7bfq3YzMkBOalSMDA+/u2WxZ5SF1aTJ2K8L/RKT6iUaPoPwgbV8kGjvy8/yk/UkWeu9KPy9lN5/rSXndW4n2PFZOUkLPYrWJDg4z6XvtVoeV031eU6q7V2XqrF9c3en51oWo+0cVqpb/J1vrwV7/W+d/+Q/2uqLS4d6LlP/z7yn72gf7sv/gHWsxfat2+1uzovp69bvTXzzK9aUqdbha6qnFZuKdyjoesJOpOEgTABCZkuYYGoMvVQEkPmvH/oeM2HpMYswi7q6wYt3Ec+eJ7nHdc3jh8/B55d/NH3nhGPN+0IcqI+HjCqY1/kY5nvI/jf+x93NcfS0ecOR9vgzDvCSfIXMEZoTnGrQVuEmQGcpBjIIqsSCY3exsPQjlrAvVj6RAGXPjB5YDosJxmpdNi4nNeELFFqAbgiFPRdOaq2dZXO4zGQIAgJLvwxEMX3HFy61rCwWNLHLjcNiqrBbUlDs+cYDL+gttfmkIbSlxkTuDgQTZbj2lbQ8wgBk7a1JZo4SutWJqgsJIOSlVlYydDNA++Ee9hnsuqNMePmVQQma+/VRIa/DWa4CZBEClycyARgxA1pQ6Sqhdj1nJeO+z/PlMFIVXsJWtmIEoISszM2lhLsu1QVVwjTefdtuJjzXgQCRpChSbZ0L6mA7ipy+CO4TTxLjZXWSW4BHeelYbY7hdjwZFBUR4JHxD0kWZ3mtgwDHUx5nmOBIJjhOTEiJsQrBF1w/yWyf4+BtxZH5MKjp2bDlyxQx8J85NIePbUIUJnDmxnI7WrK5KUBuCAThD/wRRbHojRLc8R9jVSmK8mMoYN6wOjM7WJROxkT6p7arnuh6kFSrCJXThwCA5w/UwT9BcwvIXBrT5JHYFPEFHTyYHWGLrSxM5wuLveccXO09kngmhgRmLfsfbft2cjPJ7eKH/kn5DA3pXM6/CP4Jlxmqj3ffAm6oh04z55Le5IoEnHH+minviOMsZljsOi7N22RHg8Iz/Pcf7x+zhNGQVGASQcv0fGcdi4AF8jG3OYO8A58o3z7L5HHbvh5N1tzzgNoNOeFwF2RubprjrqGQFY3/pHxyQjZ9ect0s6LErtl4UOZ6WO2kqXk0zXbaur7VZfzhcq/7P/Wns//42adqWDj4+1/OkDrSaZzq6WulpNdd4t9MNFpW8vC636A5yvKp9OVCLy7xs12HXnPjIAHIhCYwEytvtU2LRtaFeO+zQeL/dpEDvzHnHjxcX4xPjFWMX3uFzeI/84T6QZ54l0sTYifYT/WFmRZjdPlB9P0vEez90yx+2KMiMsnlFWfI/LirB43pUWRIjGu/P5rgUCD1ZPMgQCR4ihEivNdRtgsu+Pu92YDgTcZ3MDauxjYwhFviYGAWAhvgGvAa3rAplT38aiVQSWtg2ORzyMgxYQDHjcy1Q13KdOlupACEWORKdQyT3rnrJRmsISOGeteHnb2AoNGuD8cjgz33dvzX3jRi6ZI82MyMArlAFDQFpuSzAOMzRrWa7sp6LQtoPXlubFTEU/1ZqyuV9f0n/umCPCz3x7xHfDW9LXyU68CaKty8MADFILiBl4CdsYY8ywce4789w6Ka3p39jwDdfukBDaH5251BIEaDvyXL9CEseYo+TK3W646lZVOLHxFURaXpl14XodBA0qP2Zi4Pwb5h+vYXY5k8aNow84Ysykgu8R6ZfssdZHGt0gHcEpjccMSQ6IEmMEXktJDI2vcqQ4mBHAxl/frdI+ZayzSpO+TOfwW47kuP8EUUiFaU49rlZUbJPnNbztMX42spOpgpDpkQ2RF9v70DOQg4hC6CckDm5wewsXsqI2OYaEcFIU2nAtn/GykrC0xRgPYhQII25aNJ3tzyNdZBStiGV9KQ6Z0t4tkIR6KoY9NMCi2Guxb71fRjjCA/0n/hNl3ZX8x+JIH/EBF+J7t6wIj/ZGPOGRd1xevEe+u76jjMgfzwj/D32O6xrn3Q2/0znLbqJxAeN30tFQ/sa/cf5IM46P93HcOM/7yrszHI5qsNJmERhKDrhzNA7t1XHWPWxyzDgaoNp8pVQ1jR7NpjpaTPTDdqP+gDOpja7PTvXms19r9cFnarfnepXf6MP5Pb356kLbTaGrzVwv1ji6OJYwWznZV4lRGJy4NNx7TYDC9+98p5RxgnNAbAaVnrRBvYF9bnuLbGNseI77uztW42/SxviNwyOMcvjjO8LG9UQ4z3HacZoIHz8jX9RP3O5vXN+PvUe5UVa0Jb53yx6XFXWO87wvX6TlOVg3TzAMQGaAmjglgBpcJ0RXD1KzC03sHXDeauOfyorMXDJXIbuSOcVVKiJYgGmuBtv+cMllIuBAJEiLEK0jVmXdlnbkkSyukRciAQ4IJEv70FeDk8tLOEj8mCDG5jwa95y4ewW5FrLvAV9dg5hl8cCJ4U0NaUJvxVHEqhBpTYMEC2QKkQuXXhjpgsggAvjPpwoIgTn7xWMh69R3pgv7OOi6te/k2wYDHCfcLhZFQejGCXitQzrAQEM6pNsERpZtne78g3TsTAmyBvzEDRAIDnAhXg479dhrQApQc28+KYEyc4Sj9Apvbo4Rj2UNLklx0MLsJs6TMey2g28Fu4ntVNfJPj2p6ranKu8Lc4N21Zqc7hR2vSxtakzKYlcA4gFLgfQ1if4NW8zhpnlnvsG1OVIXjtiKQpNyqqbmyhtSocHwFHVaeoILWVqZjnMgprzuSIsEo4LIgRhDYg6BkKmpGxVZp0lZYDLGSxpkjxMYiDBCmA8f6UG24VWtxOZEo5oxQlwPIcOa5phjUg5SBCrhmAJSJNemri0dSM6lkKYUSO29PpiLut6qsm7AH+57N2qAS7F3d5+kCaYh4ggbv4/3ebyP46OeeEaa931HOGWQdpye992yx/GRdxxG+t087/seh0cZ47Aon2e0JdKN43iPfPGMPNl//39evp2NiKSQKAgNcgadP+L5i7j0jcJXSs8z0ryt4I6waBxpoTh5RnoDjjs6FGniGelNQSfiOFGSiEgHMQxn6qQPxacUPlzf8tkdVr6SgePNhHa0KtFaB7kj9oR/QiM5qzXfm+t602i1zZVPD7SBW6pmKs1xpAG2/Wi4tEGUzgYWzjUAmr5viYJPk5SFbEMfyDcYk9lZTG/7MNJQj8UfYxTfMSbxjPGNMRp/8066KJ+NPQ4blxFpxmG7ZUVenrvp+X7/uokN9e7dzigj6om2RviPtSXiSMt75I2ydp9wM7agn8EvBiI0P2JNZZfHmbNjQR1wzfgzb1UXNwOCndggQ1sCrEF6EAJSidcyDP/glQr4j0hzQBxktEIlHFJW2vAGcSh/0SY4zUnDOi5Uo+zFEY0NGEmTFlTF1SbEnwkJuF9w4yZIkmnUnnVtrRIMuyAqN2Z1UtJZfsDegOAY4jxuKOaxRkzXpPnjyhXn47a4xs0MrODBhcPt5SASjIckThlGlRKRRdn0al6rh3gx4s2TrXkPRJKi9Xlt4yzYoAcxb7KtGpteBuaUKraFJl2RrET6bBqraZAcIJYkVWA8pkZOWfI0Z69knNFjGa/2tR6PjduOjgOtSXALUsJKqj4WSMQUzpy6fONx6XCgBHziXjj4jjkd5pXgFkTJ3NmAEIarknlV280ALra0vbMNA85A8HbHcU7ie62+YNKSUYM4SHsaqgB/5hwXpLnz+ToE3TCvllAAXkCySHcIpw+I9e0yF4kOntkonvWW4uH/UYC08St7a4PhgXCE76ZvzCPWBRHfZz7n97q0VUrWZirXBMGgf+IZH2CuF9gAY+L9T316jnbyek3egTSjTOaONPFHeOx93iN/vPMdadLzFn+Nw51o+CfKG9cRaQO+jdPH+7juCNt9mrgeSWEpL8pEYZ333TbvflNmhJlDj49xZV7EAwU1juc9vuM5zjeOj/C7wsaNGL9HmfGMdvDN+7islAYgOFCNo45RJgudTWIpUppHg3CbSuWcCArd0Jb9ytYGrCP6nGqbTU2d9v3MnMmNFtrk0rZCvIWWblLaAWhC6eKm1XAKhTf2vx10JBFrWkMp3HfmTeNiBvJW4WLczxg392EgpHiP/jPJ/Oh/IPf4dsTOOKRxul3o8R1po+4oI76jvkgX8ePveI888R1Pwn8szmeso/6Q7670d4VF2t3+8B1jNB6faFM8Efwmdi6tac+okSqiYZODRm7pCAcrX8lkqsWcGdrhiEMRfSZkmYB9ABfmB8RDLQa5Q7XIKNOa9WZFYxjx50DgkRq73x16WLSOouGyESsbNmMsBMKQkuFw/G/qh5EpSm7Ul2zIGscPwJoFakVD4P5wyyMRF6n9cIKYu+XnNgOwW4A8WB8OlAppFeWD6BgJFjuEEWf+hBOUzJty9gvAtT4BCMWqLEmfhXAQK9rrxpQDokL8jDoiAwDSwXAUinHslZQ+SSpMNVO1dzQnzW50gk1GYJSd8lhi5rNrxtZUlefFFBmblTmCmhjmCmSZiByaNvSJNg1rI80ohBrwCAQIek5ie6xW0jYMw9g9rf2zp1Z6lG3XPc0lTWaMGJi0dhLXDpNChziqYzyHKbEntfSR+uCxNhQLWyFw/8CipIDLnnG3GPI0/IYXVi6kAk91mm9az1DQE87P7X6Xuod1lpS18EWPM5mhZksgEiPkXgyM2V17NfZoPEkfv3H68Ttp+R6HRR7iUlkewAj+g7S36d4m+YOXcfmpzNskxN1Vxjgs8vAcl0Up43R8Ex9pePr4Z0gXMCviiYv0Ucdty9LbbriV4qIhUVA0Igr78UJuKyVd5I08ANQIG5dH2O5vHEbnyEueCB8/efe3L9WnNF6aQ7mmmhk8NikDHdWx6NikA0JvyqkBEyYiWawNVibK0veRORtk01sDF1Fnjj0v9uvWYjKPFwWza946u0jUMhwa56gdFpvwuASBDKBxOxIXR9n+z4x62lgAlfhRfprk20VgoDP0fTw2kSeeMVbxzTMNTapnnDfS8vRYDYvO/RsVME5H8G58JI108c0zyo6wSJPugSYqNMKw2BTto83jeiIN5RDOnERYrJdEtb9bZtT77hMgxvoE2iVtbDx8AaA9DTElQ/tBoj6fZE0CIVkbBWfsvaqmVI7vbAg88mMJDPe/nmE4Hs62WY9cckQUzjrBklY6JwfpwCkZ8sKR40zDADZx7YV9GUAAWrJt/Qz64kMAI6XKInoaDlCO9d35XBokDCeXCBWU1MLCV29vDqy59GfEhkKWxwMvbyi4Iamiv/Q/cYQQtB5nzvJZ1APiY75am5yF4+sTB+96E+JL7k+ZO6osBwXEQTHPuu9IQfDsVpnbNpePlIS9wzbL0tih2MW3lRQ5moCzRHLAPvTZcVofSX+BfccYkD8Rat4MlGct9YToUz+iTLrUq6FDIDG2vfuI1MVycdcXyn8gRO6mQ/ywTjokdxAzeIMbnMS4yz6DB5kmjXru5/vXJmSQxi4R+tblcKeR/jD2mbCZn2AN6wgvrpAy9Bv/AY29wSW0LFUQREh6MCms1rKX1kRImjMsyGGwBpQIHPIaQOrgV9YxByVbnyFYToA0xkRbkj7RbvYg6yD90pMhiz0ZaXgSFuEpX4JvYaHNa8LtuE1LXCJaU11DRW851zFs4J3y47n7Pm7LbTlJQhx50j5Isans2za/m/8WVkZZ7LmAVynv7ThEvxMVFfA8+p8ATbQ3cCYIHS79rl+UB36grvgzhx6Vx3Pc8Kgk4qKgcZrdCiNthMd3PCNvlEV4vBMX7zzjPcoafxuAmwvwnnMS2w0Oyg44M4g804J9W4qBZc+ZGGdNKMeY6oTqrgYiwKs1cTpZpi3OHopchZXesF+dqWbzQniw2ez2dAQo2cyUNFDGscm4RkQfANbut9t/O6HRP+Libzds/M076XZ/d4WN00QZ78tP2nGacV7ex+WP3yPP+9ITH2l4cqQT31HO+BlUayzyaFek2a1nXP44zfg9ynBezzeTUPqsOYG2RHhZB+jt0Cawl+pLgNVIAl/XnssEzEDp/AykjEMSMDWnZB1liAXyJNErHFCitIaFPIDXJFrlNhvx8HwoiCVkgqlP1jkcsrlDqjRQTZr5CcSTDZ1oOOS0FrGmBsCJH2NlsexwlxumzcSNqWEkuFt15sjTdUtKTGpYA1KjdJfHIIG4yE+nIWDNM6tHn8UVJqmCiRr2pVE57Un9Ji8i3ryfOL3P5slnQjmBwbSHEomUtO1TT0BJHurUDJ8vo+dAoNePz65JCzJP65rxZ05QyrMCmTuS2pz6kYhtN4EpgJKKPcnxCaXFvAxOlBIp5Wotw4AUY+StRjb0L9WQ4NXberwEONihF0ANup2IDOvbeLy8DDweJvRMZ7CWiExEIfnM3Zvjh/BCYRFSg5alpBA91IHEw7bdPP5MnHlzdazNtFh9XOT2Dno+w4CauOIsn/XDVcP4xT5+3x6MdDzZj/yxr+MX+eOb5ziMd/JEWJQxTj/OQ7rd8nfLiPRRZpQVZe+GR3w8ozy+yTN+7r47ctSncdnj90gXbR/H8T7+jjrJQzhk4ju/SEBkvMdzXBhh4/AAvBEWhUY5Ec53/CKM73iPZ+Qbx0XeiDNQMyBJG4e1ao3RQHAo+dDR4c9lD8wXzYCa7rqNKVHqQXCXtZW3feIM5LNBCjDl7Ds+KOTAGqQ2d2VvMRcOLwokCl7knbYe+EZVlShAA3CoTYCsoQESiF6qErCNMdl9MqmMbfR5PB4xVpFn95vwcb4Yv0gfz3G+8ftu/t30u2kjfaSjvliUkZbnuB3jd/LdFT8O201P+eMw3uMv8vGMv2gjaSzaBrhhbMWib8AXZj6TaBFAPKgrKWs524J7xDAHc5a0xs2N0W4QVAGRNyhpIaZmvr3e0UTH0QrAi/DMRmJcBkpolhbBrSdRqZG33+EEaQ/jkrTZDaDtIpX718l3QALkJEvnuSYGrCiKYlwSx+YcD6DhDcKgPNYGYv1+k0St3KUOt542ZrLyPii5f48kxLdEEBGn9mI+mXosdWK80H1GhOiS6SJHSkmJjzH30YT3amVumbNziAPslvtmlCVtjD9HGSBLa5aloy24Wjc4SQk8ryaYB+VSuGefwSMttEadbdYjfcnbRHCbM6cQ42Xmm0FgX5EnjRM6AcFsmlCivfbNHkQRLU4IF44YEg/3ypyIQ5fxg0vmhwTDt+IgGEzopHXBoCAVSDciMuVNcIipv+lcIyFpJoxyIapA1JYmAb+8jBgnnEChSMgxDsqSiAHR6k9rpWOuJmnt48rFfWNeWIMuj+Fg3lmq6PY0tv+erlaWPpaZiPv+6HFwEJIIA9awCQ3me1AcpM/MSzx3933sSScY4FKk5Ul8PKOccXyEed+OcI/XwpDXBYz+iTyjIL9GGXxE/mgf35Ev2hTfu+VE3oiP7910UU+ki3Ij3Rh3EhfXJn/M6Bt5SRvjHGWWvPA3riwio8J4RnikJTzeI243LOJ5jtOMy7wrLvJFunhGGTxZAiwhNhZPFixInqt0hlJDpxO6TyUYfQ4Ajd3iemzQAnEkHAdhCNKGxQlQpy40banQpgLh5NmlgN70811UWjSwdaRF1GYOxC1M1utAEEYg0O4WzSUg4/7sLEzCxuMQfafGGLPdCR2nId3ud+RNrb79d1xPhN6VN+J205P2rvSEjdPupolv0rwvXZQRaeNJ+niPdsWTOMYmNss43fg9QXjEkgAsjKcA5xNwSWXdchAggNvfEO6jFc4cE8dmaAu8NOJgbhMCD4gPIgCJ8HP7rak9SLOH4yPSsma9rkH+kAtvz9iTNIk12fWcmYII0l6A44tyQcK+XkTAoBTl5Uv99BVMQTOMNFjFQ3/cx8T5gdTMhXpPuMFus1Ea4+u9l3Zf2n8gxrTmGGMvZ56hsMe7K2WfJK1wNpCFFC4m1QunTmbnh5igD8aY1Jg6+Xbf+bzY3RYSN+YPGJDyJ3LMe9Djla4Hujj/M/DQIEa+gxEY2us5SB1KFdAS5vXtrk/BiUyPMUzrndF3MnO+4Nh0tk4/hpF2dEP5aYq8ltO44aUO8f2wd8ytky6lhQBkXtxm4A1rw/RAIkiC4OS4wLdvQOaGeRAVySiRCUTaaB0AoGKUN8Ajtysdpw53g9PwGAgCa5mX8T5J886aHv+N91/sO+Lv+kXfiRuXEWkjnuf7yhiHR/rIP46L8iOOtPx2nwFfI108yR9pCYvvcR3j+sfh4/dxnVH2+Bl18NzNxzd/4zRvr61F5G7jxhMyroh34ujwbmVRwTj9+8IIp5y74iP/+9oA4i7NLaUBNUCLDYMmLGebAEzOSb1ikyKLka65boBwWuRQ1Gz/ZFQEIAzdLTtuoG0ZollfH4Er4hpSovxLRPodQHdh7dykNd2pZLAHCp/KTSjAmtMOtGiH9lk5yGeeaVNFn73kDQzRNiXf7cTRL360y0o+6SNl3SEKopzIM2T0w2FRlrVvB2A0hIE0dvPHPKUWJGIqwtye0SLjmz/mj7oiHZW/057U8rf/RrpxmijrbaKh/7E2SDtOTzryRNid+W3oJ2lbc5e4z2xPa0A6ScmJK2kua9AehksCGZIe5AEXZu7IuuekTNyUZUNv+w1XC0d1O8cW+ZLcZ9IJWAMrAZT8uRw4R66KFRj+YOmgsBQiftrAdTOuIMHBoqENh08eEGNav+YEibeZO4hS3PuyBhPRgElTeuhz9UHqwNUlLK612SRZYzOCA22hwMc1tjQm7BfOu/lBDjHWrPN0Bz/tprbYOB6t9xxjOnFmDfHM2bpN3mJQBoMoiG8pk12ETkCuhvNziCLOzs1Vc2SFxhgpk+dCEEuMLV1L0jWUA/k/EU+FJmKvMk4WKZvjJG0iHrgLz7LnyitETrp6mo66uf7FD4IBvQeE2Vas9U18Fhqx9IdxhshPSJv5pBzWCXn4eRSZmwEhY/iGmWU2SAEkQV8iCBLiaK91LIi1smQyeuNafasC7QiOPKiXMUTnARoI4o0n64sWoMuRvhOB2Anf9onpYG2yjhJx6HEseq25eulFniQCaG1wfdFn/x4zLyb3Lf6J/R7f4723u09j/47T7OYjjt9daQL+xT5PVOBt2kDIwNBxflptWwvsUc8L08Dbuz9GLvKN2+4wYOYIro3TvVtKKmM3jG/aFziU77f9GPArYZT7vl+MX+Qt0Z41O+GzZgCC4VM6AxqoMBafYQxsh7kI9hOUN8s3cRAO95mSV/HbcsL9W9p0HkVzunzf1pvKM/HHpgV4Bu67ox40OV1/ePiBWzDyYEEPnR8Ngts+jAj9dT1vOaCECBhUM2b02ZsA0TguAj1U3qwtxEMfd1iHKy4GGoj6eWFbca2Db+7Y5jaDacMykApom9DWgXigHXD21PsHUzYgI66txKRbUjBGCgPCHE84C5BfAh/Dh0HG7cKI9CweG9ug7TZckdrjsQD0hATDICIhZ5doreYkDm7n9QEAACAASURBVHxbg5WWQDaDTfTgQocyPF8GvAnwM0bUz4L0RrAIFeIwzT9xLRdi4SBdiTFaEoCA1OhhlGGwnUSS6Ft7afmsUOoaxMAgvndHmPL5z+5SBxCMwpA3MH03EKdtiRhJ/UyiSvpoQMu4eaBpCICYvTNcg3Gr03pgXSAOZb5Z3ga0Pt9Ekzv5tWbBFxiIyeGaAK6cAQNc6VGaH4gJ2uxwuFErO/m+nOu3sh3n6gZQrCsQRyKoLCDmXvdgF8ElDRwgSI+2c/c4Qzu7S0pWZv5BCrR5kAJ4jQ9j6XXLfXjaa2kVbaVeRNTsSdjGAZ5YJJ5WZUJaad59fEWvhjIxfpP6yDymKzyeaHOSrC/amhTNjPBBQ94HzNCw+pG4DWWamLcGeuIonZb1HGOMopkt5gEHLFbzGHm8UGZjPrxY0/XTIBBAfF5DQ/+MDjmvHkTsDBpjbLAAVKIcjy9HemlNo+BHqgSU03r2tTADdpAxpSaIlhgF+h3Ecbpd4bVogJb0JZh86g3YhUVKNgRrglrRyaDdFiQ6bZJAen9CvFLWMJ6umxMXW7NDelmo4QjDl/4gaLnfz22KYezeAoPb++XoyABDbfqY+THso01p/um7x3HYnobV7CPgJVIVUhrOpzHDKiHp+dFU37sfkGoa70RUVRBw6Dl1Kx/tQOywlwu8XHq9Yscg6e94xblpaS0F7DSsB9IYJ2DCOWAX9hXSOjezNYwt40YrzVgyzt6It/jM42oYkfAp8aw9t5s9ZgNkgR8yW+fDvapn0GMy4GHGM75ZYF4vaUwwbDYsPFLgWzdRu2mhmCdIQBcA6wlkkEG4TCJvqSATKwz820lI28vGL4ZJxCYxg5Wo0bQIIj+TbmAaAMDfiWqlXtrGRBiIeODcjWR2Mk++eTnhgktxTMrinhvZsqxp5O22d1rod5frsyBGKnE68AfsgphcALGRtI1LDIjZiA2D+InLYwHwwxkE+QDAWJpEAcU/kFxiGJI0gDjPByNy+6M9Kb0xvrVM6UOCeQkRkYZrRl5YnH1i/INtULFBWpWDiUb7aGeD0k+AuQEvwwknmTbOdFJp22B+NFm3mlWcm63svzkREwCLGbvU53PmTI2YWBOZDZukepijhNTLHP/ilWqbNYVLAbFglAXVn055OU8uQ83TIBrkLBFubGPTngzUfIatbQxpoASWq8KMZnOTEF/TaVJNhAlfxqDstmq2tfL5sTbd1mfD7I+pJq5hU7eqpuTfpKsiA0LHsUZds7FzTcs9lwdLlZetbVUDAFgFaJxiVjOHowFdrDJNlwvVzZVXFFrhCdAk/wdGCI7h3nqfzkwtfk0cnPk8bwYIRBLCvbIOABp41Zqr2yDpqZS1nWZlodVmk+aXu8dY+LBXOGc2517ZeEhvYyQbAGnJlcsEMLE0l1e9upqNgVQKu+cd+Dn1s1gku+aDNTXE7SUmbjW17e5mszZzhlJojaESEFaLcZOZiSYQRIXlOsBIU1sCANfbcKcZKQJn8OhMY4o1Q16Q7sKDcDgrZDzQKSGOzQMRjGMkPoxjGka9tB08o7lO2na9qsnUtvIZ1WRMJSEsjs/SHgJxYECmUT5hzFptm0azaqZNDUFba1ZW2NFVhyXHammDQGFsh/ZlRWW7/bYyy9kzhn6sr8OxR23DPFQCssGBjt/bjaZI4VpM54JY4GqniUixAibOV9inEK1JgoPZ3Kbe+sgAWAVi6BrgSa4JgB+E4jvkCaViGc6EE+M2GHiBWJxYgpHM6mJIhmu4fd1qOuX+eSusBkI8svAMo6pMzQoDPigksg/hGjFYBKwBdqUzc+MEjOFMK61gTgznIMozbWvWPXM9MCDgiqIYYCEGlNJ0AA98Wyibq6mZK2PsxPiwhrJcm6bWZD7RhjbYGFMu1cx/5rW93aL3lNvQDn4SMJBkozupiuSZ7iYpOy8PS/UT6RKLfPlE1abQ+qZXNe81mefadJtkg7+aDyZ8u7QGm9pWPw26bYmRMcMonyGp9yr2IoDLJtWMrxK+pBnsjzj+HbpoaRAwPBEp6WiIdBAsBgXI4HLCzV95nTFPkd7EECghDdmAMxK+CwRS/Cf/3f/0Pw9jnYC+EUfixggHSFGhGzkgPwreDY/4eIJwIn+UTzkRvptu/D2uj/DIx2J5Jz/tMuVFqoQUSev0tHXI67KHPtDuCKc8BjLKNxcykK6RJvLG9+2TcoLSHd7dhjRe0U7S3/Vnqnk4z9pt713pSeP+R3uHclFmmZQAHCQmhbLKvIk1fVGEarpaU4gVm8XEnEiyYJZXGDQhLnmbMnJnJbGYbFKUfdyqLEE0WJ7CSQfoJlndQnyJlbKymqpuEpJGgQqCCjFqUUxUN1vb6janjxW0QZyMIg1mTBmj5PEW++QgNuazHRRtuFLTGtBOBgtorbnmzoiZ8QAYJPvVcMdpHLZc4ylLuwMFKU3taIJjEvrOqOfuE6CKMux0xGObRMcwKRvaXeZGZDBWWAjDbnqFAuNAMFbFTC2EAG4zafcwbh4v1nlf2r84c4YI2JIHr0GQ12C/2xIw2ka5jAWEA5a94NIrlXkiRoDsKQ5kCtebG/gmJbpGUxsXueXoTGhz5cVSJ3iGVm2zersGTJCY8ExxACU4d6e3fJjOgCSSiL3dNppOINB6eyu0qdYKW+OlCYQKRGmwJjVbgCtGl9LxFk5brBFtv969cuw44J3MVvQwnEJdcCfpdgkAs8MOOhKDgnHfenwq7MBzxNDVHp+ywjod1+rYgygSQZitvSZxGGIpM+PmucNi30BklHD9rLPE/VesRdtITwiuxwyslV9Z01hVq2w5DV03stF3tlMxOHLhGqPnGInEcNSRqHkQAwwOoCmtWaBEh9lepCjN1vbVORK0pb9eWq2vh/JzXydjtUK0sjd6TFZD2fSFqjJdhx3An+v1nXfvicTJgBjM+RdcDUwKeQkEtqowZQuaoL0llgMxqcu+Bpuk9f726JE+m2ZknXPkk2CdcsrJ1dWYlE373TiBYQRGwSz4eAiCgjFOhCprG6Uv1oUlcBBiMGRD2SgRM85WBMwwTwsBjc/6QpWtHK4NM1icNnpmnJKIHqwlLpdzrc+2+ov//a/0N3/5pX7+889072Glk5O5Dqal/sU/eal/9k/+ufaPprr3YN+SCuYbQoi1whqDZ86AV6GPxRSa+UkQxPDQSBgMcAvvPX4jnAN8Ycx4Bj4wPuGfnXS78fHNk/yR/g/Co+zhmaAYgG7I5Jx/wj8u2AsoUQjj/OP3KGocFkCROML55o/3+CMOijTyjcMjbeSPOiI88vA9TsP3blikjTLGz0i7W0akibw870ob8aS/K34cPk4b5ceTOBbGuJ6UHqDBYu4wE2+ihvN86uqzwUEGe5RNWfRqQMLdxGeviBIxeznJp1pfXRvJVRO4pE71duNzzNJUa7JYVRWN2gYxH5zOJF2P8ZFCM7h7zNXYnWJqJ+Is36uGe0CcP8GaWKcGJxJMS4unJoANADudu8KB32wJiwUMZY+IGW5wa66N8zwQe2tHI3AxeOkyyBKWqTs4Fa+dmZruRuo33rS2+91wRog3sJAsdirLiQHvtt2qhmCYpLNuymrWtfbsfGQDplJfzbWxWeFSkyqZ+s3q3mUgMuZMG09jAKpZniQK3Im2ZTfAEg1jLrEABh7DSUaLC08MGSVph1oIspla3y8G62LuqNPNFh/Xlap8auTb44ca6JvV2jYrtZvSxBWmT+u29ljhkKNtbjTHuYsB4CBKzzN7jDN51yHpqFTDCWBu1aLkZKnMwIjxLDivx4p7Wmt448rqIl05rJA+bExoTKoZHkFUYxrXZ7WZ2s1GlUpNfYe507Zb2TqdRe1ZpjUOP7AJbvmklFfp/jY2b7Om19TEUqtt16guMLHLmTNKiL2QGlQFnutQ8qNC1kvS/MWLWDVZ6Gaz0bTCjSjt3aq2OVwIuTT3cFdrrGFWE0ssOKvH4QwW5lh6bQ2yKuyrHa51Xa+TSD4H0Sfk5HNmkKb3KMqvuSVkifkGkcEtcvbMfmM516qmXgzmCtdrONKZHQD5CMhIdeB0r9dGZkWx8Bn5Gs9tjElpixjJ14CJQCRuycMcxxL81hv0L5JxHZz1+IiixQrmIFmlHG/pVux9zMmydi15t7TBvLmRFrY0Cm0AJGZkMEyUbXtNQMyU120tJewRwTMPWJKHGGP/9Gn+8G6HfgQ2FlhvNURjt/VNgQxveMAnS/BaNdteEG2mm4AS67UpqqqkT7lucFBUlSrZAiY4W2QXKptW28tWL79u9MOzG734z6VqKi2Opc2F9OW/vNL3f3Wp8193yn5JnRBdvbY+SgWIIlWpzVRARHBPPy3NwEUh7YRsYSkmqSxz788BF+zC8zH8d8IB943fI81u3ig30o6fQyscRL7sf/y/rvsowIhghFjH31EIaSOchR4X36OMcTreQRD8xvHRcMIZCIuShnpjYKIOZx7yj+selzkujzRR15ggIP24zEgTz6gn0o2/x2mirnFYpI246MNdZUXaP/aMsqiHd8rkfTxWbDeAFLaisyZXXky0sQITKkWN5XUlAL6u02ZtuHc7Uz4tDRABMFWNqBk3G9KmBmiDgLFXjduGZO8bxaxyOrVoFsrd1yqwh28N7VzrBqqZ9kE0pDNVTlOncPUrzglbi71YCZjS5EjCItgMdL5ynXDCVT43UrYICw6Dqz9wEeZ+4LxxN0Gva1UY68HsCfONCLmBywchLNIGtPAGAWXytmXNaduoLi3KRPSL+LHbNFpUc5eKtTaQC+AODqxHjNjcWC8Cm9qIeNcgmfk8IWS4fUTandwuXJHaQQlSjBCh57SY8U1ANkOhyAww4DUzB0LZDWfM+Ob2mSQI1z43jBinc2m9wnY6+hlouffqm1yTKafeiHxx7DFlmIREnTvYwBf8iUO94IscoApiaSxqN3tgW+A5XsdArDXSlso23DPOFjFtC2KuS81me+pqCG7a3Hs90U5z0/B/GJTDlsPg0xuirULEz3jCQePoYyDSNs1G1WyuKsPQDrIDzqnhbmWJjhEzovws+Ttvu7Umk4mNzCDO5rIbP4gKpCuI6H1sCMHna3kQVcwCkhGO4liXNgmpCdx5hcS5s51y+yCHc0QKNZHWlkajlFdr1jf2t76h5XDafSJsXXc1sStSS1VQiLX9+dyifwg0pGWLcub1aOXDQrreYGAKR03JP/yU5cAxUjHXCte0U4jpVu16m0z/0mfrJyTFQfY9q6vOIcDw015qs8EsN155OQ5KRxdwxUgz+Ns2EGmNRb9dW2lWse8gjiH4ICiAy4kwEFbhmzrBSEToTAjSO/aqJQ1wseyH5O4X4RlrkbFnH07L0v4FEIHDObP2EOHDRLCu0RXxNVH2CjQ69j/arRbYMq5b1etME+zwFzj8Qe8uEcSIxKkfyQSCE9vIz3vddCk+Y/1ynMKBDroq1UT5OtcX/0L6i3/6/6g8rPX4k2PNlp1OX6z09b++1oMHJ/qP/5tP9OmvkfBI6xqLj7QTfhufxPgQYM0m3RsfZTJYpsgBFcmIEMg0+WVIDJcHdAfPBC4IeB5P92lIG++RP57e63+E0d5Nk/0P//TKCJ1CWTTxi0r+IMMoHQjdbgjvqDTyxzM6sls+37t1RJqIG39HGOXyF+XGk7DdQYz8kYZnvEfaSPO+5139iLDIE2USzh/fMaYRNk5L/G79UUak4xnpKCMQeuRDfMrZI047JpwnFtIeFCn6W5wzsmILgKWl10YQMEGTYR/7jD+Xzm6kDQjPrhbto8rlpAMc66ZpC40At8+GbCTgGmHnNzid2Sorh9sE2VRlNtGykpaIzSAkcO+dfF9Z05bTehyAXNU8e3VwoNVUy7ndNRtQsKwsqQcgW8qQ8gBrWKlvrt4kAka5Ztk0cQtdrulEmhmhWRKenGXA1AziQOp9A7NBmzYy18Q4LKdJVMjJw6pOyJFjhY7z+Qa3nb0Wi4Xmc7yepXHgmBdAg4oB44dI3FzolvlPkgbE2fyYPzAXiBKg5TUxKRMA7DMtF4sk5sbEcKIDkkiQI163Z6PNNnEqKFhmXanj5VxcFQewX6NQTj/2bAocIYiQhm+3nG/bMJvW29ROtKUZ21khzScpHsnJ+XVCbNv8SiDT+WRPVT7TXmK8hI+UDQILEMes8NhNkoM3rSFCqqQmgoga4uJsA/e+8n3wWbVnxTvqY/3h8wTx9fUqzevG7jm3arRVBYHStFrM8COe3LzOphJrFz/wNzX7Io3LMW6/k+Q+rfNOmi3SIQDzSz6GjTSIb1AVYd2uN9Icxhnij/6xKLOUlsUJsbwezrczkKClLuglpNsvC9RK4KZL6aaRrugPJ1iNtF+kPWSReyVdNdJNm/YjqwEGfV7JxDTOaN5cpbNT313HX7kXfnLgg0jea6is1FfJLe7xPPVni2BisOLKOpwlNQHPE/Nxsek1myUlY/o6N5VulQ2noRr6wZpnbTR5p/V2pbrBlezU6wdJAzCFZc4SZhjtDx7HcSFiBzFupTWwpu3UwigMe8owxUdZ6VYIIIkxp86bmxvbwV/VvZaLQxV1r3lVaMH+TXhcq01yRsd81ytpmtRavAauCICo7KbamyM5s6qHjmbS6an09XPp4vrKUoRJNdfjg0qPHydYCBHH+F3cQGDIft/rZpWcAWF3wl6CKJ3jI64E/r+UvVeMJVl6JvaFj7g+va2qLF/V5dtUO/Y49hhySA53lqLEXXElSMACAgRCwr7pZQEBehWgl4WwDys9LGS4hJazJGeGM90z0zNtpn1XV3V5n1lpKt314SOE7497umOS1SNtAjcj4sQ5J05EnDi///5CdyhWIskZwmgQMirFai3fd7ErazbXbdLI8p9a39WW52QdKNEy1U+5TrmP37b/Dwg6O1EXYEMSEHUBtVVEioNVBEZdRNVRx/wI1MDUludUPdW/On5SHZbxp+qovnms6qstyxSxU2Vqq9pxq8a994GXx7a3Xfl65XqqX1Wf9VTdvff3pLqqjFvVh9qqfrjlfbE//qnyKMnEWYySYr8/xMrKJoZbKaI1C1WjJU5ITiODO+5j39IU0jjHnesriLuUwKvMAYFh3sX4koWpfXVYtobO5hDtlRBxjxC4HqIsRWgOkZg+dI2SkAk9riKKIoxPu3j25SPQPKAf7Iq6sr0T4tHDIXbXhtB9OiuZGGhDUO1XzcYl9bee+0iMPsYPVTF/YEISf6w/3MHOsgGErvgFBEkb8PpIECJlOtqsiiSqQDcSHD/ZxP5jY8icBD4d3RIdlubi9q2H6G5H6G8Zcm+p4Ytq3zPryANKGCZYZk8nGFuso9GqorczRO9RjMEWoTQp4WeI7D5qcwYOnhqH63FxqsLRdQzbwKUP72I47IOpecnQ5kywktImN459B8YwMWOKRrQz2IVBGyjVk0JwCgUZ3y1VoZR+qP6v2RV4IbC+kuHq1TuS/MSwCfMRIWXW1jjB4aWDOHJyQnBv4tyX1Ch8N+/+5Br8fo7UyKBbujh7aYmBPGJ+brNQlRMSNA8RRwHq9TqWjh5A7iW492AFSdtG7tuwMh3DuI+JQ03UZnWMzenwKjbynoNP370Nf5P3YGB2YQyHTk5ge7CF5QfLSLs1JD7twEzkEYNhalRnO0kLkzPjOP58HUadC2gKf3eA7YcR7l7dRp40RaLSjAD1MWB6qYrmlAmnSisgHckskVB3dztobwTor2sIOkw56kqoVeZ1MLnQwP7FRdz87DZ2VjsyL80KuQsT8VCDZVQk/Spl21QfQtczRP0AjWYVE/MNjE818fjRJjrbIcK+I/ZyP21jfMbA+HSG6piD+viUqEpMetZnGYbDAFurXWwvh4j6OoyYlC5D4g4xPu9hfmkSj9e20F72kXZNVMwWOsMOnGkdzQUHEwtVNBs1bD3Yxfr9HfTXaS4AvGkNh0/vQ6vhyPyW73wU7ko0S2q/KHHvtgPwO+mtDpEnGnM/0XYjNnA9NWGlNWE8NS/B+HwV0/tbkm2tszHExt1dmMEYTNNCoPcEJpaakDjIUK+1MDXXxPQBC24L8HOg1x3i8aMtBLtAuG0gD+n/kCHAALHdR5JHsMl4hQbywIVb1XHy5Rk0pz2srW5je3WI4LGGqE+FBqVdqtCo8k/hmlVMz0ziwMEqrAYQuzk6nV2s391EdyVG3qnSLRapFsCoaRhmHcQpzTeWpPHNQhOz+8ax8JSH5nQFK8u7eHhrA+haSIdUW1QAK8bCIRvVcVM4zUEvwWA7wXAnRTY0RSMZ6ruYWWph6dgkzCrNE5x7xdpR4JIU+PiC28BQVb4TqulHBJ2EngRf/XFd5p9840+gWeqc2rJ+uU35WNEO6fAJ/3gN1Vad/tyGzgKeVIREHauK5W25jiLYqnM1IB6rn2q79+KqvLxVfX9Z3fL11DXZnvX5APZes9yf2md9RfRVW27L53nMP/ZbLlfjKpeNqv6DDeuWr1OuoPpR2y/rj+fL51R99kXSbjn0qo1FhWjYGqYnp7G6FuO9n6wi3ugBtQjP/+FxHDg5CbMSwowzzIzN4MpHHXz2zjIQVGHOpvjTf3EU05Mp0jyEm1WxfamNt39wDQgnUZ2oYuG8g6Wz0/DcCMNehkc3dVx97xKMVohXLh6B3gAGQ9rDPIxZNtKqidXHK2ivBXjx5ZeApob2ZoRbv+ph+cqGSMeHzjVw6rl9MF1f0jDOTB7CtZ+s4e4v7wOWi8kjHp7+g32wx0KB521varh1M8Lj63cRdvfh+PFpRKJUZ+YzqiJ1zIxNo7vyGL1VX1TTRy7MoF5t4fKvtnDtvVWgY0MbC/D9vziJhXkXGQlhUsHO9Rhv/+1nwEYFmqth6nSGi3+4hGqrCsONYPR1PPgsxOVf9fHpu/dw9OIUzl5chF0NMehq+OBXHdx6r42rlQEOHK3i+d+bwthEE7t+V0Qb5vGmypqqQwmPo3pP19Cse1i/ASy/4+Pax/ew0V7FxW+cxtLRKuLYR3stwfvv38b9t5exfs7G+W/UMXPEQ5/SXht498erqNkTOPRsE4cP7kO0ZeDv//pdxBueiN5TR3Wcff4QvIqBj977ELc2V2H5szh8sY6DY8fwzi8e4t7HW8j6FtDo4E//h/0Yn01QaTKuwcHlj3bhX61j5Wobj1dWUN3fQeXPJjBzbBI9K8LtqyGuf/RYnM7OvXQUiydtdIYDfPLaLpK0j4c3JnHm5WksnTLgVmrQbR0/evMKBveoaagA1W08/92jmHx6HE5jIN7VURRI7DRNEbWGh3RQQbcHfPbzZfQfJnAnDOx/PsX5Uycx4QDv/fQmgk0LR44exKmXZpBnLn74t9cRrFF6M2FMRnjxu3NYmJ/Euz+5hUu3bmH+VAN//J++iMOL8/jph5dw9bWQmZeAyQ7+8T//HUxODpHZfZHMGPoozpR6jnpNg9Yax+oHA7z/0/vAwAUqMQ4/bePwwQWMtzx0tjzsrKW49st1YKMr6rLT357E0sFxtJqUfFO06h5urUf46KdtcVa8+I8W0Kx5yMywSNgivhCUZWlWC2GZhWmjVbfhzszi/Q9uYXNjG8+++hQ8z0baNXD1vXXc/riPNIqw8JyFp04cg2cPYZku6oM6Ln36CMtv9QGnisnTJr7y7ZOkr/jrv/klku011CZbOHRhHC98ZwGtI0DohViYmcTjDvDZG2vYvNmG3cgxd9LFuW/Pwaxl6G8C9x60cefTNrK8i/1HWlhcrCEad5F1NHx2u4sbH6zTUQGHnl7C0fOTsE0Tn77xGJ9t38f4viYOPz2Bp3/fw8TEOIxuHQ9+fRdXX+sB3Q60mTb+6M9fwvR0E2HeByIH9z7dxmev38HJpz20Gi6mxoFavYGam+Pu213c+bCDtNcBFnL8+b84iVYzFs2DZzXRvh3hjf/rY6BTB+wEjeM97Ds4C8/xkOuBOP3SyZcmHarHVNZCrrfF2kvizZW3gPBm2UhA/411Wq37XLvL6/cX/RTUQNqXmAB1XrUpr/dFiy/olDqntjwvBF11yk7UyfJW7asOy1ueUxdn+W+rW27H/XK7Jx2r+qoe+1b9s4w/Pjg1BrVluarHPtS+Oq/K2Fb5AOy9/pPaqHZP6r9cptqyPv94rrzl+b11eKz62LtV9fe2oc6REqJJfbGeo1qtYG7chbkFuEmKmHrAio9mtYmDR4FeSgx6HROOieW3a9ADDVm/hmw4wOHDBpwZA50+MFWz0Z+vQIs3kbdbMOstTE/VcfasjmYdCAbALRu4fa2GKBqKDZlLj2WT209Rq7aw76yGh9fHkHYHOH++AmsKeLzsoftpE8tBJPbpVnUf9u234Tvk/HXMNTRcqiwWOt3IRU1v4uSJGpoHChXy9iPAjIDHa+tFyIv4QVEvx5zRsXhEHzvWEGku3wpQrTk4ebKBg/uA1U8WCp30oAI4HZw91YI+RVNDgPEFB9m8AwRNIJgQRyyqNA/MN0SVraceiNx6/9MB7l3ehqGP4eiJozh70YNbA+hAvn6/it6jbazf7KG7NsCps1OotQrvYoLQfI4OJ2GhBfgMYTeZm2P5ah9X397B1qMYzlwFx47P4vxFIIzqaK8CvVUDl36+i49+voLJ2WOYnS9yklP1Z+s1TE3N4qkz8zh7Dti5Bfx4WAX6k3RFQ6tm4tw5B60pYPPxPgy370vu9EYNWJwGbtf24eEAyDounKqNp07YSKdsUalaCbB+bwuHF49C3xnD44fbGGz2hLg+s0gd6zz6LeBumCOMBjgwPYMz54FOewzX3gjQX/Vx7a1dzE7MYHERqDV0TCzRHFLDoFsHUBe96vz0BCZngC6zvcVZYUsVP4EUXq2C2j4XzhZw0/DR70WojtUw08xw+CAZZohmaqK5DwcPLeLCRZep5vHav5lAsMPvwkJ1IsWpU9M4dBzYuLkfG+vbopqn6ebkSeCTX8zBigPEPeqIU5w8ZsJbauDxkI6jxfohDm5ZAq+qYXJ/VBIbwwAAIABJREFUBbszFbzf2wG6DbFNLy1MYN+8BdsD9h2YhN6ZxM1fd5FGTeiai0owgXHTRMum/kHH/iUTtxtTcOwhqq0KTpw+hMY4Ve8USug3wkgQwGRaZ7YgL5gmqHguDh1zsfzrRaQDDU9fWEBzDBiuAhtXTNzq9MThdKxawZFjGgKzCtrraYYad2ewTFtFXEPFsvHM+cLk8dO/89B97KC/bOLacBcHDi6gdZBE0oJbr6CZAje9/dgcGjDNGNPVcTzzzIQw8cEWYEXT6Cwv4/FGByYDEnOg1aqhcqCB3fExrOpAbzjEpHcAT50CpiaABx8kePD+HXQ2WL+CMy96qE0D4wct3JpYhBF0kIaG2DLOnrZRPWyjn7SEAWnoU7j+622kkhueRBdoTRqonhrH1q8qMIYG0qACrd/F4QMunEUX2/0OKnUdmHfxRrSAeNeBVkvQsGvYPz8lZocuM27aRVwZ1e3sV9Zesc/LEv6b/0RrQ1eIL9Z3JVWTtiiirhopOsBjtaarfbXmq7rc7q1fPqfO76UJhQ5w1FhdRFVSF+G2/FODZRkJIrfqAjzmT1RGe0dQOlb9KZU366s26vo8VgS3XMZyHnMc7IfH3PKY/akHyTLVTl2PQ1Blqh81LHVfPGb98pb7qp0qV/2ruuo8+1Vjkk72/HvSWMp9qHtgf6qcW9Wn6r8Ii2E+bkb1UtVYvE7akXTJzxwB+UCIDoHC/LyPIPdFG2XYhfcyjADVMQOJBQR6ilBPEZBQEkKcRix6RJMgOaGo90TF5wDHngP++L8+i32nW+jRr4V2RNqQLQcRPb45LHq20+mlChjN0fpN475Ne1SEypgt0kiUJwiSkI7N8CpkgOmYQhsxwRUKuywd7Lnon7gAvPStGdQmI6lPRjrLHOSGI6tTzwcsL0alQZtxCIv92eyXQD8M1UmhM7c4/chM4mAH4lcgTsOiBo+h2ymqDYYHAVUD2LwT4tOfAp/9so3ezha+96dP4/DTHpIqbfFDSav7yjdrOHrSFe59uBziF399HXYItOotcR6TucqYVSK/Ua9g5ajZFtauAh/8aBmbd4aYmmjhD//0aSyeArZCoE1b7CzwyrdmcODgNIKHHbz398t454cJPMZB60BjMcXBZ+qYPwlklQLZjPfF1YgLTe5FiDisJnDkYgOnvzoL31zBUB/AawGaG8i7hTGEU9UlPIdmv2QI3LuTYBDv4sA5YPEZC8ahAbA/gjHBfPB0xgLMKpAYdKiIpWxIwnEU+N5/dQRTh6tIV3R89LMO3v9lV2z5ehWoTpjQSc/zIQw9hesxrzhzoYcya2PBLCAineC4ytdjVujzQMcHvlMbbsUTG30vArzZFIdfcHHhmy4SMlgm/Zr8kbhS4N2n9EOoA2d/18Oz35lDXu9hSP8OamfdwlOblEizU5kbjF0OkSGII/nu5NsbOeQxhEkiKcUxwYDjeLCdIm48SGI4rQSzxxK8+LtTqEymyAYh7n7UxZVfAs4AqNGH41HhhHrgvInv/hcnMUeGm8wxYvEQt3N6bIcwIp/uGeJESs9xjoPfMpNF5bYOOoenLqBVaZinGYecdQ6rTtU4ENJOzWlP/4OaXTwTLUWs9RBzvkwB3/9vnsPJZ8mhAfG6hg/eXMFwANh1W75js07+gmGniRC83MxgVEd+MQ5w6gUTL3/3IGr7GY0xYEh/4VxJRqJqwnFtyEANIGAQwzjw7LcmgEaOfFfH+pUQv/rBJnobAKETzGqMeoMLSCSaH68KGYevDeR+Dj0FnPvaNCqLATrxrqxXMX1kXMBp0qGvL1EpU2Mt0QQOMzrKxDAYj74DpD5lahu2XUGrMS4MCB8r40siDp6mMIYycu3jWjRa+xl6R9+G8pqsznGt5q9MQxQdZH3+VB1u1Z9a19XaznJVV1T/IxOrqsc+uc8f/8g8lX+mqlC+iCKILFMN1QCetC23Ldcv7+9tp87JBB09sHI/MtjRjZfLVTvVX/mY++VjtlP9q/721lH3qvor1yuXcZ9ty2NhWbl/dW213duebfeeUwyLKmcdWfxHL0y96L3XVX0LMAEDmFifHtcyTlkBJKSCWl56pNJ5q8iRbRbOMAw+kTaZeHszzAhZJGEalEokax8nEydxnCAMqBb3cP9mDzu7a5icH8eZ5yYxyA6LQwmdjEzbRjgswHToNBMkEaI8RED6HNIxL0OUMpQskvAXdi9j0wuwF45BsK0JhynvkvHDQBIAr//wfbGXnjo3h8b0IVy5fEf6pYQr3rN5goiLKdPhmjQdMF45wTDpI8prBePJC3A1ZgSwJGPhx8l4d3FslQULBJrQaH9mTm+gkQF339vGm/9HB/l2CnMeuPgKEM4CK91NaFkMOwuxsDiG4+dm0Ltdwa1PHuHuR23c/giYe4ZOUw5CAfggnxJLXKmjV+DEwLt/9xj9m0MgrWBmYRwXXnGRjAH3VzcllDB1LUws1vHUmXHceL+B9Uu7eC9LMXngMBaPAd/+4xfhNQ3kToru0BDHONooRaSjujb1QaJXzYDJJRet5hI2NzegWSHCtArHLcBR6FlVQM4WzkjtdeCjX1+B1zLgTQPPLFo4863fw4A0FoUDGJ0AIx5r9FAj5gFkcZ1sAMdPAe/NtrB5pYedWxu4sRTg5W+fJT6I5A8RgBPLRZ71xYmMEnAU5nA0RwBoaG4wLAI2FRIYHexieiCLHZb+BYY44ZER+NrvP4t9s5NIqgnCKIEVEc62mMSm6ULLAwzCDB1fh8t7+epBtJYceI1ivJyj4rdIsKXRnOSc0xMbBFmiI6OuJYjDAINAh23XhDjwe+F98ztiKBr9ouM4QBQPMT07g+/8yRzijRDv/t1tbN0N8eZgEzCncPalcfzop+/iwJF9+MffPi/EuJMNEcYDOJYnqZmTyJe+s4TRBEWomMACM8aD31NeMAR0fLPpqBjRCTEUD3YSXvGZ4DNjOGRaRIfolvLkDIVZYhs67Z19Glj/YBzX3t9EHmdYu38flrEoMdnD2IeWexJZwjfPdLwCDUzfmyHwox/+HOdOPo+Dpyt4Nj2K8akafJ9hX7owynSSDDlgiaVnD/T30DB/AKjU6xhu2Bg89nHlg1WcemEKCwe5BgQI6dGpM/TQQ7cNNPcBm+u7+OC1X+GrL76Kr3/3KG4/WEdqRggzhsmRObcQ0uPdspDZhdZuyPfI5D5xHYM2cOVSB5lPTIaqgOhw/eQ7J1HkeyzWWbWOkp5QeOQcLHyX1LrLbfHeiQJYlMp6WqrAY747bp90jmW83t5zqm9uy+dVfVXG44Ksf3FRkyFI6k91XN4qgqc6U3W5VR3v3S/XZR3+qT7lYNR27365P3WuTNzK/arzaqvaquuwnSrjVv14XtVRbZ+0Zf0n/e1tW74G6/O8arv3nOrvSX2oc+W2qoxblqtzX7QfIUbJWIv7Io1m3DlDScQlNbVpYocZAjWjzhBRWBIipu6vIFxUrxqJBptq+ZHHsLhv0pHNdNC0qkjbwK33O3AqVbTGDPQDYP+hCXqSIaM4QDd2hq0REW6EcMXQJQHQI4OfFYh2JKo6Q9rE3ZUMMbGnC9hh5hEXd3TGtWYxPDIkHeDuRz6mnJaoSu0acPD4nHjWZ8QVp8qL2iI+f6omBZCCYSgKiIWPguA69DjlAh+JOi2TTFJcCAr6R8CRTMBdDFiMPU6AnatA+5oJbFfFpubWElATKIRJruhI7u52DFh1YHq2jvtGBXEnx413UxjjBmZOVpEmoYyXZImLtuZbWLsFDB4xtMyD0zSAeghfr2MYMQsZU/saSG2GygEmNQ5eBfmwgp3lBNc/XEdtbBaz+xgd7COju3JWBzWGtsbwM1Im4n5pUkav+RQh3FYV42YNjlV4YVPFzaYiugmCHMSjPe1SitzBMy8eEALsc3H1NDnX9YFBGiA1XViUDCm9MdSPCh1qzzId/TYQcDU1BjAmdDQndCqS4BPRlg5L9KJk6J1hg5F9dgK09EmByBXwHDssQq5GiIfiSUyVBMMK5VVKgJF8IoeOzMq1h1EftuFISCHR33okIkRNhIaKVay6fhyJhL9wYAwVbxTNkI6kec2EZTZlLF4C1LS6TOkg9WG6KQzGd+qeRCDII+O8I/qfQQYyQMKQTNMVpmIYFRLjsd9x8N57O8jXZ5G0a3j7bzaxvhbixEunMLFkwqoBgzgVqVbXPFk/IjKVKML76G1OmFqGZQlQCae6EGKBJxKmk98XGZKMD5IMjyZJmiUSg97bZG4yxn+zITkVs4G641A5h0oIXPkYuH1jt0jsV01w5MK8RC9gCLhizuKnzfkVCfSrzhS3PhC2ge56juH+GPYB4MT5aXiOVSQM4vUo3HKZkUUnhpH7yElLh544l8a+qNfg1nXs29dEvV5ED+hUuzGMBCniOEXFEDcF5I/H0L5voHM4xtjTJmZtB3FqIdEGsGNiGhJQiOGbVAMQ3wKo1ajhs7F2B7j8TlvwAIyqhZQTUdZqqwhr5DAl5LcIUySehyyrLOOvuJEiNI7CEB84K8jELNZ8tT7vXbd5rNZstY6XBTWe40+d47Zcptru7VfaSIjNF/1/TtB5ASVtljtUnbCMf+oct+qn6qhtua6qr86praqz9/jLytXY1M2pflV9tVUMCI/5U4RdlbMfVZdb1Z8ax97tbzuvrqH629u23P/eOupYjY/XedK1FIdX7lvVk614wpJ5KeKaVT0CQYjUFepYvp3AfFPDEKuyMFSyWawtUy3FSUlglQJvWWJ6CQpRrJtFPEycY9iJ0dn0ce0jBzfe38KxM/tR8cYEiKXWtEUtSUAUAohQlUyMZ5NcrTC1mYS3kW9kvwVkKZ97gVFMEkvYVxIDhsYyDI8qL1JZQkMu3wTagwF2HwDZOU9CVtpxD5ZbIH4RcISxt1QTsx+yrDE5Gt6pwdhoHSyW6UvKLR/miKWmmo6oVWkhqTBGnHrcQTfC6v0BLr8/hs2HA6xeC2AmdcTGEI2xutiXSQQJyBIxTsd0RFKl+pl2UAJoxIGOyx88wPTTM1g6V0WcOiAoCJNJEEgmbgP3r/Yw2GQ8oY3mZB2tmYYQvCTTUHWrGAy7CE1DVKZugyFbhE6tId/ZxbVP1/DUi7Ooz9NkOizQusTZkxJOweBQSmJaUYYr8bsnGAfyAHbFgkEkN3JAny82loDTXH8fiD7xsXqtj5Y5j0MHDwN2ijDxMRgkBSxnpQrbsQkzIloXWbk1G3Qwp2y8uwr8/AeruH3znsR0PfvKMzjzqikqempqindjix9FOExx/2aIqGogrw7gOjU0yQQtNQUroRMmxfuT6Eu+SKrAqVmxJFyLaz9R5wgAIoleNI0YQMU8GolO1MIIXSHvRF+LKIbl6aI2lxh6xsrL2mwi7iT49F3AmszRyx6jPtbCxLyHyRkPYZZjQO5K1kH+L7QAtG+LyUYj9LQBU3MkLG43BI48Azz7zcO4+bqFzoqGaD3FrU928Gd/MQd7Bth4HCLMAlgObQqc86F8CxkBhRgLbxaIalwvOEYh7IIuS3Q8S0LmqP7nfUhuDQLJEEuC8ffCbxQpTmX+87siY5sa2Frr4/03gG6vi1tXHiLpjOHQ8YN48Xdt7D9bmNC63T48IgRqnC+6xBoyYU93N8P9y8C1+7dh5A04dl2YrNZUFXHIUDuuPfSF0EX1zoFT4+XaLloVTZj0X34AxLs7gF3D1IEWvv7dMxibAno9astpFlNxkhlWl4Hr94H33r+Lx3dC6F/1RAFFM4xn8pqhEFxaQAoEP75MagksATEa7gK3L7dx+dfX8fIzL2D5ag+7O2SauQ5QPC/WB1ke5O0W2AViGuc5gWQlPFQhDxerCKM+OK+K96LWc2le+qfW9eL9fUEzFT1S5Wyi9vf2pY7VVnXPPvgr04PPs62pDstbVVk1YIdqX23VRbgtn1f9sJ6qU26jylSbJ51TA1fbL+tLnWdfqt8nlalr8NyT6qo2X7ZVbcrjUHV57svK+RzVuFhHjUOVqfFwq86V+31SeXEtTjbKH4JyDI3JITgBhV5RbU1RxsHOWgTjRo6IYRfI4cR9tNcpstFQTiSkUR5oOmwxv/KI4y8muw1KDvyIaR/rbDrIolbBmBIKVQeCQOA34LquIMFxvPwY+GESRYr0lZKjCDT0w+T3lgcSIiIhcDmR82M5LzBV1KOmGtLAxs4qcOX6JrKeKwSf8ctmmsMPIjiGVYT4EMxDsncVwoBkjKIKmTcykjrJXUjiHFppNapKOQwuPMwHbhex6pTyDQeOVkHQibD+QMPGAyAa1gop1qA6L0GlWqhqtUhDxXaKCIOqJQSLjzzBQBbNSAL3CalJ/oTmAy7CjKu2RFvrD4jyRu7JltDA3DDluWYMiUlSVB0CbVASG8X8R7tAXgX0Gvo7HTEVEHRmKGYDIsoVtssiYURBrXWGJVFapOLDqhbAVqLBiYvF1irwsdPMRN538PhaERPdXjYxsbAgWAJpbsAn8Afj5JM+cj57u4IwZTw1wVs8pImGoA0MHzPuF7h6aQOIdXgHqpg+ZqI1J47OdJ8QezAX+MSkbTXCzjqQXaOd1EStaiBbKGK0K9MEJyExKZQ21CCRCTWobx4RVe5SSNKoYiUiG5+dgJ3ILIQm1K6QgKk10p1CImMSC4ZwMncFw720hJjeGuCbWLkFWDsJhpmBHS9HNgCmKD3WNLicc0U+ksKQzvuIQ2SZLZC29GvhnCaDyfdObc7iyRY2b6TorNHcVEPq+4J/QE2Y7VqIIh+5mJ1MmBET+ViwTAt+SAhiudUioQ8x/u0i+QetRwwnJf/L+y80UzQxUiwmJ+3JWsAcCJw/xWyggZoNXexuDnH3uo/+VoCtaz7c8TG4SybmDgHTB4H7XXrk6dBIlAk8xU4ITBSaGO5a2LwD3LrcRmPOQaVKkCNqGjj3MyQ6gZ8ycD5Tm5JQ7R9pGPQ1dDcLjIWbN5bFhm5VItQOxZg4AlhjYv6HZ1egCeAUOW4H6w+Ae8sJ7lweSuhcZSTAa7GFOGKWRKrldDFF6EThMxLEEjNuwHOAre0MOztrmJltoCISO1UcBWyw+LRQfhCOj+p35jLhvXIdHe1I8hkyU0W9z+kA56Cwimo+sn7xV6zPxXF5nedZtcaTLvBP0VnV7976RY////5/rm8vd6I65oXVwNSW5/buly+lBskyVY/7qp2qq66h6qlyVVeVsx7/niSplutKpdF1uM9rqz/Vhzr+j9mW25bHzD54rCR+Va98z6xTfh6qjarLY7b/bXXUfZTb/GZ92oULdIwviDmZqNGXruUYH69g4QAwoB1Xy+BlLezcHuKxuCDR/kdoz5Gqnh8iTed87PwRapKLFAFIGB5D5CY6yRlUmxsCdEJCTpYiS4i7XGQi2lolSqwDr1oRwkGwDa4zDN8qVqFAYpd5XUrkXILEvM2HIitUgSXOt1hrEkkiFNAOhYRmusSQj6GbTPRBZLvCDvbFMy6SdXCcBJKhRoD3QUcxTaeWhjWLd6iAL0QLFMfIzEzUsq0ZSgwe1h91BYObC1wQBAKsohPllHj1IRkRQ1DBCHpCGiWZtagapupUT8S2zGvLc5QsaYVExdhtSXcp+JYFAhdV4XwWcUg4Tk0YJBIGOjqyf1FHMzmIYQkoCcFZZA6KnbUQwETDQTmN6mZCt4rDT/H86dRDFSLDxwS8jpEelHAMamY0sVeuPFxH736O3a0c9Z+FePXPJpFoVfiE661WkROdi/yicBBc96nC7OPGjS08SruItYF4go+fX8KFl8Ywtq9wsuT6RS2MRbslnY/o2JVHqNRt1Joa7j1awf3rj/DR20NMLVq48JXDmD7polUbMYSieaEnSBEyxGkiBJ3rFOcsERHrrmiEGPdOyitbZmrjtampiA1EaSjSFbHByYhYpgNDJ1GOxIFyah6IKxY2VjpYebCDj9/r4tO3x3Dk3DQOnavhwGJhxihUAbRRc5aaRb4AkfZyQb0LwhR6zcOZ8xVsXQEeXm0j6wB0RPj53wxw+qtVtPbzO3IkQoOkl5otMrNMasX5VeDrU9o2xO5NxTIFW/oTGJawpGI+4ghEu0Uxk2PgpCETze+Lx2T25CMvDMZT01N49nkP3Y6HN6MOuhtd3LjWQfSXFZzZWMTh503QZV+AU0Y2Zi4C8g7JrBAcyNMEA4OgPfy+ozCAWyX2fCHAUCFEzRtzMfh5iIcrm+i/1YfViFAZN/DiH5/C0uE66nPiQoKen6BqENMhRRJygnFtI8Qr4NR1WFVN0OjE90ZuuPAvIPUVKZqmM84pqs8El72KcAu4e3UNQdzH137vOdBHNkoDJmwQMwSJNh+5aDg4ocS8QS0hTXafI7sKeiQ1H+o7LlaPkbA6+rZ5jn97aUBR9zf/l9d11e43+y7qq3M84j7bqbaKDqg63ApBVwVsVG7AfdUJt6qe2lfH5TZ7y9SxaqMGo25PHat6agxqq9rxuFxnb/u9x6pueWx7+9h7Tp1XY1LHqm9uy+fUvrpWuZ7a57m91ynXV/tqq9o9abu3jhyLrae4RqFs44dMOybtSCbgDHHwNPDcd4Be1hCpwaUH9XIFd69tII+5EBXEnCxoInKsMKgyuelR63gpFo/U8NQFDX53HLq3i+7QgxN7IHwmv2YmNWCWJEmiAMgiqEdNLOz3xJNdbOpk+lPa7G2kZoyMyTeIzKXHMDUmExldl7KmYcGuxHj6q8Az1Tk8fHgT/WSIMKkIOjqXKDrhEXfZpAgniUgYVgMMQ18yk81MTsBkvI78FeopEkt6HvCeqX6kep6IVjxmcht2YFVzTB82cfarwMwxAzsBsLHDTiwYuivMAyWwNKYDoI6K5Ypjvt+j3Zj+A/TkTzE2X4fp6aKipwq0AKoQ3Cnoro7GjAOjwtWQtk0T6TCEkTmCbMakIFzPLK6IKTDoFcQwZV5wG5idqRW+CZJfw4EmuPtctEdzVFT7lFgj8dbnYwhjhssVGdbo6c/3nUYpTNdGMuihMmnge39ex5tvzuGn924j2DDw1o9v4eLXJtHcz3BFDf04hKVpsMks0OFHnmcKVCwcPjmJI9+YRG2hkE75xPhqiLo3HPpwDY/O8LAEc50Y8BGsho/TL2m48HvA+sYSbr0F/Pv//S10Pg6xciPCN//Lp1A95YAaX/G1IOsoK3Au0p9IwinV3PQbYCKhDHFC3wk6HlBDRSIQFpEMIjXrsPld0Mxk0SxTqJMy2gLyEEZziBf/APD2Aevrh3H7HeCn/+5j3PibDdx4extnvt3Af/7PTqBBpDauB4L7XYVu1cQOzph1AhpLBkDHEM3I43Uyq13M7NOw1t0VD+s3/+oa8vQEnv3DGlqLHnq+gySgU1yB/E/0R5GqSXBIrvjdaFXkqYZrV5clOmN235j4f5B3oXpdkoBQRSRmOEO+O8Ksks6QmZH0RJxr2gDVcRvHnhtDYz/wzO8fxRv/NsEb//4KbryW4+H1q/hvj52FM0OYZD7LwjRPNZVn61g8aOHZbwFTT5/D6z/5EN12D0ZWR8PRENKZkXeoVYSY0w8vpYOfmWPx4BTOfH0Kk4cKhELKXMynR3eKAZkfmKgzIR39V2wHAZ0grQHOvgR85aCO/W+ewI//cgM+My1WdGR9pmejdoVQ14TbJXNJ505OPAdZ2sS/+Z9XsXDKwJkXzmD6GLB1jRqkIWBPybPWJedEIUOQEWa4WtEBZy/pH2e47Bbb0X96wHP8FCRGNX7jPA/Ueq3oRLkCz5Xpwm+rW26n9vfWV8c6uSH+yOXzpy6iBlE+ftI+LyDlxL/lHTJ+dLSVPpmWkP0S9F+8pkfhV6Vj9lFg8RaIWqo9ywn/qNrJzRDXe9TfF9clt8/yZFQ/keuJrCPjKc7zuHg/ZOeLftR41XvjMf/Kx2o8X7ZV41HjVPXKx+X7V+fVVt0Xj1U9tVXje9KWZXyRlPMY6yy2K3rkiv6twLGkww6JslYBEi9A7oUSkgYjFGceubZwppR2BHVdJMTPnwHHRAxx3Ud1CjhwroHaAhfLQWFrj3Xcvf4Q6+uPBTlNvEZT4N6tFYEmXdg3A0KNC5oSVc9KFM91yarFx01JkvYp+RCFQtAeasJ0dQm3YXzq7HEb3lQoeNuOWQHV1TuPB9AiD0bCjF4VgZsl/Rv0euj5HdTGPFiuGB6/MCuoeS52SGp+iJUpigiZhVyFIi1EYvWgNYCZo8DsEQeopUAYoLPbF78jeW56jiiNEYa+LERJP8Ngh5Ch5PD7OP/skjjJ8Zbo3CNzS3DEA5oOsXSsgvGZCugIONj10d3qgs6JZpoiSoluxnmYSgpeZmmN/AxZEqIx6eDkhXlQg0DhMEkJPhIUZgPKiiJaUGNCm24R4RBJfhlfUkJycmfM9kWGwWRWOIpSxNjuwZ0CTrzg4vxXjsoqHq1b+OV/iLF2F6jaTI9ahIeyPl8loU4lUiNLUW0VPgT1KToR5xiYPraDLqJsKPX4bshYyPsW4H2i8tP5rbDZTiwABw4TqrUG6AcRPLBx+/K6ONiJwslk8g4mxSmYIn6jlBhjqryJh04vdcE/B1zi0dITUCNiXJHVj8sSE7qIIKWlol0iQ0lGlN8R1fFp0hVGIbKBsQXg/HPAwtwMgDlgu4XH90PQJkshUEgutSzEWQ8LzRb9HOhcmROgyTQEs+GDDz9CdTrEN/9kEd/8sxOoj2tA18P1d3r48PUeoh2gqtKOyhpMZ77CkCbfE9+XpAnWGISB61cfgGiBC0vjkqObBJfMsPgWCEPHHAEj5o7rAueA/AomhwqhDL44wQ0k9BGYnjMxPTUFDMfhb1Rx50qOaFCkM6WwT6Q8dsS0yqnehjcJTCzpsOshDCtkTiOps7G2Kc+GRJ2+cBJwwY/F0sGUCXy19UnAaAF9Y4DAGkqM+JBY96KJ5bdIMs8bYgxqJo6XehOYOJxj9jjjHmOB7Q37EbZW2xh0fcHjYGQNw84kSXeiYWezg35ngEq9ion9roT6UrhgAAAgAElEQVTmMipDODEyKmER5aLGWdgaU5H2mS+BmhICy8iaJfjuvKeCvsnazTKuXE9Yt/eu3zxmvcIHouTv9FvoDR8b68u1Rtd9Ep1U15f+ydHyx5vhljZWfnjiuF8q47Gqq+pTxcp20mZ0nh+V9MN8uOQM5fEyr3KRK5bnv6w+26l6aqvqFx9rIjmb2V5CpHlNMfhy4Sr6VeWqvuqHWxn/qD6P1fjUVo27PI5yvyznbKVKh+Vsx+updjy29MLbl+U85vhUf9yWx7u3P/VcuFXXVePnsTzr8vPjsx/lLmZmI0J/0obH+G3mu6Z0Igs3MUACYnpH8Im7LnlbUuiiKrQl1SfHSxxjmTwjv7QiVIN5sy3kuiHhTwcvtrB4riYpCVsVE4P1BPc/20Cn3efXD51hUABWVu7A83IsHSSUah+9sFMs3BQ4JTe0IQlVaEdkohZKD2SsBblTsOKZHcuUcJzdYY7nv3sEE8eYGAWYrJu48dFdWH4TnXvAR68/wluv3UbYK2ydWRgjiIaYnGO8MlWvlJCUqorvTWIAihAyykHE36E6lpJfkkBzLARpIGFxM4vAwv4qJmY9uvwi2OmKPwA1AakeIaYjlKVjjBLwZg93rq0gZyC/F0p42+HDOpKwA43pXUWjUIAZJWaM+SVg//4GgCHiSMewmwuaABNbxKaGAVPfOhYaDrD+MCokEiNHa9HB+a+6cKaBAIHEy5p5DDsXZFjBcC88eAvJjs6IfAY0EzDHOAmQS0dEmQeBwFkK9wBdMMf3nQNOv+rAmGV8moePf/YADz7twGJcvVWFnTP/tS+2URJJwazXNAx9iMq+ve1jMOSiyzz3dmGKoemGDDelPcLhclBc7elFnQoomPgESEw6vbHpqawRM9ZG4PNZU4kRCpVIJEd2obHImCnNyMA82yIaMrufSKyFYVmSwqgyycDG101kQZpg6OPBZ8O6pkCp6pkpRJNx2LQJj88BVlWotwRzmzrzeBcY4MLR5ilspoSltzsnPu07SYyaa2G8ZeGzy3cxOT+Lk69M4dQ3ga/8E2DuLO/NwfaNCJd+vIGPf+jTVxGe54Bx7NSS8RtWQkUQD2E6ZN4LLPaVe+uwqxoOP9WA4WQI/UCiFghAwwQ5VOGQwHOOWsR8IPQvBS8yOSRQIs9a8OnqQVeaRMDjIGFtXLR0A8MgLJK/8PHIJySOL7Cswlu+Q6HbDfD0iweweKgCdm2ZNj67fB9haIh3uTiCcxni8yXTwzwHQYh2Z4jtbgCfiWKSTPLRUy0vUS8pzUsagpxSNCdXhj7nVb9Acz3/jVOYPuRgrgWsX3uAq29fRlX3YDqarC8cCFM30ysxDrfxu98/ijNfrQtegs+cBuJAWATKW2aND6VI6kTtIelKRkaXdE3YC+RZgfGhM5e6Tl8fpogmQWa4WiHAqnVbre/cqvWbWz5Smxn8qAEQprOgYywv0yvVTvUjNHlEX9mO5cXi/QW9U/RB0TdT6eGFyvPr/P/4U6K9qia2S7FN0s5TtFdqCNqDiHUrE5PzhKfJCZfqsZ+ifsG9qGO15USUdmJ5JYUsuBZ1njjHI+WX2HF5MfmIGboxih/kekZ2kVs6gJWPqWtVHw6vw/sjd1k0Ke6H/bGc7mc5uf3Reb50qS/3VUj1jAxkfyyS6424Mt63tOcZcluj+2A+76KId1r8qXGUx8X2vC7fU/E8izExdSTfIXMT067JRBRUIYu63TJh0IYqYWqAEVmwDU8SlzhGpViI41TUeQwPM8wGMi0UfAomMrF0G7HJiWxDiywheg6lL70hntOEjdx+GECPqmh6k6haFUawYdAFpsbnMT83i2aVACm1QpqnhEaUDDp/JRk85s2mdhqeXIPXFJ8eg5VcGDqdsICGq+HAvilxNJKkCxvAcD3H5FFgZRO49t46fC3DM6eAbBKIekykEUsYjEM76hBwdBtZyPlDj3pTpOwitIl51IsQrjyiSEwp1IRn1CWhCV9idSLE/DEd28troqbvbDGGFmjaU+L0xDBAOnt1thLs9rogSEtlPhHkK2pABchG0nEawuHLxNAySaQzvh8Cf4qejyRpiGOZW9FhplV5l1VOjyHQ3u0BDlFUetDGTIzvr6PPGNyBj4rjwtF0AZuhE7ZlVpDwl2awjJqEIHHx4NyxXRe5iDKWOAzZRh2mWZNFPhwysxng1QFvDqhOR+g+aiLYNNBfc5BsU7oy0WFce9MUkI8i46wLQsKQRvPnmZ5ISsJI5ImYJRjO5lomLRFIgoLY0kZr6JGEVY7R/w/Ats+EMh5ihpJZFqqOBcFDIYEiSpDN+W7DzDRJcEIVaV9stuQP6HdQkaQnSVwYRulLkjOHOA9zDWHkwxBNA80ZVXhagVyXUxqkyj51ZQ7ze6DkW4TYc2EYShYTOlx5RZbYgukQKY5MvCPflTjFmWNiqx1uAoMd4JkX5oUxII9CorX/RA03X2OUyTTCjSHufzLA0Wc9TBx1wXEzyl6y13Gt1HJxjtRjHYS5pw1+pnEA02MLAnm62TNhOSYsRggmnhAN+g3UnJbMSTrY0V2BYJKSEpDRAMwlnxtoeoVVggxQezNHp8u5y5vz0Rxz4Fha8dzIIxDeRiduAJ9zBXXGl+sVHD9yQMJc+Q08egQEPUvgn8kn831K5ApRpshUEZ3dNGQdGTCKJSnyjjNrH2k+GSK+Dz2z5B1L49iRUEmGxU7Umxg/0pT78ulz+dhFuJXBzTTUXMadU1gwkUQGLMeFZXVw4gxgzwJdRvOlQJ8WB3rqUSPCtVlzJHyRay7NJYQd4PMjtgWT8zBTIU089GgXPxzRWHJxL/xwSMxlsVd0StEPEfTIx5D+0ZGRL+ALusB90QKodqOt0A1FPxRdUZpYOS7op+RhZ78jeiCnyJSQIIlUVtCSgmCM7OUkFOoc68kgRttR9c9v5vPj0g7bqHaquHys+lbnnrQt13/S+XJZuT+2Kx+rek8qV2Xc8sc/1Vade1J71lEMkajXR5VUH6qfJ/Wr+mN7ti1fT7Uvl6n6aivX5njFvpahYjIMCIi6AG251PAygDmtOZLVSgup1vPAdXJ7p8g0lRA+y7DEBhVuExdegxe7Aq+asI8eXdhjJEGGaFtDvCk+Q+I8T6555S5w5Z1lnHvuPOYaQJMfext47/UIF88+g8NLRQ5iEmomKN1ZK2zBFMW4QJBQMasSU7pSwGLiJJrbBHIsjhD3UqS7BtINoDbKGrayDXz8wQ5WLm9h8lXgXgdYvTmE5jSwfQf4u4/agK/j3ImjoKMsF0AuKkwwoestWYRjipIdINqmVO6JZmBIBUNeQRQb0AY5tI4rcff+JHD0XBM2cjzuVLBxP8QP/u8Onv9GE3P0zKWPgQ38+hfArVtDxOYA+sEIL3/vqCCTDZMUIRlYSvJaKClF+fExn7mfOzjwjIZ9r9SwfMnHvY0V/OD/1PDC1ycwc6h4Fv0O8OguGZdHwHQHL3/rNM7+zhzahB5PKJnpEk1AEZYL/oCq+YgPiwAuNvr9XOzvUyQGfgbfHwizwpSrjBUf9jSEgUv1jKTfFU/1bWByAnj1D57Cz7Z30X4Q4/3X24iiWXzje0B9zBRtCGORdf4IE+gHElsssWzEDaIkYhQOSkxvS493Mrikm/ArBSLNIETuWfC3AbQB8iwMh4oHVHV1MT5VxcHFebmvzhoQ7DDHKW0HBuzIpilYJpajNQRIxaBLELP/dSgoM8WpLaGPUWoKCMocnQupphCzlCOwu/xmzGEdedZGHidwzBlEHcDdBXbbwNVPgPW7AeB2MbUvx5EjddTIb/LahMUzPPFwjwaahHiT56I4vHKT6Ts3RVpu0S4c0I+gj4pVw6kzLfxivIdkVUe0pWP5eoD7lyDwvBXPRsSYD0p5Gj3oA1i5g4ZuwfOBN14Hzh94DmcOExJYlHZi0kp7xJoYh54+Qh4GiDZyNGOgTT6Q+WN6pNNFrvksipEGFohzQxiBW7eB+9dosrHgTIQYO5BiaUlDqwFJrNLZYAY6Qu3Z8Psa/O0G+g8LBQqtO6EP3L4JvPXOHQz0TDLNkf/RA8DfYVAJ4fs0hB0gpC/KDL8Zao+Y2rjIP07Npq1bwtDmwyp0ohZx7NVp9FYIW1uYDUj4uTb9/DXgvTcfY2yfIxosMwY21gqGKQ8txH6OxkJDmDtiWdF1gNrAuEda3BCcDj8ZYjCooN0GpptkWoqUtQmdJo28ME9RfSEONwUUr5hZSCJGtIKYC/z7srX6y9by31af5/a24zVYptp9fk3aC0p/2l+8OchZSVVkI/4UoRL72KizUrvPd5X0rPpQA2GFMkPA86pvnlP1VUfldqpM1eP2y86LoWbUQN2Dula5H9Ve1fm8z/w3Q8pUuRpfuV25X1XOraqr+maZ+vH5cV89T0W81XleT7VX1+Y5VcZ9Va76l4LRM+HzZzm9nh/eX8Xy9XU8uhpj+WMPetpEZuxi+qiBw89ZOHp2AX4/xduvXcPWVRPhjie259zaxIU/qOHIhRZaU2O4fWUTV37WxdbdDFpYk9Aua3wXzliCyAgE8MTIbfR3diTs53/8n/4TbA+At964g9sfbmF7eRvVxYYArfh5VxC2qqCUX0G/V0fWd4TY6lUfL39vUZIzaJUUVz9axic/aiPccCVzGswerNkOzOpAPMeZcS31Xfi7HVTGDPzLf/kn+Owy8KMffYLNe5twZxq48NwUTl+Yx/6jrjgVLa+28eGv7uH+B0B7hYSFFLiPQy87OPOVBdRmTTy6s4kbv+hg7VIAM5oQSFhjegdHn6/jG98/CrdB6bciEuHHbwF/+b/9RBA5JuaqaM3WMehHWL/bwWRrFmcvPIVnXnYFf36j6yMj6EjGFDJ03KETQaHfEVjJXEfdqwqRe3wb+PTdNj54852ROnUGg6ADZq7rbu1i38Ej+Kf/7FmMzTNMjZCzXcluRtVsvdJEbzvE7U+3ce3tNpY/bAPJlDAR9kQHR56r48U/OozmLKWOBDYqWL/bxc9/cBkbN10kO4447GX2Fk6/6mH/2SpOnj6A+VYVf/WvhnjnxzcLfP2Gj6mnCGl6Grlu4ZNf38TjywniriMOQmYzwP5zBp56aRYHTi7AdDOkQYyqU5W8ArvrER5eDfDa/3MJaLdgmS3EeRvV2RTNhSGGwwEGj6tIhxYuXjyP7/9pHas94NPLN/Dp+7vYekCOtU5VE+oLPk49P4cTzy5ien+Rga/fC3DvzibuftLDtZ/0JbEQiTcqO1j6HR0v/94xTM148CoWolDD9qMAH/78Ou592sVgrYE8pijaRmPJA6qbIqENNxw4Zg1f/9pFPPOiJQzExx/dxQdvbOPxPWIIEHDIh7Hg4+lX9mPxSBW3r9/DjY9DRGtd6JMaXv3uBRw542KS+QJiDVffa+MH/3od8e6UOBjG+ibMuS08++pBnHxuBhOzFcFHCP0IJPCP73cF0OmDX9xEf22AicU5ZLUBAvTBHPFplMNJK6BGQO/QGc1Gbvl45Q/OYOmii9wMceP9h7j01goGj8bo+QBUd9BasJFZObrbfXjpLOamZ3D+4gKOXQAmjwDX7qzj5tVt3Lk0wOolDeh5hRrcHKC+QKhZH2E6BNcCf4c25yEufuc0vv+fHcH12z18/PYtXP9lD2m3gSzWYdR8tA6HOPvyLE6cX0BjnMLGUExGXBf7OzGuvLuKm+/1sHOnBTOtITE2UBkLYIzRvEUuSoeRVNG/20dloonjz03in/zz07hyO8EP/uoNtG81gHaVnrYwa22c/aaHky/MwK66uHdzC1ff6uLxJWoimOExACb7OPnSDF559RBq48xYmCHNE3GWpf8CVevUAkmUASViFOu5ZF8TqXqkbVKL8p6tWsv3FH++viu6UD5fXue5/yRa8XnZXoL+373ZE4KuOvy84ohgPImgly+oBswXwn1FxIXISMxE0bMaGI9Um3KZuv7ebflae8+pvtRW1VVblqtr8JrqWHZK4yiPm/dR/lPtym1VmdoqIl2+Fs/xt7e/ct+/bV/dg3qeqq66Jo/pxCZpJkXk0zHsDzFs9yULVx42oSXEbk6gOzG0mo/J6SbSxMCDW6vwtHFJJcqgr8wcwmz54myl2xaG7QT+jomkr6FiEJyB+c5jEAaSwByGYDNT6gzRapk4f2Yf3n09wU//9gP01no4cuEwjj8/htTpFzHymQYrpaqIek9TsmG111N89vENDAc9fOcf/Q6OvmBhZW0Dw8e6pGyl80eQhvD50dEOmEXyPB3aVZHBdhOcfGoe1HCvPepi2CVGeowDh8ZQGzdhVw0M/BD+MMH2ehdxW4fFGO7MgeFoiPQuvHEd1ZaDYW8oAC8Ej9FjD0kWI9J6qEwAM/srkh2LizpzTVOqvXN7W/I4y5zPc7ELjjXHJC1ntelifMGQRCOEFKXpg4A1VhYUdjXGe9MTV0L1DEHemhxzRTU73Imw/Wgb7a02HKeCICI+l4axqSYqTR3Hz4yJT4EfhxLmFKeMS6ZBSEcWG+huBehvMCm1AzMl6IiOAD044xqaix50l2AftiRA6W/2sfWIMeU1uFYLDgFsog5yt4fxuQrqk1TVu9h9kEoaXDIjQdZD5PaweHAefpBgd2uALKCKxYatuUiyCO444NbpHOdI2F2eFCAnGRfJCOgwn8kOCTNDDU2YRo4g7CA3hkUaYDQlDGxs3MXR4w62dlOsr22i19aQJ0WsN9OgEq/ermhoTFbQHPcknJLOcr1ugJ3VAYywBiMlowJhQjN3gNmlMdgOgX0Y0mkiGiTYXWuj144l4Q7Vr2zANMB53hWiqqUearUapudqqDcBuwKsLnew+agHPavC0GpINR2R5sNt0hQTod8dIPdriPxU0o1Wmzq8sQQT00zUYmFzxcfOsgY98YpMahX6NuxifLaG+oQnYXeGTpt8jjHPw9t/fx/v/HALW2sDnLgwj6ee24eBvQONqdmzQkNDPHnXcKD5mUjel365jt3BJr7+T4/j5LMT2FzeQa8dwtbHCicvLcUw3JXwN4IrNbwpeV/TC04B8BJl6PQG6O9m2FjtFSaoUeIVOuj5JMRGKmGaWRrDI0KfkaM2TQjjJnbaEXbXumAGZCd3JYw2SIdI3ASNGQvjkzYMu1BnF+snv3Edm8tdJAMLut8UxMFMp697hETXERI9kr4ipgFXt2AaGSotYGFpGqs7Qzy8/xhe1oCne9Dpy6D5sMdS2E1dUP6GvQiDLQ1aWAgMtPGHWRdWLcHigQo0KypwCzRTCDrXXn67subSJ2lEM7j+0AuH46aJRZWrNbtMB9T6rc5J5ZIQx3Bs9fekOupceVvun0BV5T/tv3+r/zlBLxML1Xm5MRvyWJ3jMQfMG+OP++UbKPdXvuh/7H75el/WtnytJ9Uvny/3IS+FTjYjqZjH6k+V8fjL2vNc+ZmwnvrtPaf6VVvW4/XK9fe2UfH36p5YV/2RoBNUwbRdpIzBNQxULIY7ZXAYn821lpjPjIqivw69nhmTSxU47Wd0NIoAglTtdhIkdBQyTLF10eZGz1WlgaGnKxdkesjS45gOxBYXFC1FzTLw7/7VCj5+5x5e/spzOHrBxeKZEfgKHyftabTvjBCtqIFOQuDuZ8C//V9+gD/6/ndw8Y8c9NMEllxf8FREtR8QjItaiMK3rbDLcdzUyA26sCwbtsmFWxP7rx/kiPMQw6jAh9c0S/C4K1yrOZSRBo1OgnzVZFDo6EPVNe2DjHQSPpQCCZ2GskBwusUvVd6tgXrDEUctPjvJg0KnumqB4xPlOQZkfJhAI2Y4nyPOh3YeFmFDwogxfjhHKv4TRTIhgyFBlo0xmkiGkOQYHCv9e4iIxWQo3WFb5ottu0iCVAggkdIC3qtOxD9TgE9a5FsIxcvvk6i1g0TaJ4TSTBiDnaNmubB1W1SfEe+DwqlWhN0xUU6qF990zarAM4osAOTH+nmCQRSIlO+5ujir0QeB75iRYpxrdMiigyUlHPoj0AudizftmmlmoeIVuAbiC0KVN0MAaVsvwofFV4JhyEHgS4w735zn6IVHPecThSLmCqBJSZyt6M1ObzsdluWID03TK9zw5XPmuKMi0UrKsDuL3uxkNEw4ho5KxRIcBs5p/hFxjHOBz4O8Mq838ImhzmdHPxVHnJk8TwfRbQmqIk6n9AehajiOxGfD5Rygfx+zjQUDJDlBmwx4VgW1CkMKi+fO+5ZvgvfMbCoa/VqGcGFizKngZ39zH++/vo0zp8/j9MsG9p8BmBhOou/oK8txMySPlgrO3yHw6EPgf/3Xr+Ol7x/CN793UNYC3h99d3hPrMtnzrHz++I5ao/53ug8GwYJXKcBz7bEvu1UxSojOSGIlcB1IeRjZ5QcPV5GdKkXpghiWngNuKYG+rzQrMFnyf55e+0BZ38gDCehh4VmjBYaz6yITwuBqNglw+44Xs4HXohRFfQJoJmL6xHH60cxTKchDm9c8zif6E/Ed88cCkywQ8dV+lPYfOecr+r9UrFAC4rfRZT4sOyavCO6ZwttYJgox8aXCNK3ojHj8xlVwFK1fj+JDnD6qLVbJteo/pP2VVm5vqIRLCuv/awr51Sj0bZgO0YHqsHeDlmuzqmOVB11Ib4UVU+dK7dhO1Wu+hhd9h9syvXYLx+suk65MvtXKu1ym3Id7qtx7S1X51R5uY8njf1JZRzf3n721isfq2uwjD/13MpjUPW5LddXddSWTiaphJMwXKfgLuMkFbVqQOcPjT6ZhI6kpJAjjgiRaMG0LQx8XcLM+GEPOgTVyERyoVTBYHV6jXaHKUx6rTHzEGEOM0PspeRsCTBDqmq4BFUxYNopFpccHHnaxsJxYHdALjaCITYmenbRq52LGClqArfu4sBTQHWMXvcdxOE0Mj1HmOaI01GWPb57o3gGhW8useC5IiUwqHnQmDKVSVgCOIYHv0v1mI0UJNAVCWWhjS+JAvSSYg7Rw7cA7+A1itSz/rCPiPGsBp2tHERRIhC29A5mnCpXECLT2Yw3ZwKbHp9tLoQhJmWhhzvtf36AmJEFo9XSpCdsGokDEvGvi6lClydmluMKRf0IY9iZhKKCYRRguOvDMmxYbkWARBJDk2fCd0inMIv49GEIesKnfJ+C1EYtKh15NAziCGGbFDITTADBdBdMe7WC0S+GUK6cLzniARHWCC7EhDUZDD4nLlQSepUJWpnuOBJLH6QD8fSndzipQXc3hGZpSGxT0NI42wSoxSa6XYw8o2MqiTcdkJjTviCI/pAGCHq9FwSf34DcT05nsEwcxVNOMmL/810bmkQcMIyI2P0yVyUcixyPUYDzcI1OY0Hko7f1VregzqwrBFxkqgLpRNZmkwtk8RziPjHQPfkeiKEeRQwDLBZQxqrTjZae+A6BVmIu5MxklsLvpbBdB1vdAAYZNzK6pOxMVGMWPgFktCjRMjTQtMgAWRLquDug42ahjer7Piq2JfORyG68X9ptGVfPjHYMwbQnBli6YGD2BLATJ0gME2FAzHZGxBTfOt+bYUWoGxXsPwHUpvrQ7SHdG0QSj6IQOX1mTF6LZEyXdYAEi+GDusGwtBS2ZqPq1QQil3Z8MozdHkGFKjLvY2oe+AYTokAS+8EE+2ZbmmKojiYAUpboCNoZHMsVQhhGEXLODQanZxaSsMCtEJ9x1idzpkWIYw2DkeM0HfMiRp6McCoITMV6BKERz3G6rSOBP/CRWBbN/OLIlkocHzEBaI6kNz3XOA2p5iKKDJn7dDjkmMnQM7ETmX9qCQrCTeJd4DgU1J9sBdeQ0brNZ06Wg07fIyFLbRU9UOt3uVyt3U8qK58rr/uqLrdqX50vPKRVSzGmfHFQ3tvbUB2X63CfD1edU1tVh8fqwuqcOmad8nnVZm+5Ipjl66i6bK/OqzK15Tn+VDvul/84jnJ7Na699Sj1sg+e54/XU3VUH+V+y+dYXm7DfVXGLevurS8VOKVGjMLea6g+pL3O7FQGQn8g6i7K1kFAzrdA0uK4s4ySkiYxl+KBqxPDO0SmG0gCSsSc1PT0tgT1zBAnnwRDnwQ5LqQmSpP80E2GwxDCNBeCF1KSi2zYlo36mIbeIMbUPiAzU0RDqtupsioYHtJhShIMT+FC6ke78KwGFo+24I4xHplOXgw3Y6y0XUjTXAhTpholjGuOJGekAMPsMsShLwhSdK/js/LDvoSUUJygXTkKiDBFFUWC3NIRMRWlZSJJfFrBJGaWHqock0M1NGXmjBnIiqgBotBR3cbFiep/xyEELqVpU2KemTjG8LigFfO/53NRZ2KKQvKjeEAEtSKEsGCGBPWLqgpy+sTQJ4woV37KKxEXFDrZGwioFeABhUyGPWqanOdzoScu+3YsWwgfbXvU2vnyPJIiYxoXWc1EEBdEgwly+Bx0epnrBTAL1bnU2CRRBMsZ4fFzZMQi142C2eGxkWMY+CIRi5pFHBopHQXwaBvPYsRRJHBEBFQxTAdxzMQYdCpigg4yXwXKWRKFkkozDIfC3PB5MG47jsmYcTz0XCKjSTLFmBBNpFrO9SBi/DhR3SoC6RtTfcG3liZwbDJaDEonn8FMY4R6Jb4/RUmmwowRxaHgklM0jcJI3qdcj+ryOIHr5gjDQCRHOj6ZhivQqgypJDHJaCqJiYJoCEKhZmb0RUfk07+DXu5ENyOaYRFuFoaEki2cisk4MrSNxMVmSs6cTIsgL4iTIucv65DRIoJfxAQyZCRSXSRTd8zE7FEXM0eA1APCQRdJaEAnjLCWFhgPzH+sJUijIYamgbr7/7L3Hk+WZ9l93/d5ly9dZVaW6zLtqnt62ozDYMgZAqRAkIQQWogRQFBiKBQhLiRxoQiFIhQhbbjQSn+BtKAWCi3EoASjIYYYj5lpN+27qqvL26zMqvTueav4fM/vV/UmUd0YaCCQC7zurJ+/5txzj7/nlnTiubpKdZgXKRRIos+7WWvg6AHAMzsuxAYv2Z4ZJ4LwmAC2DgGXpOTqzlYAACAASURBVChuq8BKokzOSxVZHovwVSJgmtKyVQf7VYoEjTEvu8phwSAtNKaHAgF+mAihJpFTgfGGMdsal4wZswyBCVzDVUTbGAcYd56slGyryJY1nYyyeZg66gKwGjnTH4IHDJhd6thaljFDoYEGMncRFLkHPccC4fQ9tggW1Gx2nCALwa/bA294Gvhl/d2JeshGSB8RhMgu5+Al1zFJk1O6ndJx+sEfv8n3uHYfE56Qvv95R95Py095Eg43ZN/0l/lv3/zFoDgeTFacNiitnIL4pffThe9P+oZ7h9/nu7QOnieXj8r0yUQb4p1fBMpkXQbuBNAmv6duBintfPos7QvXIAY/7gEsyk7Ln2xr+g7HyecgDcxu8nuu+cFY+VE/f+k7HNN6OHLNH7/JsmOiR9mHn8XLTM/YWMUpDpwlKm9mgSRJnUihXqNo6TKIHlnNhyO2XI2dopzKlahkvvf637BZOfCDSQGhsT8JYTjamsnhz0JMLTm7WX8Pjayn2szIgWDdPpOnkiQ/RitnYxKUF6KPmRCYq7JqbA9UKJWUYf06u7aNYj/o3Ciyfo0wedkECnzYAKYaexJnWsoXyS4HoaRICCLMLuCI9Ex9kE3bDJOxJVELoS1YDrA4sM7USxpz2AUH1sSQ1BEdCI4hMQ/MHuI6HuWVF+ZWhJSetR5yXJMC1+v+vYFTuvIhhEAEGmfwShMcQYCxPGTKGmG1YM0063VYhsCzaL7NsRaF2G6VpZAAwbgEWQshicxa+REh1yyBa6rPmnQLnUXlRmyT4gWc1qpwjYAjYWqMDGoWNlglkRmpl6O9Q+VHlEp6XIQDjDAs5YPqFvxeJk+swlAso/KbsZ2XxmzdhbDopUNEuMfWkd4Nj/3N+QYcJ1e2U9FGsnPiFRhgBKVIL8R4e5Wv5xVWqGg0+S5g8fnofZJoIwyyTBzGjB+EeCLZVzq30wQdqeMjw3an4AYJmMCF0MDSMaDvLLmlPKCdHYdbBzs3MB5kEPhYJkSMBBaoyB3huqF71ONgVWgLuSiSfbSTnA7Aiufkn2eOIqTSngFsEg2dOocZVVVRpxVtLVbyyhT7toaQcZF4CHaCwzTAZjX8jEusNumWwv2RH3mv9rLxeywsH8RlEKxpuoORIzPSiDX+wGPILoj5mB+AhDgQkudgzSGBlcXhnPKs357IUhlLe6E0jBYY0ndbAgOhq5j2k7mJYJYwMqxydqmx3hs8SyxDzAPbRoaR14M9BYEXNIBR4bv4IUCRfRJFAVN/L9LVetQeM0DGyuM9zgctA9LQehUdN8m4x/dBu4EF16YJIywEuB68qD6h5Qb7I6ENIYDyCDqFVnLN+SRtp73Rh+A3XEOj+fENf4d5RfpNyh94Thl+19BO6U2UbY7jjk0wFj4+XPHha7fiCQ08fJ/rtDHps8kjDZzsdNqWyXfSurmXnqdlJnjh+4ef8Q5AfdIv/Z5jWmcK3Ce9P3kv/YZ7fJteH66f8gA8v7S+yXI4T5+n9yffS2GTPuOYPo8jmp9RjwdGWPyjEYGZ1Avhg2sYoXkZQk1ua7RHkrkkeQJcSZK8wBMjJgykiR/ENuc9s2Mdv6cm+68j+eZHyk2xRAmNlmQ2JPwZK8t6Ncis/WCY7ZlUEDfSiyFZjlScGjnobJw3G1EOjZg1q0FRPcnRgIZMLohyklHOJmJyXlssoH2cxSRMrQK+g9/S40SegKS/KTOgaRakAlaMnwXUpM+QlKEJPeBNLDMmAohEtIbviIpNGGVaviGGHzZpryNlOR+ZYdts552awjUHwYegUBaBgxRnpm1TajA0d586U4uHs8jRsYQwQ9RgNlgMbDaMRoBDaI8w9FCzY0c6XAAjsq4ZntRmRHJmOo+8++mhiyF01hT6jdUFHOM2c5d3gsi44RBldrhjw59kowvPC+6HPBmBRFZwYnMUOGOKZ55P7J7n9eOBPma4ANwJO3A4A3fgQksDPxOQO/7Dk4InlOsx8bLh2LwlhjrGE8bjz0fKOTE9+BGjGpYXxpWGRp9D+4g+OwmRBVTgxrglsDIkk/Sj1G+mQD+Yq1QeGjzmX8bZOAkf89gyV1M8DfFlnBs5mJE+EZEOvGEsxLhkB4OIk/EYsiaZMhEOyZeC5or5GQE8ZZrM76zTP3tOPgrqikyeTDmDB8GMPgFhKkS4May5gYDK8jcsZTQapQEYJMqQzxHegB11G7PMzI0H0LxHNIdS+WNuUHYsq0McCJyCvgLLRDhmTD1HwxrAlySMihpivTeNRQhEMKLpKQ2mb2R9A9OggZwlMyRWpXlGxzfRThADeIJ4hkqY230eOBfvRTlp31L6zDXn6XWKn0+65t307/A36f30e675+ci5Zcmoi3uhQiYvHC6MD2E4k4WmDCi9hyn08Hc8Sxs+eUzPHzWIAUqY3uQzt/gJ/1Du5I9v0nscJxkgzyafp+Wn71NO9C0Gh2/5pe9N1vMXnaffUDbnh2H2ed/zPt+l7eJ68t7kNef80iN+6THrbW3wJBIdiRAqEZukWMPgHkTPkxLGgbbM7mqp5ggj4JsgjRGuFYFzFAU+w2rSyRt4z80k57H5AA5GUxEN2CjcKhhlIgakjAqGHYwAjx7+ZerFX2hWN4iMehBqSBkauhlCthiwQQM31aNvSBhMfnAzyucWExZybK3OUamREjeHhQRiRZOsAieT1AfGneeURasABWPIcjPGBeZUiDLZuGbcQxbxWyZ2oCQqhrdx5btUQIJkoH3iV8x6T2v3xxYhElp0w0SIVcCwSGBsAodeE6l7g8gxfvSTtmGuQBtkXNHo0Vy5R6sjb73xwwwGq0XsdhfMnBIgdYk2nEEj7HlrS74GvYgbcE0Q7Uze+iky6dgZVlKimdXAVgU0wrCMmCyjbWYz1vI9VRN/I/122226TJlD4CRYwbdmDMwfGMkILSpvoZAIcsybxtExm/sEMTOdpd/MH2vSIbQ68sq1MTDBfIPVJhYONMdckHPcFc7AxXtYEBLY8zntsowzjGh8eycTgZYHOAQo13YPGCaxFpTgzYfGGpMRiUXT1JEInW6uG54QcDOXEMSxYFAeAl3OiE7uf6LChrYI9XFfJMySaHJyu7MpjHGVWCLa43kc8CRdMy6notPGYiEM+kjPLSokAgVuuCGCsfcYBl6MBZs1kdmNaywIQIYll6R3JRslzDxnph8iK/QkaIvTRHscoQ/MJ1hM9tFzWmrQOgGL7WghRFpuMLv16A2xCno2Br5b6HPMBT2A/uBOYeaEWwzLhG2RtqAQQcvcByRDjREwPTbwG4QC7DzQfxhixDwQvPno5zFiDmJxoJDkWUwQ98eCGO8lycsO87FJep7S95Ruc5y8l777qP7khPuH3518x9/9Ikt8zND5MK1w8qO0wMP3Hl3Tp4TRpPfS6/TI/cnzyQ7A/NJn6f30mu/STqVlpO8crit9nh4ny0jPJ8vivcmyUkEl/Z7j5/0oMy1vsnzupX36i4SEye/SuriX3k/vTbaTe2m94FNMaQYhjFtMLCYl0zo9eibGNPbENB5CvMiYBgoYKZIJ5DJhazEulGTCYoIRTIfhhpDwL4FAmMnJJe9imOxsH5kyoESDjC/oW2BgTEvMr9Q1sKZCpDppImGU3hWNGuxzTPxE5guxC5vLs0YSAmeKgpal0SIoy0JLwCKC82DqibTNRDSAg9nTH4QcyIIJWMxVE04EB9pBncDOLgiTdGAeUk8Ey8Ckor6AOQQDLQ1iXwptDY3JWobZGF5AtyLcHWEkt1BhRhXk0uOMhuuEKCg+GQfawcgQ2kL7pi3RN3+FIMF/pvOY0HlGyfw48gehDdMym8wEQ4g+slHNEGsLKqyFoSD0fID8ArNirEgfnPbYVgwLFhEzYDzFwZ9qyuE7CcHB4ESLB6EReoLhmp8QPgDjBgbW5kzCA0/NLNI2okkmPXKsg5VCC1/go5l9otExP6wtA0beBXfsBoDYGxI0xPVxxZ7h/DAyMR9h+cEqMbVTqZEx6UvAJlIlBzwRUNI5Qj/Sdtrg7X5Fw3mWDK0FbwudpgHAHWvXQKPEWmF6AqNOcJsxdBYyt3vovcBTVxsmdfozICjT/mVM0lllnYo6mRsO+koA6I1twrqC/MVdC8GMM9dGHWgCcKHvgUOc8a6FKgtWoAZ36X0c6SNQdl+5C2yYh54eFi8skDLngT12IwtUUDdbhqggcf3YlcYcCloStBA8R9hOViu5vhhngjWoF8bs+i0UuXfJWIeC4zlO31KLHNLXI0GZvgY8wQkL1XZc0Cb6+Pg3qcyBNyntPkzT+SK9lx5Tup5eP+kdnqXPOXr2GR+jDc7OGA8SFE20xUfNRINOBs2f8DGTKhnW8Hn8eQ0zivdQJw3gPP0heQRjYnMMOjLZ8bTB8XZIKem9yXeNNIlAMXk/fZfv0/O0/PTe4/dDo+b+4XfSe2kZXP/53+P2IQVHGdHXGOuAQaB9fD1ZD+eTOBFEIaCfwiitP/0urinX+5GGDxImht7rsQG4iUrK0aSeUUTbIPgrosdTCRTSYyKG/9GMGCYBQUk0P5DImmoQQfcoYRjsa03MAP4+OuLvSJdIvUPMvdQbzJOJnE8YfRYfOROGrVj5y/TMTIfWMiGQ3EeKTjZQSIgaAgBwYVkLEdxoFmjAEB1L/xZx0EhyJtyGVaJ1uA/44Nxd6ggQ2vVggYgbA8d+meCj1aD7GBa2c7hfwDkIErouvmUED/oY/mVbQeg1NIH71oaAAyBCs4bHYV3BOg3+QyyCSJl4M+PMaGHKLFcg9zPElD8W1CAI0Z6IgwhhIy0/YGdjeqIxuzAqpVATNLfA41XAB2wCGyzLVg8iiv06ptN+QtroB30MrzbBkYwD8EVIG6Hh8Qvg+hkMNN2Vimr5BUNAEAn/YjhEIO4ITfQvRFS30+4ZiDrfhQnXhNk47cqsvYclitkQO9ohmhoPjXe0jbmARWeoEZJC4iYBR8FfmKApGu/x2LEkqbWDcE1gGlHzxDpQ/XhUtKCLlgejIHmwRTSsCcn4BkOzCSvmgOM3GH9glliszMGjzxY4rPMDW4SAnHLFkpkpZRs2CGZDXFAED2Y19Da9jBNzjfmbCmkB+yF5EMzOiLUJISEmFnns6X9YENwF2k3Qp4VWzgOXTM2MNwCHQSceJvAlY2tKwfBzIKNfZpkqJyEJeOiZv1Rv1CYYD6qQi9iUZDzNpB2HkTJKhB1ieJjZ6TwD1hSEpY6YD5uiDN/AsMQi6XlMMGMijPEZedWhH1Z24m3TPQ+odXZa7PE2noLbHnvqizGx0IwwAY747aDf0GZo92PaHHzhF2l28JjD91zjBFNmLB6/42nq+ZS2+NFYMRRJi93MdPtUXoyG/PkKKTgm7WNpI713+LvHFQZY0uvJY9pQ7qWaLPfS+5N1pfcmv+ecdw4/S9s/+Zx3Dr+bauLp/bSc9Pv0m8N1Tl6n307eS+udvJeWmR4nn6Xnh59Rf9qmtMzD76T3OcbEMokwYSJHszUJU9DoP5KmfdIMfoZI7JhonkeJlM6IuR4ieoOEpahixPX30FRLxpA4z5DkOsxylIc/2UulLIGPncebt81wqZbSYXBmuKnUTt2hyZn4Ys6zGZoNEIaJtTkCudi1iKph4hZ+EgJG280kyZEO5bAgQP+BEj7QMLnbkmFmGRtWpN53vocRxESN3qE7eAUacrCXOZuDMUmCqAAZtFRIeACQeZUoughDYaakEWG6pxEBewwTbrPNesAF/7cbS4ODycM0WV5l9QiGDSOMBD0wd75yef4ixDIToMSEbz9ohixuKWFCaw1CyzgYa2DoZt9AnF9oJoYtqxmACpv9OOYhhEQzApuSYzzRrmEoYaUIXAQq7NkALsO0YQ48wc9vOFvTYyvXEHgsrAALKL0DqBK/KeNvqIb50yMDUzPjj+4AiXCDhBzrLrIJif27rtU9m4QV0fwM1ORc83g5+JNxCAHJc8VzibEPCFFYYEDSVzcZJs2YxtPQ++NFTzcjSDDbKD00X86Bleci8yKpg9HA7I3GFRadREhGsEuIPxYSVqtYkGDJF+MO3AnKiuY7IjxD5D/Bh4n/m+cjB5GyExtCFO3mGJDGisWZ+bnxE/EugTnj7DYj9NN6LAa4A8JdFe4F5l2yEBwxK6EbnreWo6Nxwehh1Amddk9YJcJ8CZqABsqPWi0wGKRDM+bw3TMWtC0V4hgM2kSgIwJozEHTSQKEE4sw/QPm0DNOELBMI5gLdMsTHgUpxhrYhLQX85bFKozRGLeHA/kCl+I9N/nRP0+69+hhcvJZ74Cf6bPDx0n+mZZnsXoSqdOP0hc4Tj5Pz9OK0uuUUU5+R1mH30uf8yyta/L8cH3p+4eP6bfp+5PXk++m7XvS8/QeR95L3+X79N5kWZPnk88nv+MdrtOy028m35+8x3n67uFy0vcOHx+9j8kVkxTMxmZmZgFBWkGsQeKYfNEmTyMkdk78gO+RaMHaIE7WTjB7mRjGZAgZl3XfIDUm9tB4XLp5CkwAM1qYryl6YNcDhBbCEAQdrdGT2ppTMDnM19SZGRZDMzCdHStvE2CyI5zXyNOKMIkGiYclwRXDZB0pVaMfJoZoECwnghnhWjBTdOtjIpvqB7Fh8qIxApjUsGaxxrv/5czQ+uFItnnbbg0HG2GSTkx2Bi4tBJ7ArRRR4KwesGkXYo3pHbLLOGEKJTKbD4GFSWjC+IAJOIQBA0YWcA88SNwSXpUQ74SGHWbk9DsIoomao28tSUU2Ecy1if/dZkRMyzBVNvFhDhAtbKaOLxudlxxxwciwJCBQ0BqYfG6Q0QBGQI+s+TLyQRhTkzk2BrQ1fO1YNTCLQvRtQUC4caAY38UPQY+OWyM3TgGe0KKNPI4Opz1BiPHp8j6xBMZBwz/KgpwzzIaPYlVGKhwVkgAp4xQdSvykxFiYucLwaCdtN5ukLFpecuEEluKiMc4bL7EygHOxsgSmazqQMBXiMMCD6EOMN9UmIkHEuYAX6WoCfPAIQ8kyQb7mfwvDRvPw0SMo2hQ0BneBtu0UjkHBIpFjvT5xExksCMC27NZaSCCew6jBPwhQsG0qYZ15QscQrhPhK3hfEh1u4SAZe7vJsDiBCQHvsGwBg2Te2oqTDDIHl8nQJnQXoYKhpHUsFbRFiiv6lAoUxNkwBpGoysID2nuihJgsJbgaVhZwDUsI865vVxq0E0uABScLdYxAYiEyDvFu+ov70D36YULrR6FUgFwIvrGcNSLUeTxJ61NanZZ4+Prw+4d5gOfkIX7Cvc/it/n0g8mXeDm9nzaEI/cmf+m1gZQQ+8nnnE92IH0/fYdnaZHpe+kxfSc9pt+mR97jD78SR+6nz9JvOHJvsszDfu302eT36b3Jcj7rfLJuziev+eaXKcvtRjKHgLui+DegDSJREFMl7jCJQzpmnED20NSZyg76Ah68a8k7/NQwWJZbQdyivqgrTJ7xLkQtUZBMdF1wOu5uRuL7skQADcDXDQkYmPCA8LhQDIOEhwThTnriSZyYVh/1NKRoiA3Mn9SOLC0jBRlfmTknSMLEMkk0lU4k8jTK2yZfmF9o3incPa4mUYxN2iPwAmIG7gRDAOIByWAWJuwEWjq45vGHlgMSeNscaJoIXGBaQXRhBHxhZpGMWVqzo3btM8ZEOvIyuZA1GCy+wMyIFh44ba0R0znAAAdMPHkvhA+0GRMoW0FCePLAJxUiyOAL989MLMEX+5YjMRMxA+wiiHmcb2k9NMCmfVLymcwTKR8aMGVFe+gkmg6CAO/FfDOxTKukr3TNT+MfSDS/FNfcm5QQUJeZMBY8Aq8QkCg45oTngE+BNQQ3SkN44RdiEYJkgqvA0wwQ3MJ1EXMyhBbaATxoe/hPmTfxXwgJ4Jz/jK8xPnwFXiXY6PL9xPNiZCHA0ikM0lwmaZvxHyBG/z0PiQQP45SZFcKqA9Q8PkP1vFaavAKxcgSBCzeOg8AMV2I+WLUCLQw6YDigWnq5LIwfjb1gbdzlu+3chtkFrY8RAvChmQOTYJ3JOOE/Yunjo3EyuN1Nxgc8Q9hjrLHSgZMhKANN5ljgEV89PgN9sN4xD8G2gJfbxIuU42ewdJSU8JGb2XvSJMIX426aYPvfI1zzGOWAGzhNoG+MrPvg7wkMDkEkWhVWB4+L8SZEaegc8AVHeGYxJnEdUlZYFIL/uM50vgWI/G+U+Yv8YPLdlG9MfPILvGSSngVoHuPQZNl5myASBOXFmDzMgPhLmTvPUqlgsoAodrIZj8/T9zjyN9kormGuTBb3/wlA4EGU8bgWXkvLYXJznfouiLDlF9/wXrQlvknvp4CPciBm/HI2mzx+/1HZccv/puWmE5LqqMLtSStLr5N20L/0R7KLVJpjOV2edSVEGg96XrcLogSBJpgF5MsokyevcFfFPEvgkuQGJIphvXCejQoSRgJtM1EHcZGvyeXoxlgaHpJAxoS0a0KdJUELqMnYJMjpPo9jb/Ih8ICdJn10FDiThqQPjhVgaRFVRBR3ngnpCNIwgyJwMAktBNOvIcvkYNLAHy7YMz7FvZy3EqW+fGbglaZE8lIdhJKpDMMAV2O9Z2SVguCg/VEXEcBmDA6OCn8v7SROG6JNmA3goI/8bzgnBNjmfiR/+gWeUzHkLFcQ+dhHTqwBpSJICgIaS4RYo02AGLgzVFcFtGHyh9tC0XIeAkyaEFrIVfje8euR8IUEKFgXWIMdFo5oHSaKvPpOLRmZ1iDGNAxBh4xrAMbE0x/A9HgYUb0gpOcDkcvENyQMFdx9PIuCeBoOjmGBCMe687yXOELkQ9sKkoYGH/MJP7rFFcbHNJ7AtLHXpXu+5kMwcDCd8Yc5HIITcDZOMyXcmNDGglaGoOHpAmNyRkGilXNOQ0tubueMSCxHLJ0CM8Z5/xuWBbsjEFjpS9CbLFt3ggEZ7hGsB1JlvKYaWFlD5N4QBoaMEJYda7MWguFAgxBe8/isyc44Vn7AumjaDEPOez26x4HXbf5NTL2McDLH8zmsUOROYA91EjwxhxwMElnJMCrjQ2Z8Rxnl8wWnOIYhe3zR2MFvB30x2agf3EHLjGRCpCMFIoh7MCH7noG154kh8chNZxM2CXPQzoErqIc+TL884GjCsfyQ+KBMDtcKLhyEloGGY+IrIjUsNTFv8O3zLTEyJo5E/+N/JoENOJXSw8RiRlvBGxgy8LcwQysc1IgwGLEWDgRk/3SWtHovBNpqcd8iggU17BwQJeBlOsOKDXCIcS/azhJWjGHgAZaIQiSpgY7Fas8Ix3O8kelACJReamtIJ/3xszCOpHlH4AMpj0jPU16VHo2MyT+H7x2+Tt/lvufvIR7Kc2ie4Zyc2+Q+WVB6nhaSFvpZx7QDn/V8srz0PH33l60jff9Jx8kyacvk9eR5+uzwvSe1/0n3qHvy2ye1ZfJeWgbfTA44yWbSZyAkU5H0kWRgsrZDEAd7FrPUIpdTnyxTRfKVjzTodjx26aRg2UqByU3WLwhBoLENmsbrRCizz9KaHS1MBDXXHek+TRDSiRaU1gSAd2HrEAYIfJidAoGCNYc5LYUNfTUBMAvNmVjhgwzcxzrA/udMKSRrxAuk52DZNqtCVNC4MWOlTlHvlQyDiWj8GAOLUWakRO1CvIdeywurISgJ7Z0bTFyINgQRE2kEk/kmRA5CbjICjwz/I+9CDkxAIDrWfpg4aK1j5ZKlQv6OPPp5zLK4I8jARUAdkf8suRqqQOY4lh058IgvyIsAofYG0w52Q/o3/UnEDQQA4wVEzilTIc6xQQTaCswBQQkhAGEoHQf6BnJYAEMzpBMeuzAbe4z4x1H2vApzpf8wfvANmGLqxNfKXUzv/IVAiiXD7eKZhQMEs5gTwBuhBvxjORvEMTXZsg7aAVyxhihwH+LtMbFsQqserxF2X60LxTpyWBZSIXjO2Jj4h0QAE0ApQBlkTK1121JAzoPAU0QXYGIkTFYHeAoglBkTEchiVQR4alwCbpkQpjLDSLhifEq0WRwGMC/7cC0UBw7b0kH7DFNghwDeM5SLOMOJ6xhlvblIv98KBjhkm3U2aYFBIrD1HrmIkGkeKVS2RCFkhpaY0hB85Z6j0D5bSxAcGWbmFwK7X4i55rX2MZ6ee4AoG4zYjCEBU+BSCA5MgdCTKIdvg1FbETSIgwFGGGWMRYKKxi3GBgyOpXge6hgLUI/SEkUk4i0QxLlLwTEGbqdHNuJ0oEVBA6grhHNgYWuPtecIQuSe7+cZA4L/aHmYQC2coBwg/A4jGDf6hliS4LUFSvA0LBRJw5KENjQy4Ehroz2Pj+5Y8k/6bPLe5Hk6jpP3Js8Pf3/42v1m6gcoYtlaqnlPFjR5npqp0/cmr5ncn/ejAX+u0Y+Yh6HxeZ9/7rO0c59VPu31hE/ayPvpH9+kf59XSVrH573zpGdpm2DmaSpWJi0+Y8oknak1KHYyG8D0kc4jGxFZtlgGDJOHsOBT8gYOQ9KFIiVDpCILnt2yXm4Fw8NEjEQ5UN5IjBbAhAyzoQNA2DHJUyx2L3M2O2v0YWL1eiE6lPiZrBEmE4yJYQbg6yD1mPFtWeAbJqF1H4g/Ez3MwWYUMBmkbSRvs6Rg0Plc2A2YH9bys2ULBaSxpRRMpwnr9xyC0WKBQBKHJUFYIUDUFvUFfICB55xN8daNzb+t2aJVmwtAnMz5zBAQNbBc0B+b+tCsrR2jdULEI0qfmr1LnTV96oXEs882KTtZ20zvS8r1cqqy8Q8+amcwSbRGmCNBZpBeayKUy/BFSdhIgKqJLPcyaHJJ5ICJKAwotEtMncZjQ4AhMAtzW63Rm4bBXpHdqRENn8Ey2Q8Nhk09POaMje0h5O81jYNRM11haM4z7vXWWCoitSZj4+hk6sFKACNhDTECGEw8F1HxtJe5EEvsgsnAbMhNz4+yw1RP9PLAmcoQIIdEg5vI099gViFoBlEdkysd1GN8vKY+ZFHetTCWbKDhGAr7iMmkSAkR5R1tnujOmQAAIABJREFUh+BTSmrlAY7B6HL4si3gEbyFBY1RIT0obSEVMoSciAvmQ+ACPbJrK0vSJDgaWiYW8CRPBNhTAJ/yTufQHQ9thatUas59YJrhTUaoAwsIQi45G8JBQCJKW0os7NLfyGbHkIaGRmtIxwsW1SLxUTaxKIzJLAiTAoFoQ8yu+BfMjxUczm7n58XgrxaYUoYH90hdayATMAkTv/EUmp+Y2BGvjZPQXqrkPgGSjj9Ixg0W4vXjiaBvgZG2UHSyFI3OBT+OLIa2vFFekrEO6wJ9CenDgXrMC6dwBQ2BveEYFjXwATps1mBTkxHYKwXAXysvCNu4IdN5CqYl/UoVAWZbyiPSI81O6f/kPQP+0D/pe4du/4WXabkx94GDhwkLYjDk9IXJktJ7KSN/0nV6b/K7yXPKP/zOZJ2Hn01+y3n67uH7XPMtf7wzWU96npZ9+DhZZtq3J5Wf1pE+m/wuvZce0zq4TuvnHAacChXUxR/PuTca9FSsFp3HuViINeH9HkiDKWfsXYdA/NFg6K0gQ+0KMxP1seFDOWFIDnoBDsb7MF8Fw0vKg0F7mZMBZ6bq9lFZzElaHmYs1gGnjA6TpydY3sK5U5Ezz/jGTD/Ggftmq8xaqoAUMVHQ2OxaiTYxq2HcTHSbLJlYDteBMOP3jDXMDuiCALMQGGYARwCeVOyI6cfMEVLM9DdDp2YYrYWOkYaJT98+vehdlJNhrXysqUbSZ1MOu1/cHlK8YmZGEIKI0gYIAP4yk+tEn2YsI083eckBSp7ELH1yrddw70Y0sZlKjD2CGpoY40cO/Nh4ItEKAirhxqAH4IqZOT0LHKensMiw0iTLAN1GVB2gDmWDULPcLYgW30CgGDIYBABFIESmYdzov7HDfYs3yCQYo4g9AK3HZM3fxzwIYgg8nDPAAluSDodUrl4OhxEEIh3WDTNoZBhzVHM4ZUg5ax9niBvAxX1wOxEcEhN+Mt/BCzNU0xVwMwg/gV+MD2M/Jg8CWGWmAyYEczb+GEvCgkNJ7ksytma6CKiug7GmMIScCBIFYDmsOuY0obF6IxXDN5n3gNfwBPbgMyZ8nmFVwWNFStCeciw5G5IuF4DkVarkNRh1LSDkcwVrjygA7LYHD0EkS3EcvDRDdHIfBPOoO+IImO/mnGZWYCsb5NgCZpgG/gb5j3EH8iF20THKju/pr+laoi27GKwIvON2A39M+wQ+gkcWo2McErqM4My7BY4eG5SRBO7ersB6s+slXgU8jB91syTVwI52+AGCLTOeH9Yn6A84bztkuAs8BIl1yZYlxj8CABHF/aWnS7hf3EfTbSQl5ibtCIsicI4vgBjPeJE7jAi/P8/fuJuWGe989r9/Ef+JufbZ31OPR80NQ6BzlG4yQIe+88vJwPAoPg3kSa9N2A9994uX6QDFXRr4uLNMwBiwX/zm8dXndYj2MLSP30nLCgJJi2EaaT8A/uN3E0aUVDV5n1tpG9NgH9973KxfOPO7iWD0Cw9sUmJjkPD5klceYguDY1vCYqWmItuY5tnKUmq3R94fmx36yIBUKpWdurHdGKjbkXrdkbrdnpeiFIsFb4qRttsM1TmwkdHxoAF3skxFlHHeGwsQY415mmlTsfZbsFkaDcCyvX2NNimGQ0nZbKR4jGEKMyR9hJCmxNrMBmnezATzWphZPYMNg8e4g1bjH1SKGY6vLYG3CZb988y2RKOEuForTMzOJj5oCuHHHiXlYT4zoUk1VE84LBb25MtRzXTC5l4Ic5hZ7WPLBdGNNfp9mweddAdBIsPmNkQch6RuYpdIQIZ9Iad8JaeF6YIGg5L6o5Gaja4GnbF6EBmyemmgWrGs+lTZ+2k3m1LjgM0wIqGKeYCTxqCNMGYIO7hmgOxj4mU8G5WCmScMNGOtL8gg7BRXRTIrggDhI0UGInc+zCUZV1tybH4P07CFAOZSphKsw0QrNp+JNdhk9mOEYGTmULaz2OJhywZzZqySxxMiGEIHsQC8jqUFrQ26g+DkXPpcjId+FuwcwaPkHqORBqFCmMBKYXnFz1gmRS/9H/SJ+t22RCuHGDNejpQOC9U4G1n72GzF5UEbElwwhfJiEWoMdwjzAiYcoiE1IZBGQh9QFx+vBdAkViTsSSAymiDfIQjgmkezDuEIHzoGibmZKY+rs6Pn2MqYLV+l9c2G+gNMxEMN2VbW6ZDJDQ7axry2awiABo+O/ResNUZ/3A7ndadEcC9WF2RI1cp/xq3oS7Bz2gnBod+4eZJVI6QGJuAYwLs6YMOcxQKIGw4Nne1rk+h/95t2YkZIlsB5jjM2rBcv2IGDCw4mbJ2e80fzP81HgbCJ251VF4w59CIxrzvzYqxMwboTjDxgbvyw1s7zEMrccMYCvGM8XXBC2xO2RBlGQyqzCw4YFaNsC0r2rnvPDOafqZXdNSmvYZRjjkIPUr7hwf+l/pks50kfJA190iNmavo4OeaREGjEkxqS3kuPaZmHr9P7Tzrybvr+ZIe5Z4KYNuhJH08w1s94/Oj2ZD3cpGyXn5SRtiE98o7PPYjJ+aPSHp9Mvv/47i9/lprcmRxpmyiT+7sb+5qpTitfYV9uiDyGsgjiYMayZ3IpKzX382oP2t5kgR2sTCwsQLCHOVjHGLIdZTwzE3BQEykow5wfgWyIsxFsNrC4HP1AwnZ0PEeETxATTMGfbx+3aYMnBmubmSieuCYYmBIhfiGhW0vwhI2UoBAnl+WkNsyZwDcvpRmz+5LFBzfERNMR3hbFbGYcEuTjpA5QUQ9amGedmAXWFRYP+zRNJkKIS9iBzZHUNTBBw81BITQ2NOXQFiJKPaDBOCGAkWADrQqCR6AQ36HtcQRIjBOBTzk1d6Wp2FHUAlkhV1Fn1DXRR4Mp5arKDYrq70m9PXZGY9OTvHJF+o5flaVABrybYJMf0fpeRQAhiohtE7CkdmsmxnEIAq1KAuZIeGINC4bDX8AXE6vdY+4HYwWW4EdMNGQLD1jJg8DYfIk5P8nUhWAI/qZCGzXCoK29m/AFDnEfoYH2UQcuhcCZIHpQT9qFRhhyQWiywNNBWkgfFuJCowumAszBM44W2zwKxjlT8nju+WWNyWjuYL1Uw7OmbUsTgmESV8B0YD4ZXyMQzO2HNjmymfGmPuiDEcY+adMEM9EwNVvwSoi5mR0E3pojewHQ4sB5TOW95ghXutrdTrjdYHM1eZ/xzkFGo+LQVguKcJAabUaJt6CLOB6uCdpD/yNQknsBAwf9JVBiFjH6wXBCIAiaiGuEnoI69A7c4zzGOKWLFOkAw0Q4ScQ515sGAFprNVyjLOgIZZt80HMLIzxjfMOqYxh7rkawZeBVaMfMMdfrOmk9tAXcRcNGsE5g6/nMuHAfYYZ+Rr3RmbRLHj33k7aCmOAEcMQlhFUBQHiZqiGSCI+IxZ4K4XJJWHnEaXg801qo1y+mNx7xO+AY8H706C994rH4nK9+sWYsQED8Cb+/qKD0k0cSQnrjCce00oSWRIeNLE94+S95i/pdridU8jHnCcO2VAriP6nctEFPevZL3jNCJ0z1SZ8YWRMzO8/xqQHzg4MDrd5o6Y0PN7X/AKbR0eLJujTdFsx23J7Sxsqehp2Rjp+Z06kvVHTqmSnV6kQ1d+0DQ5PvYxJn4kAtCOSAANkkjbkbTTmYIJPXBCDXVcb+54AIjIRtST2ZR/isk4xYZKlyIBkTJky39IUtEPkBdwgyDA+iG74u9IPERG8CQ+RsQshH3KdJ7B6GkIc0i6YXFgtII+1ltSw+f2a1I68J2rH5ISa2GSFmMJtG2YQhiARQQAqHQdIcolqVRSMKZs3EjWR2EDlmcDcy2dmmyc5qMfkgSDBOB54bdPj6Sb8Zem/s7jbUmA1pshk1Npv66GfLuvteRuX8nM6dn9bLv15X7WxJrWFblVxN2W5BNz8e6/rFdT28v6e5Y1WdPJ/RU+drqi9WTFMJHkt4qc2Gg0zDSUNIwYoWg7aJiyAIdNYZsugt5loC0dhMMigQcGSAYoUCcGS/BdrNg7z3AUcLoiT6TH+D4YAjwAhmzg886j/aq6FgvjAaYjlICL2D6cLH6aFk/fCA8Yz91DP5jPBBk8TEFg4vQ8tE/IAzzY3VH3dtUQDeaJ+x7JBtU2lNVnny6Nv0CjOLTTVs5k92CzSxB1/Ab4JDbbuhsNi1DYXRkd+YyykRnDUzDLeX/dF8n8QKYPuhXieUgaInQYtAi4jrgc3E1Be74wWwgQEWHMaH4EumIQJJwdumxnapfQ07fW2vDHTxowveKbBSnFFnq6DNtX1r0q/++rOaf3qo2aNZVaeK3lYWRCTegh/uOwYBHA9RDX8wc449FwN/U3pE3AY0HLwBRhYSLYxTUmjanNmqw3sIdvicE0uH169nRuqTGY+6wUHcVOyyZjO2ISJiYPgNbTUZK5NP3BumwSnDJA4A91aUj4uGeYkQgovKOGjlIS/wix/1E89DXQgPzL6AQizNpV+geVjgQvsOgZd+M/79GEPP9mIiWLDvPZYakLxou1Iar8At0woECPagGLPZFA2hNTB/YgnsyDM9tHAArbIg7iYbmj4DYPwSPpRc/bUcDD0G8vDvSfcOv/PLXFNOKhykZU5ep+e/TFlPeofv03LT4+H3uG9JP5n4POcef58l0Bwu4zOvE+JgrH/CS7QPXxh1MSG9X/NopJmZGc2eX9Ty6zv69CcfSqWx/vN//rJe/FZYm+9ckP7l995Wf+1AZ0+9qLOniirP0HCYeUFFVQXBhG/CMmHEbKABSTNbzWLGiwAg6AHbfPJyLgtyMzXiD8bMUmMI1QCT1ZiEJ3kVMzVPArbfZn7gyuadkVomCHmVvS8yPuQhWtyYckmEGu3JORMVE5bNVbDCMUkQOkYqYK7L5p0Fa8RubSzhsg80pxLbsboe2oMPLcyDMHD2kO57X+SCCqOC2xdkXyqy/SJ154LoRjIZ5m4x6RumRLz8JEqBWSXX+YIDB3ukeaXv/EcgHZoFHR8UkqQzaPmRtMcaCEQpl9OxxVktTo/07vJNdR62de3Du3qwely/9Z+d08ypWVXG0vqK9O5PL+uTN1ekRkXf+J2vaXEur+PH2fscqpFX4VHmNVrJWLY8b/K5aY+veXQS2gauuQ0wLy+ZYpEiRL6v/LisAhpIPgQFYG/CB20aY1Aum0ih7CL+oYF5OaAtJ4EW5m+c2lQfTDBxlCQaJ0o083qsAssYeZfyYPTZti+AO4KZ1z873SbL8wLXwNKRt3pldUDecCzla2E+HEu9UU+dbMd1sQ0s+29THm0GXzFbE1MxHvS9GiSfTfInuA242HKO7UTI6EKY2cCGTVYyBRVoF0x9GPjcHhwgEymfrSZpeAnek/p8ZwtS2Uwz3CCPYzny45Lh0x13DDR2rwNe1viwWCUWOZg5bgesMTMzFc3kpIvv5fT1b35FZ45LV96S/uWf/sT7mP/+739ZM2ekrU5D+UzV7QK/+/C2sbcWdx0sae1nmhYeiuMYZ8Z44E2Pwh0xyoR530H/CAH0xyGQwYBpK8w8n6l4znrOQQeScfdGifYzs9wTN1DZOAp/A6f4HrpTsMDkRbK2JHgXOOALjto6EZbsUQbbI+4V5h4b/zAWeRW89Wso3oPRQH0LeuHaYGvavlfYBP2hTpANWgpd5TqXL1tRgDZAqOiHjUpJAOEAgTQNpgQmlJHQKM8LM/KsSvaVVzxXEJb46yEUOAo+6XRinUTBIREV8LRlLbE6RsnxL23k96vyt8kyf5nzfFohDXhSI9J7v0xhn/XO4TImryfPP+v7z7v/ed8ffnb4mr4fvvd5dT35WSIMJQN4+B3KN/J5S8Iw30SdMHVpqlpXtlRVsTZSbVaqH4vg4JkjUqVUUD9f0vx8UVlcmySpGuQ07pR0/VpHvcZIlUpGp89VlKsW1IXAs9dwoaL+bla7az3tb0tHjxU1fYx01hmtrjLTcipAOLtj5QsjlaZzqh/Bb8WazJJqhbIaW1LzQOoM+irkCmboWYTUerIuvp9TvwMzztrX/8hAwPL3sTS9WFC3O9KgTT1SrjrQ7GLJsQKs0NvaHGtv70BLi9OaWShqmCuotd9VZy/Mj4UpBOOMhQ1cCaOOlKvkNa4PNeh1lT8ooDgrO0vwYEb7W2iBGfXzHZVrVQvWjb3I+d4bdVU9JpXLRW0u94UQMbtQUr8zVvcgsZznu1pcKjtH/MGutLYhHey3dfZ0RbV6XqVaXsN+04JHLp9Vr48mknUgd2k2r2/9w/O69v627n56oBsXG/ratrRwSob/wVZPCwsLqs83ddDLuB2zRzMWsugbCvHy7ZEaOy1N1QtaOFpSdXZGO9sdbe51NDtTVjEnbW1baQmXZ7almbmattaGKhRzKtbzqk3l1dqWNvfYq32gYrHsKHJIeKFKmsq+dhslWwLYBr48BV3N6qCxr1E771gO3L3DQU6jViynq0xLBwey6wfcbvd7ml8sqjaVUaeZ0cZyQ9tbBxplanruhWkpn7P1Yn9/pG4jo8Ioq3o1p05bWl1rqjpT0clzWY2LRIj3lc/UNO7ldOVCU/2mNF3P6cS5snL1sBC09kZq7g6cYpOVBRWWbUG0ayyLyGkIjnUHZtj5vFScyqndGktd4oKkYXWgWj2ruamK9nfGWlkfaW+np3KurJOnpdpiTZ3Bvg52Rmrv47YqaJ65UMrbxZXt5dRrSrvbIdj2Kw3PsWJnSt7KvZZRvprx/NjebVsQm56pqFqknQiAfRVKRfX6HYeFTNWkcnWs+SVp8bi0vSCVcmO1cmPNT0ulirTTzGvlZktZVS2NEXoDo+y1g5niRitO5T3vdh9KA1C/2tX0bE5zMyXH29xdHmljY08nl2Y1fyTrpbE9ta1QwDQLxaoy45KauIB2h6oAy5FUqI3U6w5V6BfU6UvD+lizCzU1diTH8BFrmZGqC9J+o69RJ6tiKad+saP6dFm7m+GNwlhIeQhPlbpUmytqnO0Z3xCrh03p3s1t9ZoDTVVrOnGq5j4RL0PAYK+R1/pWS/2BVCzUVKBtBak77Ks2hUAwVK890KBbcpr+fDWrfr+nUbfoIEJY8tRcTrlSRlu7e+q3CQ6set/0ShmRGSFkpNlFrHEZtfeltXvd2Axn1Nf8qSnNL1XUHhTUp+Pqh4UES4IlGsiTg51M8j+Lj3zW/Ud8wq6CR1e/8knum//F//AvqHSy4pTJU7qZUeIH/5tzpMLDfwmMEj/Z4eePYxQejxWwZlIURkVde3ek25dWNMz29eJXz6p+JjSdvVXpvZ/dUf+gr5e+dE7TEJ95CGtWb/z4mj5887ZKmpWaGX360Q0Vy3mdPFFXuVjW5v2u3vnBp+rtVPT+T27o04v3jexnTs/q9tWBfvjtd3XrwrYO1gc62Gnp6qd31GoVNDNd0dxUXrc/3dIHP7uvj96+ZWbe3s/o7e/e1qcf3dILr53WwkJJG7fH+uG339a1T+7otS+eM2F49427eufPbmlvq60vvDSnq5dW9P0/uKG7N3ZUnhrpuWentfNAuvjust766QVVckd0/dJ9ZVTTsVMF9AX9/LsP9POffGoPW61e17if0xs/vKB3f3JNs1NLOvZMWcNuVu99/77e+9kVzSxWVC1XdeODNX3w86tavruq6ZlFjUcF/dv/5yf6+M0V5cYVzRwpaqZe0Ob9vi58cEXPnT+mlTsHevO793Xl4w3t7azptZeOaeWG9MM/fVcfvH9Ts/VjuvXJA3VbY1VrZVWn8hqOuklmq6KKhbIZ1drKhl57eVGtg5Juf7CpwTin48/W9MKLRV16b12t3a5eefGo7t5uafteQyeeOaaZp7s6crwgLJbf+zeX1N6Veo2s3nn9EzOwY0dn9f47V/Xmjy5p/W5HZ08c1Q//7QW99Wf3tb7SVqE0VL1a13f/6F298+YnGgw7evnFo2puSK//5AMNMED0anrjuzd07ZN7evXVE2Z8Vz/Y1Bs/vqwbl+/oG18/rbn5jFaWt/TmTz9RrThnDfbTd67rwx/d1dqNlk4szuv9t67qw5/d173rWzafH1ua0cYD6e0/+1gH6wdarJ/Wx++t6KOP7xrOT52aUaeR1ds/ua43v3dND2+OtXxrW598dE23rjzQ0YVTKtWHmpmpqjTO6r2fPdDVi2vKDaa0ubKrq1fuaG6xrqNHq9pcbeverVXdvbGibHdKF97Y0DtvXFWjuafnn1vSqJ3Tn/7Bu7rwzor6rYKefmZKVz5Z1Rvfva+VOw3lSi09fW5BhYH0/W9/pLXVtkbdim5cfKB7d9f0la8tamqqrAe3B/ruH7+jiz+/p0JmTvWZrE4cz2u6JL3+vTv66XcuqXkwUnkOTbmqd76/ovfeuKqZ+ZKeOj1jze/ddz/VQaupxcU5lQpZ5Qr4a0fqDQlkzapSKKp/IF2/dkOnn5/W7GxFy9ek935+3Va8v/fbzys/I21v93T1ow198NYtXblwW6eWnlJxLH332+/rwnt3dGzplI6eLGhrra3v/1+XdeXiA+WLIx0/OmdP0g/+5GN98sk9Lcyd1NrdHW3c39ax4zMql2FOXZv7vR4+W1JnV/q3f/i2Lr65LPVKevELU3pwr63v/cE13bq6pUGuqWefmdf6svSdf/2mrnywql47r7NPT+mdNy/r3R9d0e5GW7MLZS0tVvTW97f0xvduane9o+3Vhu5dX9fNa/e0eHRRxWrsI7Gz0dTFt+7o6NQprV5r6O2ffKyV5X0tLi1p9iixK0M1tjK69OFNba7vaio3r5sXNvXGDy/q+rVlnTx1WkcWsvrgnbt6/bt3tXzjQEeX5tU+GOiD19f0/pu3dO/usk6dPKnFpYw+/uiqbl9fUzW3qNWbDb3+o0taWd5RrVrW6WfK2lrv6Pt/9ImKwwWNuyX9+Edv6N69VX3xlbOqTEVGxvGI2Avkq8jKxwWxQwj1h2n+X+76r5bHZlNGnjbiMQMK20R6/2+Ohxn5L3edsvHHcA5TJfcR9CzlFcrK5CK6F+0WnZ9YnSJ2K3zMSSxIFQ2kKz281lB770Az5YoqoyldfW9VK1fWVcPyvSdt3hzp9oU9lbrzOtgo6tZHD7V8fVMo+blOUfcuNrR2daDe+pSm+ie0fauvGx89VGdTGmxLq5dbuvbOjrQ/rfKgrEqvrLXLY618MtTRunSkJhU6WT28cqC7n27bjJjrS62tkVav9PTgak9zFWm4P9Lq1bZuX9zTsJHxd/sPpKsfbGt3pasTM0e0fLmvax/vWzOfqUo79wa688GmevvSQi2nmaK0ef9Aq1e2lOkWNFeVqoW81m4MdOdiS4O9jI7WpEx7RvevtrX3IKtCv2oTZWd/pIeXu1q9PNS4kdd0GZNzXp3GgaZoX2egzTsj3fz5thoPMprJSqtXpCs/31Fzu6P56pRufXSgm+83tLPaV81EuRwR1eTO7o9UKUndwYEK01J5OqPKXE3j7lh3L65reiDlWiVtP9jWsWPS3FzJ9mJWO5RKXvmt9rZ08a1bGhz0tFCfVXu7oisf7qqzLXW3ctq809LBw5H6O9Le/aE2rw20fluq54+ruSlt3+9p+3ZTO6sHKo2kckHa29gKTbaT1cqlgVYu9Q23Ui6v9m5WK9fbunepocpIWgilWvfvrKkwmtFcqaD9la5u/nxX9z9qq9KWtFPQg4tt3bu4by22WpQ+en1dV9/d18Mbbb38dF7F1glde3Ndew9i3cGxOWl7uakHH3e0en2sXkOq5OrauZvR8sW2xo2Cargmd6U7l3Yc9T4/Pa18f1q3Pt7SwxstlYZSvVBWbtjV3taWSprS6tWBVj/qaHO5q/mKNJXl+wOtfDTQ/v2yFqelfmOoW+9sqLVWVqab1UxZ2r0nffLWA43aQ51YqKukklZvrOtgXW5HeVTSzspQax93dPODPXV2Mypg2mhK9y8faPliV8P9WVVyMypmy1pfHune5YYONgaarUjlkrSxsaEsZt1cVYwxQhauHf6ySXAhVBWHA66xLvOVEA3s2JhpslKhiMBQUW+3qJWre+puZlToxLzfuLOr+5cfSP2MalXGuqit5Z7uvr+pbLuimqT9e9KVd3bU2W3r7ImKOhs5XXlvXZt3R8LL5I12yLqYBMdWstL6rX0tf9zT2nV5vnV3h7rx/r7WbmbU3RvZOoNAdO/yhu5d2lZnK6fFmtTeHOrOB/vqPiipOMxa+BnvF3T/o3Vt320q2yyr0p3T+rWGbnz8UKN9aSaX0fLlLd2+sKpnj0pzhSVt3M7o4s+3tXY/8Vlj5VFOW5v7Tpw1Vc4LBefupx09vOV0D5qekXa2Rrr3cU93Phio1MuquZnTypWeli93tbU8UGGY0UxJ6uy3tLdxoNlyRaODOd25sKvNeywbKquSk+7ceKiP376n8rispxZzam11dPXjNbvbsfoUcrHChn0GwsRux7pJ+6/MF73AEjfJ/7e/2FMAa1D8maGnzCZlPpNHnv3N368OgxSmk7Bmcg8gGg5ciTXRffzN3BrhywszMhwegrG3Kb3xvb7uX2vo1Vdf0Fe+VtaJU2Eav/zBPROf5YvSm396VevLHS0dlV545aymTmSVKbXtO4VpqltRSQs6Pjur86elbK+slbur6jalQUe6cfWWtleb+vor5/WNL8/q2HxOo8aUegcFwYeqZWmqKA3aYw0bA0/kpSPS3NSstcKiZlUvYE2oSp2ixq2SZqoLau1KKzfHam2W9OLZr+goBoa9gd57+4Leeeu2zepz5RNSv67coK5aSSpn8TTMqpCpqTjOGQ5HZqXSqC4dVKRWTaO2VMvVlOlNaaq8oCNz0tmz0u/+7t/VwsIpLV/bUm+nqN6OtP5gS88+fU5TU1KtWlW9PK9S/qgWZ57TrU+k5csd1bJL+vWvfklfeJ5YxSldfm9dl95ddj2VYllDUvUO+irlszYJjnMDtQbS6efL+srfflpSS5t3GtpexlJX0NzslM2/Xv41HKrXG6pSIQ6SUohRAAAgAElEQVQCxtjS7o2+ark5nTspnX/mixr0ERalo8eP6NVXn9M3/9bLDvBdrD2rSu4plQdLms5m1N4Z6Xf/w2/pP/hH39TxE7PqDaRqVarP1rV4bE4nj+U1atXU3S2YUZx/Ka/zrxxVLj/W8CCj/YeBU9XijE6fO6XZhawFnWp+VlPZ46plTig/kOYrJzSVP67p0nGdOP6UTZz7ezsadLqarc/ZVJ7rVaWtrLp7WUdxYxUtYpJs5/TCc2f0H/3jc/on/+RVHZs9rbd/eFmrN/e1tyL9+Nst3bq44X7+2jekl87XtbfZ0ps/vAAYdWQ6p8X5GR09Oq2Tx7PKdMoec3UK9kAtzUqFYU3qTmvcrNl0OlWcU2Y8reKopqXFJTuG33t9X7v3Ozq2sKCXvyB97cvHlRlk9aPvXNH6HWl2Snr61BmVSvO6/emaDtak7q507SPpYKOn8UFO5eysjsyV9dQp6fyz56TmSPevNrVyXarlpaMLR3Xm6TOqzUSMAXE75GLn1+v17JuvluDdBHUWIrghhxmZJRIRZoUwXyxlND+7oHphXtXsvKojqQi/H1SlYVFL8zL+loo5Hamf0MzUGT11dNHWrw9fl3ZXM3r29Gm9/II0Vzmi25/s6k//8D0/n6rMaNiLFSiwpfkZadTJSwc1FfoLynal3YcNaa+oen5R01PTqk8FfAojLCpzms4vqncgTRdPSgdVLcye09GFGfvia8W61MmppBmdObag1148onJmTqs3H9p1sbUurdy9o85BW+TsWahLx+ae07BV08GOvWYa4BIoSMePL2np2JzOnZFmqwsatysadErOzzE7g6uiKrXqyrfnLays393WzoOO1KloYeaocRllaGaqrlMnlvTs07JgC+7MlOY0WytZcdrbW1e5XArBZSyVMnNSq6rtdanfwYX4eOkzcRVDsv9xzwskIlj33xceGSGF1hbD15synvSIBPLv8jfJAJ/Ujl+1fb9y+Y/gk8KJUIvJXxohzlKJGHyeut0Ellg6D38xkb4EXTunB0EdEMR8QSzFLFekrS3prR/c1uZyT+eePaYjZ6TdA6mdGevOzU3l29LWLen2R5vKVbIqzEm/98+r+u3h7wifNPFXDaSFfE77O01d+nhPl6+0td7Y0D/7739Lz78msUb6N37rK+pvr+rPfnxLrfHTjn4ZDLPKFzGZSXkUzQqaBTnJ+2YWBH8Vy6xnH2pmasbBMoRLVQtYHvI2N968Kl39+KEeLnc1VWrpp3+Wc3xAYZC374qInHIJCpfXjcvrGmcrGvfzNteWCmVVqlKpCAHCjZwhxF+XP1rV9tqitpfJvlbW7PSUg4gqM9I3foOgo1N64zvvavMeBEC6e2dVf+e3vqRyGf9eVnOzVa2MtrR8c09XLqxq+15fi6emdebsgmpT+Kzzaq30tHKzqf0tCe20UCCoz2lJ7L8f9Fpqdg70hS/XVc9m9cknQz28sqH/+X+6om/8g0V9/VsnrVH0CShw8B9rjLE0SKuftKSdBd25uG0rxR4DUGmome3o67+1qN/5jxfVWJP+z/91T9cubCnbndf2ckN/+q/WVT/R1H/5372swsySNppL6o2lrbZ05NQRVRcqGjUJgi8pOyzaZzisSGdfk/7R772m1/9kVX/0Bw2d/mJBtaWBvvzN57R0Tso0wbusOv2Rdva7euPnfT3c2NRBY6RppLRKUYO89F/9N+fV3jqvB3elP/zDFV36qCHsxcN2zgyd7Laj8QGmHJ08J73wVXltdX2qousf72m4V1BjXXr7e9e1v9PS2WezOnZW1pgxcj64+tBMDI2V3/wCbhPOiNxiPX3GOGbpFx9nv6qHK7v68XdntHx3ReN+V5XKWPWpooXQ9dWm1MUyMtbsEenMGfhpRj/59od69twLeuZ5GEhFuVfO6uKFK7r76a6q+QWt3d9WvTZlF0ERX7bXjUtf/ab0o+/ldfHNNRW1pH/0e7N66uRpzR8pObdEa7utfK6sbDEj9nDIEbE9lDYehi93NKjEohSvwCloTFQ68h++4uJYR+bJGjnW3npb77858PK63Y2+8rmahTZkAJgerqB2e0eXLja1fG9FDy6MlC/O6NSpo4LpeUuHRlm3Pmpo/3ekY08H3medATGEcy9B7edFrMfVT8rqNohqK6haKalWGXvcIFOFDLhU1e0rW/rBd47o5rUdjzkBpfiqoWX1GWIbylpdO9C77+/bCra939Y//a+/qtnT0sFI+v3/9DfUWZN+8MNtXf2goY31ptTDJ06SnKKtV8R4TM/UVK72NT3LWn0CIryuw/QmDyqWkyC4wVgbq9KgR/Be1u6OqXo+3ou9bFQoDTRLjBKxOWqpVMxYOQCOv/0PvqTf/kpBn74tff9P1tTayUmtsWMTHLNKsB1r9Ung5LwUSXCA8zhA71Pab1T9a/3nsa0gqs0TqZsytcPM8fD1X2tLk8r+/27Dr1z+n2Pohwf3sWk+Vn46ttIBFhCH+DwySjE4ZIp0pCb9d5Q1KRu9jDMkyGHJwWtsbtIdF8z8GUOWcznCdADRmXJCmIOGVCAgJT9Wt99To10yIyH/+FS9rGefmdHJczN6++KW/uwHl9TPfEEvvJzRa1+Z0oNLz+tP/vgtrazUdHRhSUSgDoj4hHETHIcqQTyBtz9MAmBySLKsHEjQjCjXwVj9Qfif6CubO5TzddsZX3hhWl//O9NqZ17U7EmZgTYascztxFMn9OprJfVa0qcXZrS3saFOl3IIiKF+F65jRxf16mtTupGVbi/3Ncz0DDbUBYJ6nn+5qjd+lNH7P72uB6t1TZ2qqTwvNVi1Nuyr3+9aY0Ub6PUG6mw+1GiEbXKgYqXgfduVLStL1DFDi5uEPOqYi0cDFTJE27PeuKNxrq7aovTca7N6b1fa3t9VdnpRs6ekMQFG/e7j9LDIcGQAG9ekfkXzM8f0xVeLGlemtNWd19LpgqrT0vKK9IM/uKorlw908uTL2nkYQYenTh3Rve0P9Qf/9y199e8+rePPSq1OXw82Hmr+aF0z8zl1CBokspg+FqRGp6NcNacvfWNGV9/p6sJ717Tfrev816b11S8tycpVC5EDbpFVuV7W2ecKGmTmtHZ7R7ki1BEBNauth9Kti7tqNvp65ZWT2n/Q0cWL71vFIhCKwDVnUcuP1B1ITYKQsT4N+8oUqhqTfB+tk2VKbBDDEswcEe5hds3kSzZobDfwKe9q8akZlacxZkWCGEdEgouFEI4y+ZGOzNX14osF9QcndLWwF6lSnR8d6RgJg/St7MEe0fYscyzWpry0meCr7rChl15+RnduVHXpg1UVsnW9+sq8Wrs9dbsPvC0xS+a6fWnhuHT0ZE0rH0gX3r6vUr2lV//ekoolqd0hCjSEdgLWcoWCqtWydlfa+vCtW1qcP66pqZI1dgQ7J68aDQCDl0sOvGlPyRnlpmfreva5vMfvk09ntAkCQCcAG0p+NqtKraRzz9RUKJ3RzrUH6hJdmG4rjMZfntEg3wxfHnhXIBakr3Gu7L4QhAZCb25u6datmQjgnDrwHgJZxwLAULEy9FUaj7W0dESvviat78zrtna8+mOcZxWKea5D3OeOzOj8S9OaIgbh7Yf69h9/ot/83S/q9ItSoyFdv7KpY8cWlP3CvAa9Na2st1TMFlUkY3M+o26XdMTkrsfKwXixvGHsQEXwCM1Zw663+O20mtra3NFzz53Q/mpH91fuecUKugtj3R301Rk01AWtS+HOxORF0B60bH93rPd+dl9z2VN68bklrdxfV0c902KeD0bk8gi67lS+LL9kIR1LPj3QCbP69+CQhRnwN+k7h8n9zd8vCYPU9/EZMAu7WmjtwBQ4p3+gCFojDLySGWsqJ/9VMxGdzZIOonnKaKZ52dT26ksntLQIMRirVpb94vleT9ViXmzehrmvXM2ruzPW5QtjE8Xd1T0tX9lSoSvVWE48GKpSHenp89Lv/VPp2edm9cF3r+vDN5va2ZajfC12dPpaWprWiZNSpcrObyPXAUOFOZdKNUdEl0rSVJ3JkrcmQf/Q0IjuzeZKyhULKtXkqOKpmaIazW1t7+3o6eelv/33pZnjTe22V7y8LI99sTbQ0qm8XnxVevmr0uIJZmFXmSIb2YRmki3lHOl88lxJX/o16dRzUn1hrHLNS7N10Bxory0987I0d6ys+1fWtfWgry9/83nVT8ay0tJURflKUeP8UEdOZvTN3yro7Pl5ZUp9tQdkcot93fF/ZPI91TH1V6Rub6ROv6dSuWCCMFOfdYANxGPupPSNf/Cszr5U02vfOqOjL9XVx8dfBF4AJedlVxVfS5UZ1L6e2qO2anPSq1+Xzj5f0Hg40Oot6fXvHOjD17d17vRxPXu+pOpMTyefndVv/G5BxfqUvv9HV3X7kxjX6VpBzdaOvvDSST33XMApN24pn+nbskHmMdb0LyxIZ586aso6Ouirnq2pXpRNmRVwqppTvjRSbWasZ74gLZ0uqTqVUanAWvuMZsvSd/6P+/qj/+0jrd5q6CtfllcIKNtWDo0OxkREchfJa+TzWi1g5/XR2YEGROkvSC+8tKTZ+QKr6FUk6r6M9XmkmdmKaMumo7gzOv/F05pbYtkYlB4tdGwNFZgTYj7OdDR9JK+XvyKdfW5amdxYhVJZ5SoZ66i7asGhVKmhQIYmXM7omRcXNX+MMsCbnI6fkaPWd+8caOvhUOdfIkIb22pX+QJzV+qzkqMovfb18zaxwyluXSeANIdBTd1eMzbtIeXxmJUsZdVrUq/T04N76zp7+qSOnZCqUxHzUM1nlc/1PZ/rdaxQJTOe2nRJi08V9fyr0rNflKbmMsoVWcXCig1b6b29b6bS09mXpF/7zZLOvzavXLmhATv64fYosspkV7li07jLPTz4Pfz7GADLMFAky4Fm5iv6witTOvNsQblyz8ITu5FhNWC5daVW0/SRik6ekeF87DRBPR1Vp0MbZrws8xWIjO/r5a9J//g/kU6druj9H1/RvcvEVUj/+//yM/3JH7+t116RactoeED2CjEVVj6Rvv+vb+ut797WuCnN1ecs6JfKaP4kfRmZhs3ijoMQOWJ/rMVjdZ3/gjRzpBzJkfIFlaqsygBudZ04s6QyKydQtPM5BxGz4gCh+qc/uKV/868+sj/91ZcxijbV7zYNZ6pwfANJbYhId9ADS2QrDrxlieS/S16Z7tPx6DgpVKCp4/fh+Dd/fzUwYLD5GZ5J5jVgPBiMTBha/V0Nhw/V0Uas4+3JSywQ8tuDPWm8o2anr93dELBPnCuoPNvR5taeHtyXdnbQqNqqzI7Vhf/PStMn2Y2grSvXrmp9Vdp62NfG6oG6LbQ45sCW2plN7fR6ur0hDYpNqVxUtzf2ErPVdenW/bvKTnVVPzJWZRYr+IbG2rFvn+VirElv4GTM97W5I23tSvvNhvqZPTX6a9ralw46TbW0rc5oS832UPUZaf5ETipva+vgnq7dkR5sSndWbmhtc9maXCuzRRJMdbSpg77MlA+GD9Qe7qifHRpmaN6N4bpGmYfqZta105Z2uh21hmvaaW6oP2LnKohUX7UjLHFqOaooX5WWjtmL4c1umu2G9ntbao82tNd/oPpRaep4T/3Clvb297XfJN0PEk5LpfmuGRVSPwFPuWxJ/QRerWZPrYOeDpqxHnfpXEHVpQM9/fKUpudz1gwaHWmvg4lyT43Bplqt0FTqS6iZG7q1cl0fXNzVgw1p9f5N9btjrd5r6N6dDTX39nX8qWn1C7vaGdxVK0sklzR1pCg1u3q43NLWsjRqSPtbTTORXk86aAzVGW9rlG+r04B45dXt99XqSksnJVVbqs9lNH90ymbVDv3tsna7qc7ovlq5B9rrSe3xlpqjLR10N9XttdRuSndurWl/q6XNgwOt7Uq7pMDL7avV3VWnE0upyqyLG2dsZdl+KK2tSO3RjjTVUGlGIsvs0tNFFergc18ryzIujRi3esUC1fZuV5ubB6arZNhr9DakXBPnld0/aP/twb6U39GwtKO9ltQBV0Ybava31GjjL5bqR1Dlu9re3dLDB9IuVt5MW2denNXcMXAVXNvXsCzl621pZqhsqachlp7MvpTZVmt8oHYbrTjyOjz7woxmlwoqTA20eGLa7jLmOtkce6yTYjOfcVH5HgGOUnOjoN2dtnb3u9rakLY3Yjlcf9DSoN9R40CORxh0pU6Pvm5rv/1Qu9CCES77DQ0zTTXaIVSgYba1q73+Q2235LYeeyaj/ExDGzvb2tyU9tihsd7SwpmM3W5NvBN90kpXbCHA2tAlklYbyk41deZ5OTfCXm9FrdGWWq2G80W0wafOmhrDVbXGbe1j4cruSaNNNfv7OjggoZDUIQnTcFX73VXttKSHe9JWc1WqloTgv78nra5saX+vqfVt6aAn7Q9X1B/vqN2R7t1p6dOPr+uTi1e1vrblMWau7BMAk91Xb7Rp2BBe1O131S/saFjZVfVIVo2+tLG3rL3OQ7sDEchX70utg0g206ScltTv7jm2ASMjVrf1tQOkMG0eSCuM03Bbyra0w3hgVCPQiXXnzk3AhldZjUix7GyVfzV84q+K3+a+9c/+x3+RShgg4+Q5laC9p0zJnOkv+Q/fptr/k8p3Kk5sKBN/TreIeRbVNcm3jImTc/hj+geLS827abt/2WPaJvqYnqft45rf5LMUBtzjxzv8pde+6X8et5EELvwNsLthSXRimZEKxYI67Z4uXrivmzfva2+wp/xMU/npjo4/ddImoKtX13Xv4Yp6+aEJcqE60NzCjKZZ/zlo6NKnd7W+ltf9laZ2O2v61j98UadfXDChzFXKWj3Y1H57XVv7TW3v7mhubk4nn5rR9ZtbunLnokalvjrZljabbd1evaOj547oq3/rnKbnpB/9+LLurTzQU+eP6OTzRe2293Vn5YHXur7y1Weted2+3dCN29c1LvQ0c+RpXbu2qeX7K2p0tpWp7CtXqer2vdva3NtVvjZWdbqgl1+ZVY6oumJPm7trWt/Z0K37WyrXanqGICOVdOnyPT3cX9HCUxWN82Vt7g1049Z1HXQHeu7FZ1WdLmpl5UA3bt/Rdv+Bnv/SUQ1zJV2+fEXrm2vWTBZPzOjYqWrsdJXJ6qA1VlMdLZwo6ku/dsRWBtYW37jxQNdvLqs12FV1tqdf+9ZTNoXstB9q+eGq9htFre3f1Wu/cVp/6++fUW2BJDM915EZVby3/c5WXx9/eFGrK7sqFGbsyqhMSeu79/XsFxa1sFjRznpHVy/v6cbte9rvHWhc64lAupm5eR2Zz+nS3WvabzW1s7+j+6urKhZrWphb1N0767p2/ZKK0339+m++qOv3Luvh9rpy1a7Xc7Ne/f7WAw06DbV3M9q439Ptmw/UGxR0735Tly/f08Z6Qyr3deKZk6pN55UtYsbM2g/73qULeu7LJ/TKN+b1/5L2ZkGWnced3//ec+65S61dXdX7hm7sG0kQAkiBpEhKpEhTy0h0THgmPH6c8MO8OcIRtmfsUIQjHH6y3ybCMSNLtjXSzGgkUha1EB4K4k6QxEKgsTS6G71vVd1d613PvdfxyzxZdfqiGpTsC1Sfc741vy0zv/zyy0zqfmxy+mfLOnf+ktYHd1Sb7+jkk8d0+t03dfP2pirNXI25TS3tP6DL125rpXNb1ZmhOqM59dTXcu+GKvUtLcwd0oE9qV754Yquv7uuSjqrtfVNvfzDN3RrdUWf//Vf0MmP7tH0Xtmd+5t37+rMOxd0/fJIZ96+oO6go1/6/C/r8vVEr736qja3Nuzo49zbG7p2+bY6yrWwOG/nxDdWpDfffVd5NtLi4aZOPLKkM2fP6f2rN1RtDVSf2dKxY/u0d6Gq0+evaTC+o1vLW3rllfdUyQb63K9/RHsPpzp7fk3vnn1Pe/bv0cy+RAuHazrx2JwWDzf02pvv6urqXc3uq2lmb66FfU21phLN74Fg9NSrrOsXv/yg9p3IzLARGuxYQMPjXrPS0MXT0g9fvKuffPe8Bv2BNvtbeufMVb39xi2df+eG3eOvZvOqJofs1gsnPm++cVaXrryv9mBTxx58WH1V9d6Fd9QZ9rXnwH5NzzV1d21VP3v9jB0VJK2uFpdmtXRgWjfXrujO2pZu3mrq/SvnNHdQ+tJXP6qDpxrGXDfY3o8wQJTo1tWh3vjZmxpkSLlmdeqpRZ05f17vnb+B5qnm94108sR+nT3T1bvn31a10dPCoZYOnVjQW+9c1KUbtzSzmGl+b1XT01N64/SbunDtXdVnp7S60dW5i31dXbmmp37hpD72yUVOr7RyZ1nrmz2tbqYaJBtmMKs9Xtcg3dDS4UTrW7e1fGdTrblpnXz4gK5e39Jb75zX7fYtze4b6IGHUYDIdPrMDd1aW1ZtT1uPPLOky9ev6/3Ll9UfM+e2tLj3pH747UtavrquZn2sOysDnX7jvFa3uur2cjWaCzp6ItPFq3d18eZF9ZOR2tVE2WymvNFVe7SmvfumNDWdmYXFYc7xHBK2mnnIxJKmWeW0Y6h76VKZnkG7yjTL6FgRZmStoGnQMzcdfP8nDIjvEf0GFClxqQt9ghZV/rsfdYxClQlT+b1M3HaI1u5vkS+IX6QKIhvxhPPOn5/BOpGMfBZeiLBJWw7/wHfJ9F65/MgTz4Cl/CQuLMgFPOV4wqL9hO9Wfjn9bu9RLuVQH6YGeUf8OegmJjZCasjZDud4HBUh0muEy2y+TfTraVASgmvEYMwWuLqBwpBUa2IfuqMsbZrYq7MptTlKw8obGucosZkxGQzWuLUtOGKYz9YUzIaff8FlYwgG/opwzmHjaID2obPb7vRVr2WuoDZweDkjRsxuonomnc1UV/y6fEV68Zsv66v/8DnbIa+uyXaMnPHXZ6TWDIPMrmQsXEhwlsjuw3wpcHRGBwEH52EcoboTN+szjlyBj7N2ji/oO04qsP6FeA3R9svfW9egn2jvUkPHH0zM3Gi1WlcPxf/iHJZyGQOufWE5784K7ZQOHTKjVnYm2h931O93rc+qmnHLYn0Xa7Kr8nNj0g81Gm6p1kg0zhN1Olgpb5oIr8bRMXZPeg4nmvx9FHPZHXdlYkLOYZHOx8/OpDkytDNxX9DsmLi6lKGo05fefn2sb3zjz/XJX/q4PvbJQybt4Hy5Ppbee0/6qxe/rl/8zEf17CeP2/ENioX/+l9/R098/KQ+8vHD1mY8/WHKkuMd+pFxMKUg+ohdaS7bNTMHaS9zlPnAWMF7s4p50oezNel//Z9O641vL+u3//Fn9fzn2MXL7nFjTwHbLyiLNVE4Gsp2rBz3IHI+ftTH9Hd+58/02COn9LnPP6GpGbdsDBzXr0lvvnlbV66e02e+8At6/MmKG10BRvo2l5AigxpYT0xKjpoGfenOqrcDUTjMcQ0FeXQMxnXrXxvDqp/Ns87Izlig0Eb7OTJ14zvSvj3St/861/Vb1/WFf3AUGbBu3r6regPzaQM1NKOZJNP/+N/8qTZWWnrmmWf0uS8v2U7ZVPQrfu1uusGZMuPx13r0yf164TMf1ZGjfmzBnEAqxBxgTqMTiAgcMUw1rVg7++wXWAQViaMN5gk3YlbuSEtLEpdPgJtzZHRMcs6DRy2lFS7vFcd+FG1W+jgrl519gwdIyngj8KIK5gPjTRjviNiRmIFHYApZg6x9bsuAX5gPKPraWXQxPwzHsVMe+hzmGID1y3hx+4S1iBqAHU+7qoW1E0dWwGFzDhzFMQDj6uTD4GZ92fzNpddf29TL3z+r55/7iJ74KC6rXUeJ2zx/8edXdO3mBX31P/+UFg+4VJR1D8EEV26iUGq6FiOzoYGOTC/vCWVCrq8N86o73cEw/y7GYcq0gnUM7t8tDDwbv8n4CC/TsA+kKUT+pCUOb35uixvuwEm/O4ModtaYKrVw4wwY0p0fBZQBLbJTtCXajqMxhEyY7XPNqp3yLMlOIQZg1HFvqp0vNMcD7lLWbRioNzohnju5fdeMgpUprBXNi3TuU5nV47/J8u8HW+S3XMFRYSuZOYrWG+LC0UAtLJBxHsbuCITRkbrtjmpTicbcVW5gOlOqgPyHIHzEbT21mrPaezxVk0kvNzjT7uZqt7fMrndvWNfsUqpswSd9tztUtZaYhy/OjBF3sig5Ywq6gZew3ghlnlStvTVTujGikw3teCDlHpKktdV11Wbw4JUoaSRmwWyI8p3r1VhbQKob65z9YyRCOvqo9PCtvSbO3KCd9b5mpjK19vmc2GIFIyavjNSYRbMVUaTbpMfkJggBXIaokTM0FnqrXjWCvc7VueFYrfmqK0j13aAehjB++N331Mj2mk3444/Ma+/hqjaGG8LzFq5np2enDXGhnFgfYIlt3dT3kaBwrjqDgiHnrRCy/sDFdJhoRfJiTiFgSBLV6xXT0ephxzxvq5t3NT87qy1kxPi5b3D73RkXCFIbnTvur/dzbQzG2ruvpgZMGwTblXm11R6o1aoZw0a/r2+MNLeEtpkzZih2o9WeFY499j9V0eNbR3TsqWlNL3L/3Zk27Bk88IT0zOrDun1tS9/8wxVtbvT0wKm9evaZp9VaGprjH9YRV6yajXk7VwVRMt+NKWTeclLCeWyfmxBbmtuPYoDM4AkMCvOU+T3o9zXVyuyKX49zmTQ1S2GL6GFAxFNpvccdbLA9bc413Zi3XeQcZ9l4HfRpoWc+fVQPnFhUY9GZKog0Ytt9DenRxqxGM5laix1Vpls2z8jb7w5Ua9U0P4MlM+DpajAc63a3osXFhhamnVmBIYGZbLc7ZvWvmdVNm3qtg+35sQbswjLWSVuNRsuIBMZ6um3p3JlVnXtrTc9+7LjSekWze0dq97FfPzJGXeOaBr2KpqcyO1ppzlb14MNH9ckXlkzLHH2KvNAbNWXJqnT8Kekjn9qrWq2irdG6qtOz5pmPo9vNdlt4/2vMwO5yz552tVVLa6o1Mo7jo6wAACAASURBVJvDmxtj9XodbfaqatQbJv1oLfj1V5j9tXVsBzKOdY2GQ7Mxn+ddU3RsTdmdETuqGWx11JpumhIctyRgILpwnElVi1h0LObpVjtX1sLBEGaXZdcb1zY3lDZn1ORCfF2mI8HxnDETXDLIsQw4UlKvm86NMVwDCea0ueAEvd0bq9Ko2I0WlOEGPZwcVVRvZLbe2Scgbu/0N7VnYdqunTH3GJf61Nj0PKiT665zB0f69H9yVEePVFRfKDYeqbR3UXryE4s6slHVuLauamPWdRzYUA19Y4IyH/O/0x2ZOdohSpzjugGJDfoq/uzxU1AcURtyLAg370GTIjzCgjZEPAxk/IxGxkf5eZ80XgZmfT0n35X//qfdMbtGKordKN9E8h3vlvheimZ5vNBy7fe+xw6Y0A805gMMgSuildOSnx/1TOaPcEsw0YmTafmOsEjPkzaW6yAs0u0WF+2N8uK7XGbEEYaYnR/pQF7szHnvdrsF8kZ5Bf/NprJqWtBcdelubSqtE564gwycRKSpKd7k5n0LRSDOcYZq97pq1RtWzjhHox1zrYnyca4sqdqETCuZccRZwnOoxEwsusSAVQuc9MNggOJJIsybut9m1+Imjj+0a3mGMgjENKmmrgXKCq0wydHY9eMI3FXggpVzJ3PUUt2yPh/03D0ou8h+v6ssa1q/9Djot3NIbGNX7byPM0nOrekzMxsJkcREKXODF1yWME1GQzWqY803ZnX1jPS7//KP7bz3V3/9c3rs2b3ivLo92jQCn+fAjUlbTMl21ai3ivr7NkbYpWeARgM8jhXzEva9mB+MAUQQExgwB9wcgFmLMR5CzNCEHVaNIBDOj75D0zvLUvXznplb7Q66ytKhafdyUG9XA2k7dq2xRZ0m9sSEbQ13rKzDYWp2+e1eLM5ukqb1I6LeGmt3mLpxk9HA2jlTq+udV9r64YvX9bPv/lhPffak/vF/+ZyZWN0YbPg5IdKRas36fIT9cRRmwcaoUY1HphRGO2x8E1+PjC3zBO1LTOtyqyEdL+nulap+/19+XyuvLuuxz39cn/vKHj3wWFO9Slfd8UCjKuf5XWW1qoY2Fg1zPsM5Je5GK6qr1+vZPGXT0ag11N7qWn8xP4HDjubsBkdbGVvAwq9Cp99RDeVDu8GDg5jE2kTbxlx5w/kOY5sP1cgyu57E7Qu86w0rmxqgUFapGx7AzwAmP2AAphpzGg2qOvv2bf2H/+tHWlxc0qd++WGdeHhG0/NjdfK2XdEcjxON+mM1krpt3rAEd/L4SZ16MNHdrb6S+kC9QdvWZx1fAqOq0uqMNjcG2oTw5n0tHmopq8NkbRr8FaGRzl4dCYG78sVSGZretG/Yx6Ew64TxGCljXVg7U8MPbH+zRs3wua3ftKJB3jPf34w1DE130Fcydiacu+r1VlPjfGhMQ6/TMdvtJnhLKwLura73M/VhIIvjT2Bh3Co4X0GsoarNQ86cqZd+N9aPvh4OVc+Yt25WlXhwJ2XQNvAk3/bktsbQ/+zIgFLYLTA2+I23zSKMStNwAfOHcrkmORh0zJY9uLff6SmrTWuYg3+QcnT8hspwZBIPmyvUPWQjgWgitf4073tI/gydM4eciIJ3wtseY0P7gJcf5fOL73JYhEeayTi+40d+64MSDSuH0W/8qDt1T0Q7u1AvhI4NgIjzjuMZBXs6AHbg/Xu3fyM/cd7AnTx8F6zqRMOjpAA8vnkSxo/OsAv+24xGGZbozDjn5rskhSg62zt0J62X6/1Rjou2U9VOOOV9cAC9nV6msbhG2CF6Y1usECcQDhOhas4F4LKoE89iqbt9rDTMicFgkNv9b+RhXJPgCsUgx2PV2DQ1zd9yWtdYDdvhYfSEazLkQ8vX76uCaDGI0NW4xqkLg99Ur983JE17+sibuCiCwxeOBlhIianAmihuOEbG5YRjACLOUg2MQalbOSxobIpDKCsgUjsNgvhwPQRkP2sEBzEmba+mOG3h6geEoqX+gB1OqiSFvbdB9vLZXiBSH7jHMJA5uhUg5aRKmNvdYjKjwc0uaQvZapboyINLun5tWfuPt+zKE4h6jFvU0VhpgmYxhBLNZExixhWUVGmtoR6Gs+26KTaunaABhyEkEysWW2WcZtTxHQ1RQ84PMvIn/q9xR9ofuBJkBXesychEtlyfStPMCAB2tZO0q26/bQQUK1mcEeJ6lvNuP74Y2m7ELI9xT7zLPVr0fNH2TtRXT2kr0VStpj538kY19btjDRII0lCtpK6FAy0dfWBRl67stfNl3PZydzjvFe5CsTY1Gtp8w8Mb40ObwMHcoWfuqVJXVp8y2+RIKvALzi0GLGgN2ZnCjYyrdi2wMVtV5ThXNDZ1d2Osw6PDGkF8TGlxbI41wEW0j6pgQIcgVpSPRrmmpqlnbPN5q83NgpEaaJiNR6rVHXGTp9ZoKuc6nDHn7O5mTG8FKRQMYL+P3krD1q354x6OrM+QwMHcMtA5XgdhmDLExEhgKhraWhsprTfMtCoOOXCGs7R/QYeP79PKyoqGlQ3N7plTb8jVtp7tWOH7mq2GSQuypKaDx2fUmO9oM5+2Gw0Dtpg4KBpX1RtWlNXqyscDZVNVTSV1bW5yowPlvoFqtWlxFDLGLW7CLQWcHMFUgXsSjYYwJ0jzplzR1kTiWHdLBWNDGvAR8wj4bJ3U8GDG5gLchUW71K+F2fxtmYS2MVU3hqtWbajTHSurzbjuCI6DOHbrDpWiZcpuNYHAcYWVPuSu+FitxpQ6He7iZ3ZtlblijAhp8tzwBL4GetwdR9WeMWBzYPiPNQPTmxkeMbe5lbEazabpHnEcxI0DnD2Bj9Na3foSwgbPA4NRq41Vb2XqDmFEuHI7VB8LeRneCcfmLAfmzrwHqmF3/9mPUCBSQHAM8DAPzD2UnR2Aobk6y1GxMyTJtozT0NQH/gla9YGIIsApTfFR2rSW04Ov+XMK5jERZm5px97/xFT++Y83x06gHFnxHhQfYCLOBmybcHqhEVeufPKdNNGoSF/+ZsJNhpfL2C1/OT4IZpR5b5x/UcZudRDGBC/XQY7J9FF2PCMNz3JYOTze4fiMgyx26vQtdZIPhNkbgJBdxM09b7hQ5zwLznaU2+KLuszdYQEzaUG2lMUGEMTO7o+dI08IRj7AYIU7UMCbGOmpF1vnxrEO3NkEGtDsRBOcHnDMguGOelOD7sAlBZWB7RhNZpqAjFwUxiaBH8ScH8p+EOZ6nR1Wx9xC0j4WDvU5DFXldhCIqL5m7fP+gA3wctDEpUzGgh0cP5NuVGGKsIXLGRZ9y5IYKWtmdtWkWs1VT6Y16jV0ZyXXcJBrcT8GPljWuIL0na9GGLFACsVFYFayS2ooM8af/oy1EOdk1Eb/wkiSrp5yhXDg3qzwzpW2rH/Rg6T/WYqMp3P2aMv2bWc5LHaK2A/ADGw+2tBw6LsHXHGiQQ9s1O8Sj7HSFES3KXaA9dq8OddhB48LyaSO69tc1QEEsaJ6BaKWK69xIWyk6UZT/fWaRhsybep+tav9RxvqjftGlI1RQZzbQ2rguxdrOzu7emo7XPqL/un3GWP635EffdEb4LUtMx2O8bCmfFPa5Ly662e/2TTKk4nV1aPva6khTGTljHO3u+nXwtgPF3gm5gTjX600lWUQsLYpzbXqUzYfY20Bq6Uv5gnEywgCTLNJGrE5MBAGimhDu902iQqGSDh35FzZFJxqEJu+7drZ7ZKXfJy5Y8e7lk6pkid2Dx+dj4WDIzWmxgWDg0SOnShrMinmOFbhGEvWnc8ZGNykkNRBUNvdrupIFLKa8kLEixgcZyOGysfsFDntZiRhHGF+C+kfTAeH2Fz7y5CEFbt4CFLh5ZFwu/XB3IUJLpgY8ADrzfquinW2uoaDYueaDM3uBLc5SIcUDo9tw1HHrKr1ujCmuHhFQuCbAOpLa97fMBp8M4dhslk//X7PPd7VXFLgc86la4xdjDfryqVAieOwHEbP20ga8AljYn1t4fSxS/x8zRTeLVMvBxsa+Ljo5wNhR4CNEfMOhoJxzQfuWc923YUUjnoYR8rlZz7UzaYBbXLdL/oRd7LMDGDmR77dftG23eLuIeoTCSbLLX9TJhLae8L+xcubDskuBQVwkWEiyfYATIbf77tcTjRwN4Ie6RhwQyoTBd4L1053RDjJ4z3qoUzeI5w0hAUiiO9yVcT7pNspL9JFObvBVy6D/EakUVgoFnHkMU4yaxgM2H124gzH7UQGxAky9YXhDBeEgroRS7K8IS78TKRtBTjRpl52JngqcsI/NtvSLMpamqnfcy39BP/FwNhPxM4hSdi111QZNYRYmd2K+9oeqpq6b2rObDibRIRnk96QXscJ9ogrHbI72hB0kCdwko4fyIF+6PcRn7o4i/Y0GqntIBA/IlID+dFPO+MTBJcxhEHjuGCsWpJZ+xA1mwgywYIbW+imGaFA8NHp5KqMcdVJTAGP+Xj3q0/U72X6HGHcQWQm4ofoJzBhEHJHFLTDEBW7m2I8UKTpdLaUVBuGGBk7a+/Ix4r1PjL3XH0/jhixU8Gnes0ICTt8dgU2J4fMS3QC2Lm43gXnnf1Bz/qm3xuoUZ+1HSCMArCDAMFOGCmhTAxhgMiRwtgulnvZtaYa7AZRuuRcdaNrc8nqLETsjJ3Nh2JegYgZQ44Q6Cf6wpApSgDDkZnBhXkDSTIe1Jn3c7NPMDedmGU1dDE4dxyOgQUPZLmwI9DvMS7YPmc3tGV5KzCWMODq27xP0bQaEwbShGh3VUkqxqglWFE0RVPa5iJ6zqAZmw4ew2o1YyiZ/7jipF0Qa+bd9o8jqT5rAE3mqga9DRsH0o6GY1Wsbu9L1iFzmTNyO7+uSe1ez9YV69H6EV/w5qYYq4rA637EbS1jRAEGD7yDwxaU9jibhZE2nhL3wki1Rjb36FeYN+zDIwm0fuGA2K5Qgci5CtQw8QY7RltniJ9hSs2Pe9XmA2sJ6UNWZ72ONOi7VIM0ZtOdzcWoOJZI0Ampq9trWz8Z7jAGE6adXTFHABwloRzmjCpMAkwxu36TQoEPTFm0ocEAK3lI0nyuIU2AQbPbTdYbrEca7z8IN+NGfxrTVawJvhkT2sKP3X8Tazf0N0qMGY6SGB/wR10dvM7gbz2p2Zyr1/zKpnVfmjghD4ajINqBb5gfXhe3r7xfqTPqplzmHWIlpCw2Dg7+9r+MFT9Ltx3qNCfCGb6f94tyIt1keSBbwvgjbaVM0GkQv3ICGsbPJ9MO7Z8s+H4Vl8OjjHL5TPjJH+lIQ91MqMm64tvLLihFqZCI5xl1elpHVhFOlh2C4e+EUW85DWFRZpTDN3/At9sv0hNvSC535ULKpk5/Wm02UZjIEDInBGjBI8b1yURZvFO3E3JX3mCyGVJAT6w4+8ROtyF3RLqIfFl4IBAIeQ0xYt/FWlj/GPu5NjByxcaUVIabdsc3q07bgdF46ASBnYxJXEcVWyCNGiK9nplahHvlbBdkjZ90sBPmUKGdIFLO9LMUm2VjuwvNs5ZU1LcFVTVxKzDTTpAx8PIXRJZuAEnRByAT4OWbuTPKOc+DOGwZImbn0wXxpk0jMuQxn93D3Hxk0wj6nhWN1qohijRRD0MSqOwivbDF6P3jiAfGCWK+M9aIclHVg4DDSOTDTROzgiwhbLTF28COAkUkRMuO2IDfdvKEQehgpHjSL+wWUQ2opNafSDA4KiCewR4PQc4u2aDf6beUJTrynVet2VCn17X+Abmxq7RfdWi7M9PorlTNJ71JN8buj5xdo/V/haOhoe1eDVEPsRtXUYrdbHbw+ZbNU5gCzm3Z8UDosqxuBIw2Y3msIj9rr3KoAOOGJjQ7uHpmtxRok619tOTGQ9UxlIJYtOdMwYgjHrPH1TBiQ95GEzekm6aUiGg2mCYYH3OhimUlJFpGKOq+fipOwE20DJxo8I8GJhnqwnSlHDMlZrku73VNQ71S6AyAyzEgYoTdtK0Z/9zSI0FBZ8LE8CMY/0xjjgvsNkDuu33mAJIf0yNJ7e4yDCUjjbIi8wmJGwwS64H5yE4dBozxJx86Ma5j4+sOrTTGhTFHMXWQV233yC4YXRCIIT9jrmr0nTMh1DmiP8FbtqMsrjoVSs/VMbt4VyrDOxxw+nys2XEcyqkoC1bUNjyAVl+1Bo5i3SI1cwkhd+pZX6aDMPJdOlr/vf6mwVYRu3qYLRgIX3/AC1FkTcO4MoeyrGXzpVIpCJbqVm5/4OUzd+g/wwccpaGHUaurOsYQzkBVIXnidKZqBq963Y65kB3n4B3wEQyXSxDAL+AJ8KWvfZ+Lth5s+YB7fe0TFrjYmHo/wLQ+93bsSIP5NlxTxEbZ24kjnJMseKJdnswp49tgBM3bmz8tfXHkTB0BV+VfvMwFkvv/SAwgk8BQAD+eERfPchyLNL7Lteyk3an+w9KV85bfDakXxM4mUsGARKfvVmbAHeUAC3+RludkWKSdfE7mm4znu1wWZZfLZ7nbz8S+pdxoxQNTIOQSF0v4zi8YGle2sx0EZcZVCiwbWV5nDnbCbUtgSJOy2InYnY1xz/b9lRGI1+/9mLlMCyWdE2BDeoY4mYiYri0mJDssviGANgHZJYEY/Zt62OFbfiRfpTnEXOHHwo55F/PHxoY+ca7Cm18c10A+bKfBXQVEUBg8xUTs2PuEsBTEYHoKmGl1ERpEPRaGFWhwB4MZ85557n0M4jI4CvE8uxoTSaI/XEU3u9g1FbomlOnpCwUeNOMNqYLN6za24yHHAA4b57MQYBtdmDB0Khh/5kzR7xA/+s/S0R/QQ5QQR97WUdXz5cCKuHxUK8ZmpCHnfsXO28IrFVe4tDlZ9F3B0GAW1c4TgccO8b3LDUvaa7GrYkfJfDTmEulIwSRD+IxoQVASVUe+k4QokDbmDNfkrH9R5+Y3ZjcKZnMJh+/O41jOCaaX69I1z0QRfpMmzjyZ87Z+CnE3BA6ckNXQA3GFONi0ccL5MfPXpXEGXoG8E4gqvuFpVQWGiD7xuWBiWxtfnxP4amejynylHhPfQ/BZBAVRB1dVmYPF+rCNLUbLzao8Sn6xvqo+VxH/2nxmaYLIoTycoQMvuhWp2ODTf44rYp46jqEfOTojjjXA0gkRMswoYeAfT4c+B4t4sD02zDKfdzCGXn8FQmmEJ3V4zfQzEgeXeqD5beN3z851Bx+hrGbDTD3M72J3vD2OEy+UZfOrGE9/90S2Hov6A/9Ux27e19YJ40ujzRrn2NqPspttPJjTzE9bs7bittdqHCNav5SOhL1W7+symNbecsCHvAf8XnaMDT0N/oTV4mLMzjcSUka1WCU2T8vfHuMVUmZaBiYqK8OzWxjxhJO3HA8SnvwF4JPh8R3ajPHNswxThO8WFnGRJ9KUYSqnifdIx3ek/XlhkXe3Z7kvopxyuRH2wbwgNlbHyNwa2oIDjduAEucLKWgYWriFdMvuC1t6FMtYqBAAkBfuVo2QOhnynR9n4sSPTGPXtOOZJj6PDSwWhyMrdHphwgw100MF2LZdKd6dI2SqgbwMDzDlwAd4g7Cn/WPiUVCa4XwrCmJfTGT2uIgH47wqFmfBLFIZc2qn/yB2BdKCSJgmONeMaD8IHUaByobu4pTXEe0hBoUm3lB4qWoU5SKygrBjxQ/iNTGvmdI7IjVKtxqsfMizLTTugiJyNJE+imKwYRCCiEcMDrlnwRYL1PoC0aNV4LDb9Um+IYzoCSB+daQHMbB+NOYJpoWfw8Ly59u+jFhQD2GsUWIYi7Frsld3oABK5gvi8OARfR7cy4RbEaB7FECtNBC9AVAoDTHnCMhLLaTK6AEykdPQlREgktveFTG46Wz4mWyFowjGhNRo95uoGQWkYDgQI1MOs4jxhBnik7F3/OOwMc8YfyKrpkCZ2JhbUptTrvjGOag3hh6rGEPj5cCRGJNlRNVF6cxFW9v0GSJruxxuAh/rEJgANOOdWWQEjEw6ZDa+7reBMyggBAbGh5YAMEqa9jRG3jX5SUMy5jv6EhXrC8TkML8OKzV5/9IXvkZsLtscII0fNhmRtjYQQoU+J+k/cIjjhvDRwPwhL38Qfuto61djMos5x/pDUhNMGgmcAYkNQTFW1j7mkcd7+6nTx2Ty6QwG3VqsGsuHMKpY50ShHGg9X2wqCvxjMBfSIqKBHVYd6UZidtmrzoBZv/lGwoqxxMbx26fjce9jjwcf0b/OCAW+2MFRztB6vnt36FE+cdvxNvpR8gefVn6RxttJX/lo800/0//xS0H0/Bwgj4nKLLxIGQveKgiEG4FF/lK5Ra4CkgJJ7gQafrFP6o3OiOc96YqPXcumeDz9FENq8w2YtgccDrdcWvFehnuX6L9PEEUZ3KWn5y8WflHXNvz27ZPQcFzRRaOqc+hMYhAsnD2gM3VIh7Y4CwbESW6E2yxOBtPDi/xFk0e2o/P9vyEVRK7ktYVHwcm2W0DgZcIb+mXXbNJd6vOxMUaCLDAUBpNPZoPOzu6olOVScOJMePum/mKxGGIoRFd0RkEcIF6MW1IgIdCM7dqsP3cmrhE5xpXdk0ufbaHbDrZwOQvyQRLgpBnmx5kKyB8LmXbZhpCOHfpO2HqIdhocnp7+MEUewCzYgZgTfFt/YR0K048o5YCQEDOSngrYNhmB8VwhZTHEbIpI3smMhy0l49JoVow47zYTiukL4ncRIwyTi05ZzCjN7SAb28GRwxhC35nbuabtChHTMn/oF5d0sENjWHymRQuLp81T2sr4Oeti6Q3pu2TDUjJ4MB3GrsQsLxDe9gQPKRFolrhiN85MNn7GCanNP3QhgB8GiR6tsJPz3RXP+M92mDZvA8air+nQEsJkbFy06sgVV5jgjMA1VTvWijazZt04ja9pBtYJyHYvG24ZmTEc1iGSLNYgGxPOzmkQhJe+snkBeLbjD6JB/1OaK1OxZpCa0H/W/mD4DCTmAMyNM4w+F22yOSNo9bPuYG6piBIMKRrBIK9NMOa2x/j8BMyCINHXdrSCsmYhnbGkhmdYz/Rn0Xpbo4FQvS50G8BJFa6rGn4Az0DIOQrw7IXMzAk5UawvG1+fe8xnavD2l55G6J3gEw8+srG1PnU4nB7xHnAhJaNc6ueYoOgXC/RNiSm42foC1/jR2Q7Ni/GhjB1pnXdf0b+GvrxHqZU3/wI8313TbwZbifYxp8qQUqbTLC89yoimbH979Pa/gYNieYE+4pd6hxTEJ0LpHlvQpYBSWMQZgKV0EV7OFWHxLMfxzm5p8ldOy/tkPfemv7fZpI/8H55vpxTSRdpy3p0UH/72YTDaDpaBs4m1069WZ4HCHUn56NrY2HUu2gX3VRCZoplG3BFzGpLlaQNTzCra7gmNcNtiZRHsTHdQBBMCNOIE20VIw7GfqSEdoD2gH0qC6PAjnBXJ4rSzYFutY1Oa85QQHO8nb6vDH/1ZxFBi0ReOKPy8uchoiIP54MubHZCVWewoPG+xyEBSxsyxaIuFhliU1tmOmVY6DLSW3YARPO8wU7ICqTgbw0Inp1ftMNuXg13MfWtXoYRiSTn3xrtbsfCNmBfIk3aZaLVAKMUyt2ttwGNxIJUCnpgf9CUwxaINAEwvwnrP+8/mD/1iBKnoJwi3XbVBlujrirbQbnae9IuxMUXTbK6AuO8Zt+KjQFE74+f9YwQGoliU7/CSx9trD2PefD4Bh+f0Pkaha2c2QjwRozMXuKHhBwLWF9x+KM1zI1pIM4qxtnYZ4KwBZ6boK4fXGRC+KQv9AAgMPwxlkYa7/SBCJ64WZYxEjIfNKFtLMMr+X2LfduBqeUfsmAuGAEmKidrtqAc4Ier0uxMk3w1TKp0PE+tHGVyDok2+vmCdYFiDvLtSqre1YKJtPrFLpH+9z3wuxLqiLYEDgcG/WbPWNzHY3mQLs2thlofAQkJUrHtn5lj7hPvctDEwRAQx97nKHGNuGNvCESijDh4xKQ3rBK1Q/ofhdrE3fcGKBV7LVzDmBMW3ozOOGQrpUDH+1ABMPpUZW8tRjH+Bp2ASjP+njkISV0jhfA4Sfi/tc/xJuM8X+tYlTUWHFXOsOJXZZki350FBr8iHdLF8ZOhz08sh3n4T47FTywffHBZg8591qfVvhMDm0kFR+E64dbJ93hO3Uxhx1h2Fmv9ko4l3oO/Nc08V1jlFw0oR5YZbPSUuJ5LtpCmJBw1W6vM62TU5wotc/tzuTKsfRFTsUQyUAt572n1v/nu/PH2R694ovox7BZkGstkpHzjgkI11ZRyMs4RgMVF9QplczUrlm0XlKMF2AAWXbSHsiCeB4HsEaSjKY/AJMwRfLAZbmBRK+cDpxBHtWq8pNLsLeIDFJqHDgnU3g9/qLlhy3osdusPp3bLd79blpI0+iTngTx9bJ1Iu8ospCkxOKEgDGBDHBM1pzjcLHt9EeSbyBqHBFJEKeFnUEBRU2lAWpDs4OwUZEmyNcGANuAIhFmNI+cYoWVLiYG4ojz/OsBGXApcjD9JHm3fWhzMkKPuQdmRnvyDoom6DiX4xgCy/n8MGwi7aX5wp0nYjmhCQgmgZM0B+xKhJ6uZvhk78uXtt0hjGG81vQ9SODH1yxDgXZ4XbZ9ukZ27EOTLpaAta6LQbf5alnbv1MprP3t4dj1XF9SPuuRdEDy257fluvQ+sQTwIcGbE+/JeBMyaYBzY49LfpjxoZXg7TPsbpG7lYV+h6BdjFpkTwFe02bTSYTBcmkVbfYzZiRcMCiJxW4SFEqcxxlToeNSWhk1jynaYkDUwJgXLaPUR4hOYPmVsi/TbZ8o+/jDdzk5QB5Oj6E+T9JCPRYAUI5jDAu8W5Tn8zMliXRdIAqJqa8NwA2U4ETaYzbYGGvbMC+Y2zxhH4PJ1ZXAXJJUw2xVbB9iQFeuxqDf6z1thI2QtMvxTlG3rN6KK8SvWBbDaet/Gyz4nkLpZzxbbVN8EEGeD4Ec2hvY4mimkGwXewYgRQ28MtpVfYqPJb2uUZWk8/QAAIABJREFUcmJ9xDzxPrA67BjF4+nryV/AUY6LMGs/RRWwbucufUc+8jAPdnBmUVPgjeIz3e3c2ybBdofsLKAyIAE4Ckykj78Ij7TxjPDJZwBMeKSNJ2ERPxlW/i7njfIjfrf2RZryM9LfLyzgKMfz/vPKJ1+UHc8I4xvtTCOwRcGWZhvJFLuaglA5gigmlRGwmAIgA5/A2/AZ8i0IEovNBp79mZ9xky7ggeBVsW5VIES46SqWnVjGEEM7YwZlIOAuzuyLXS/LmPxw4y7ONR6iSAfa8GMBROWgDBO1GU51RgzxVzHVtsfaEJc1pEB0243yl23khHiLprPLM3hokyPGbSJoR5KIQSkVxIF1N+rkfpatD+8H658CqQWCL5gbr9URk/cjraYM24c44mJh23A4ETfxfyEmJ//ODsnHaQcBk8l3i4hurR8LsR2iUOOXin5jiENJhv7E4A1nl9bkgrC5Oj3QufQBkbtJB6o1JcZ0UDP3boHDCYL12Tbh9vVszAj1h+EMQzy0BHiLjuNpO39HlN6b3luW8h4ER/95H3oKHyeYoBG7ZmYXg8lI2q534PoToSNiuztaEvOIdeOEwOcxc2unTTFH6A/b2HP+yvUmbpkUc8R2z8HkFmCbPgXNsZ0bc7QYd87f6VPAZm1Umdlen51jxk7PB2x7LnNu78SQ3TrrsTj6MmLJReeiT4z4s04pkx/to6+d4bdTGdPNMDbDRpc3u+Fq824HT/sYeSnRNzzpk+3iCyYjMUkB/ToyI0hIvWC0qM/0THjSdzEOMMro4pjoPPBBcb2VM2vBQPKkHNfGh4kynRKbv3G0wGwo6rHyqQdJC1ioEMkTXugUsWYpl94kPtYB4Qy74RVfSSaMMfg5N0dCwxqhndi/t3ZQs/et9Tb9TMcUx8/U6sdXsaatg7fnL85QLLv9Ax7wcQsaUX4yp8vfNrLFumBMdsbbx+vv8m85T/mdelJHUDvFELgz6N7O8ncAt5MjJsm9+cqTaiftbm8+gcuAkSq+Q5QR3x8soVgQhpx8gVE3MJfh/mA+DyGNt8kHzcR/RWJfAKUFtkshP68Oj48JsVOnw4iyDuVDuItdnS1sX8SOCFwk5zkLDh2kYWDBGRYEfptTLpgAZrkRnACafmKsvL98R+REyfcOjtwNHMCtcK3IVauMeLEYTAGJnYoTHnuSlP6uojTkiNDJHcgQgsBkp052NPAuaHd7HvQCbHEUIBK+QwNiP+PcL7AwToaoKcfOKoGfspwQsLhN7Ztz0wTE4XlBqildZ4wSFvh8AcOyuBJUUS8LE1goJrq1gC3ggghYuwpEbG4U2VUZTJRLu13kjUIerXCNcVeq8l0094SduUA6YONiSIwOqCi1az8j8+nN1DDmxAQh7IAxs0keZ2aShPEGaq6zkccNyXAdilCIN1eOnAGxw17XF2BHhvIgmBmJDccV7FKGwIW1P99J45XLfsUOHC10m3PGAHAm7+m85+gE8vt89sF0ouvECYji20bL93WmrOYa7OxATU+EK0XJ0I+fYXA4pzc+gh71/TjtdnFxASJDF5MSjy98o59R3Du3c27s8FsL0USHGWUHSkjFHPUwx5wx8PlCnYYfbE0U5/B4rTFC6+uAV+ajnyXzzmCxIwRuvwoJVYRddCkOZka5fsZEpU/oN+Jc2mLz0wqlUj/Dr+DBBMab+WXEmF05a4s/11in6Y7Lihm1LVlyAuXHJF6mdROT2oyn0KfUT20+tyze8qOrAYTMXwij6wgAAxbV+PZ1jvlVZgHzn+bQWmuZrzfTW6Asx0Eu8fA1bulJa/kcjoCHPrS+2S7X09mIGc70WzcoGYJLPZ/JP6wths+YBLaVZzyIAx/5/GDskdcZL2hr0ctn7lrVAGUryYbCDczQsgIhOD5wwszci/731JS1Q7Qn40hzf7rmJfy8eBvAojJANS333SqKyn5egeW8kXYyrPxd1L392GEo6Dg6mqEC2fiTCevhO/Hk8R2Gc/Xl8gMGnvyV47YrLb1E+giKb/JFGRH3Yc/71RPl7ZbXRLPWPmA1gUqxEFgorg3KBLWFYd8sKBZKKZ5IJjIT0BYevcWk9R0aLv4MkRAPQjR21q+zGC9MHqPxwbWS17XObDHZdKaSWCSuQEZ7LN32s8hn3yB0h9XSsQtiUdlurljEttIg0kBBX7vi0/aZpiEKRK9+z9U01AuCDhJJKw23XmWw7/QuzbPFydl2BZO2nNkBFMyJ76p8p+qMCesSwzlDrtHQbNJh3WrsRktA6GwYUaziLHYIEimfoxsx8mt2IDTrfT/KLoDC8QX3/WNxYxkPcbNfP/N+LRphAwjSwSZ2TakZnfH6cxQiseoGE2QSFQxtgMiNVBcIqW9HOK5TAEGpqplOuYcqg5+edoajltaFRjb3u70Edo4cXTBO3KMmPHbLtAvECpwmvyza5swAH5QMIaTPd3Agc9eJlB/pkNLRPLDxBjwplgfJBDPB2HJ+Xu25qWLTUIfxTd2TFPMaxoN5y7W7Adcs/UqWyUuK3SSKfzSFmwsYp2FjMMT5UMFA8eDueC1xG/6G8xm3Uc8MpHi/sia4dunIHcawmtSNwFmzAHnU2T5HtvlVTc2WAJPJNyP0jEuvKmbNDpebfved3Vu/sL8AA82PMugDZ5AwEgOJhFmjJ/0/HweM8tAXBXNR4E1jGGyt+sJ2PBBMsa0Eq8fHwZlBJ5oMIiPixNsIna1bX7pGVE1sX6xrxtlSg4ssU0EowQ98F/EFTrKxsXBPb7jVe9bTexav38AoyrXduNuNsMjiH8PP5DG8YhyVT1Grt7hiZ/iC8xYrsMADgOb4yKVDMNwAyRz/YD+VJbDU6SVRcaxZnxtBr4J+UbbhNGNkWBP+TbwfZXyQrtnaKsYxyvn5z3Kv4GWwQE50sBMlJ2SerPzuIbbwSmVEvshLlNl4ts705seu19M4F2kDaiu/VNg2JxQTL4jyzncBhY0R43TvLnqnLIr2Py+DmKg/UvFdBiHa5m2K9AxYMSFK3FaUsfPcqadcl9cR8O+kjrcoGzvqNB876PzsbNYWAxwwi7yAg2sr5u2r5jtQOxuk03cmGxx71IgOgZ2bWohTO2uNITbqMSof4Bi3T96Ay+Fn8jERWTjer0bObR15TTvpiA+xLe9uQYzlDQFyROL/gqQtH+L4JBCEK7IYQXXBp+3ux7h5Mu7anWQ0xhUNOtKlC9Lt27fVmsl06PiMFvdL63h26uWqZhjKqLmp0hSb7ZmJXOsj6cp77hZz4aCUzmRa7Q2Eich6Nq86RKErXT6P+dCaDh6papCm6o1S9fK+mZEd9QZu75n7BtWamvVMuELF7eOtu0NVW7nZ9U64F5u7RTvcim6sWVeqkmKABv0EHI/g1itXH+cYWV3NZsPcRa4uu1vHpQN4xqtqs+tGXOppQ/OtpjCt+u7pazp29JBI0xk21aHvR25edqYxIyzh4ya2YyLrtgZmd7tqNt/xqHbpXKrV1Q0dOjSrPfukzX5fvWFPFTPOkSjLcrO3zVUy7PePB1j4y9Ttcc0Mgzkjs2Y4HPZtt9vACRBmObG1PcSQTl8VLG/hGS7LzKFHlqQa4+QFQoynu6ypViJdvyIt32xr/6GW9uyrq439fozuVDF12zDpNBaG8X6Hq1ssno6ThvJxRyMMFQ1dSgQx35O5BnPSwji7dOuWM3P1OpbSOmqlTTXqmZZvSp22NN2UDh2W1rt1dQZcncPxCJYA3dTocNjRnum6GVBZuSGNO9Kxk1I3aWqr3zarf+k408J0qtUV6eaVtjHQB09Mmce+tY0N1bNE6biiqRauvNy9aN7NzDuZ+UoQ7n5T8xS2dlu6caOjEw/NamYmVXcorW5t+XypN9XvrrtjG/glp8u2W/d1CRln7QVD5uuQRV6gMlt34E4cqjgudgNUgQgcFzrz5PjQ8Y/jVMcFtnaNMScXa9t/hie2MZCHFacjJqHxsovwyXQlhOw4xelSSGK28xbpzAeG4aR78S89AGYK2Kkt8hpfYvnxKeFw0IlBpzxP9NU2CTdakZY2igbftlI3tVmvF08vF4bMf0FD+NpJ5+MRaYIGk8Zpr8OyE+9toP8dvu02FQNb+Z2fbOxAXFRdThTvRdQHHhHvg/iB6IJL3enMSEG+yBthuz1jUInbrY4Ii7Imv8m3W1ykizpJMxkWcREe5UT45HeE84w8EVZOS1z8lTnASHu/Zxw//H3yUNZk3buVDzzldOU0ER5tKn/He6SPNPFNPHATDtx8Rxp2PGEJCScmfm7lt3yqo7rQKq6mbj8abdGs1lKaTCnfkt76ybLef++SpmZBmHiZckHk7ZV1zS/O6PCJlo49tKS8MlAVs1p2XNlQ985Q771+U6d/eE216pQW9jd15LE5PfL8HvPLfvlcrgvvXNPqzTs6uHhIt24ta6vX1bFTB/XxTx1SryZ1e2vKzHnJ2CyfDXo1XX23rSvn7urO9TXVpgZ69osnte/IrHKcxw0r2rwjnX7tnK5fvqFnPvG4Hv74HvW0ZaY/cRJRHQ/VzJoajlPdvL6p13/0vq6d31C+Vdf+w/v0xHP79MBjDdVaQw37Y118a0uXz93RwuyMNtfW1Zhq6eGnDqi+hJvKvrrtnjp3Krr6Vk8rKzf0S195SPXFgYa1scZ5pv6tTD/623fUak6p2ZzRlcs3NbdY02e+clLVRq5et22MEFrCjdaUSYZz8xvu2txpfVbdHgwQV+dQlOv7zid3j212l9w2m77Ohxh+A5VxDozVP7Nl72aAB52a/vYbpzXd2G9E9OqN97X/5JQ+/csPmwMOpEzDLenH3zmvS+/dVZLOmjOfdKqnZ184qIMn5tRHf9qkAxXBVFQ3cm3eHeudM2u6dO2mpmbH+tWvfFT41B5hobCb6o1Xrur1V66ru5lq1Mt16PicfuHzD+rAiYq6ecfMEyfVlrKkLlycv336ls6+t6w717sarWWanavrqRf26+gjc+bqlDZ+55tntXa7pwwDK7WxepWRvvCVZzQ1KzN1q0Giu9dzvfz9i1pZvq39D0zpi7/2pNLGwObC3cuJ3nrtkpZv3NLi3n3a6va0dGBGDzyxoD0HMm31ehrkXbWwa2+6BoVt8tI6j/UVa5BnrNOIi2fERXzkifhyOGEf9j2Zl+/dyol0PCkv0sR3OV+EldNEfBkWwnb7Bc4kbeDNybLK+aLMSMOTMP4iLNJPfhMe+eNJ2G7poozdyo085brL5UU8zwiPOvyIwVNQs3M1JCzCTLxHg4qwySfJ+EXBxecHHlQYlUZaA3ii3G3WI1iQ0jPqDjjLsEW+clg5feQhLN4tTwn2MlyTsEaDIs32s4A/6o9nue54Lz8DBuAth9/vPcqNZ6QLuP7/PGNsos3eRTvj9aFlT8wZ4Iq2BYw8d2un1VfIyFHKq2A1y67PwV2zI++bqU80lZutTIvzUxquSV//N2/oT/7ty9p34BE9+fwpPfGJQ3rqmWM6tO+ATv/ojt7+wYY2btTUqNRUr2aqDHNNZQ1t3uroW197Q5feGKl9bUHvfK+vb/3BHb30hzd1+9xYVXxdf29LL//FZV19746OH9mnhekTOvvmXf3gxYu6ctYtgaUZpjqHyrD8pVS3r/T007++qR/8u1t6+WvLuvDTnsbturK0ok67reVLXZ1/uasffe2Gfvrnt7TxfkPNqpRiChaRMQSxkLqoU9Gr3z6j7nJDg9VFvfeTir77f7yjP/u9n6o1kA4vJlq91dWLf/Ke3vtpT0+fWlRnRfqz33tHf/lvbqh9S0r7mdYvVvTG39zWN373jF769xc02srUTDPNZKkW65ne/NaW/p8/eFe1rSk9sDivu+8nevmbF3XnEg6wU1VH06pqStWkoa1Ox/QA2M3Mzs9pam5WeaWn2YWm0qxq5lKbdfxwozOA0xV3GTs3N6ckzZXVK6qad8Fwe9tTvzJUVm9pKs108fUb+s7X3lR+vaVHFuel9Yp+8tJp9deludlEva22zr6yoTf/9q5Ov9TR6f/Y0evfXNXl17qq9JqaqTeU5WM1hhU1MOHZT3Xx7b6+/40Vff/fb+onf3hL7//4tmYq0kxD6m+N9cbLt/TTl65penhMW1fmdOZF6aU/WtZPvntZ2J6vpHVhJzav9E0i8N5bI73yvRW9+8aamqMHdPn1RN/5o8v69p9c08XXcrXw8rUmffsvzur2pVQnjj2gUyce0I13t3Th9dyc1aRKtXwl109fuqW/+T+v6Y1vbOnKm201E2mmVTPm7/XvLevHL15T706qE4vH9JNvtvXnv39JP37xkhq5NNuqm1lTE7ebmbhiJ7oLHop1V1578R7P8pqPdR5hwYjzHX+7hUW+yWeUE+HgzPjbDvs74n/gDZjL+MWOQT4Ehwa+jGcZJ/FeLiu+J8PKecrllOGZzLNbunL5SE5NelrCjeU2ltNG2eX6AiZvgu/J6W/2/h/o5O3OLok/ImzyGQMd5fAsDyRcUezMJgdzsqxyGeW4cnmRJghqfJfTR1zkm6w3viNdOW+UV44rv0+mLbc/3stP0sd3OW/0Sbm+gKucrvwefVkO+3l5JmH/ed9leMr1TL5HmybLi/zxJN39fhZnB250ElPRRXyeF3k+TjfcUQKKKxt3pZUL0plXNtVezfXsc9N66Kma9h1p6cDRTI8+PqUHTx1Vq+lnppSY4TkMG9t4gmtv6crl93XwwIIef/qkpmfmNV6d0urlqgYbFdWG0uaNqtavpZpKj2txVnrq0Snt33NU/U7FRNy4oeUMDMTGeNCGvD/WsJsq6c+oMTyglg6paY44sF/e06DXNVv5lV5Das8qGTRNfExexLqIohPE2AO8w+HiuqfHHzulJx99RPv2HJbSRa1c2bSjAPWk7lqi5Utj1QZL2jsvzc3tVffutN59bV3ddWmMXhy6lL1Mw41ZpaMDwsy5i/pkNu2vnGlrvDWruakZHd4vHT94SqNuS+ff2VBnna53XQKOT5qNWWWaVrM6r8FaqtFmXVNVpA9V1Uc1NVW3449eGxO7iMZbqg1r6tyWZrSgpDetTC1ra78HczBSq+EmQBupdPG9m8rXEh2cndKJQ9KRfYfUuZOovSLVENWPW7p+rq/64LCefuQFPfLAU3r80Sf0wPETmpmZUW43AGGtQPoF8RlV1N2SKpvz0taC6tpjx56caG12t3Tp2lXNLczqmWf36YHjh5Q1D0mdGV25eFuABqOCMiM+CrD/fvPmsk3jw0cW9cTTCzpy6EFpPKebl3q6cb6tmUzqrElby4kO7D2pJ5+a1eOPzWm6tl/vvX5L63dsOqvd7qqRzqnW2y+1l5QMpjXquti8t1nR6vVU/fUZHVg4pqNLUmOwqPULua6/09F4E6UnV8zr9/Fu50dWk+trtzVZThPxPOO9HF9+3239EhZ/pN0tTZQRdUzWE98flpcyIl25niizHBb1TT4DZ/L8sPR/1zLL6Sgvyi/DGTDs1rZIN1lOhJM34ig73suwR1qe5Tr4tmtrEUHkZIIQWQSQUeH2d4gktgP8xTiMArh7yiyls/pK3/cDlCTAQXykKZdZfiftz/suVbktiYgwuKByGdEOwuy92JEaB1ZkmqyvCN6GNb4n00W/R/z9nuSLdkea7bA4O4mIXdpfirLXcpuC+yOC8PiLPJPfFh59sEtdZTgn2xtllp+co5rCiCn60U4UU1CIsftmrBj1+0PN7pnS2Tel7/3fHd09P9KDz+3XgaPSsAYBHGijU9VUM9Vnfu2oVpbvKGv11cd5Vc+dPbQ7m1rYX9OvfvVxnTzcsjPqdr5Xf3PtnBGEQa+tUb+lSj7S2q2eLp+r6vJ70lRLmm4kqh7MNL8XN+up+sMaUIvjMQxlHDze0kefP6J8/aouvtVVDS9Q+BDH61wr1d5HZqUl6Y1XMi0vj5Xj+5uzz7RqjmtQnjHHEIihqz194rOP6SCuRh+VFucP6Pf/1TkNBqvGBNy+KV06s6b15ZHqB6c0tSD1xj31c2lttau1denQQ9JDj00rHUzre395R/m4ou5Imq7hjjLR2grnt32j7NWpodKZmpaOVJS8WdPrr9zUgRNzOvwwTRiZ85tqnurWpY7Wl4dqalr4ox5lG+beM80XVMvY+nZ08MSCZqdqyjvStXek29e66nWlY6camj8qNWea6qhjjoJG/Q3NtOqoDuj2Kj6rq6q1XC+uWhupPt6nd1+VpuZkZ9JnXr2rpdaDeu4FqT4rqTWruSOzGs9Im4O2ufJEbYyz77S2qWNPNlWrzijrSXdWr9mZOzdE2/jtmZUeemZRc629OnlUShp1dbf26tXXrpkLV26UjSCYaKoPUFLs68ixRAeO7Nfeg3u1pykNNzL97N1NjZHh41e9I515Y1n5Vq4ax0c1CTffeaemdy5c1ePPzWvpSEtHTs1oT1360Z9kWr3FMQXn5n7l+czbt3Tzcq58KzHJ0uy0dPhwU7dXKmqvVHXhLWnfR2WSjUHXr++xlnZbZ7EOd4uL9Udc4LsyPgv8YDvCMs4t6touO3Bi6RllxzPKKpdfjpuEL8ouP0kTdCjCo4zJcOLLZZbT3y88yirHRxhPwiPufuWV00ee8rMcP1lGfEcdkTbC+Z5sZ4RNMipmKS4KCMB5RmGTlUTayWc5XeSNSnmW4yfz/n/5vl95hFN/xMf3h8EQaSfhiLwRP/k9mT6+y+2fhCXS/H2eUX+Uy/dkGOVFWLns3cLK8eV8kTaek+nu9z2ZvtzmyTyTaT3etadd2xYNH/6K3S+e2rJp1WvSm69d1I+/dUdJskePPLykzU2p2x2qPdgUZ5N5taYjJ5s6cGyfE8oqmuvcRU01whd2o6LHnj5shPHQklTf01c6t6HaTEWzS3VTqDt8dE6Hj+zX1fMr+l/+53UtLVT0seeP6tOffVDHTkkbpmFfN63u9qCjNEs0PdPQvsOJspmx+mO0s0emPMVd8axW1cIeqdaUkiZXjfBnzVi5wjWeyFBirGIqkyto4772HKibQt3CkrR6E0+wG3rkoSNWxpl3pLOnr9sOHDeXnb7Uz3tK1VR1mGr1NspcTTUWpD2LUmu6rvbdDdfOHXOOy/WvRN28bUpp7G6bDWnPHnyh5zp39opu3XhIRx9nDQ016g41Pd3Qza2K3n7lst783or2Lszpn/5XT+sHP7iob339Nbsl8Ln/7AE9+/x+vfu69O0X39D7b1/XV77wRb3+/bP62r97Vx/71CH9o3/6MSXTC7q7hv5CIkwpbK1Ja7f7gsuBAYIQckOru1nV6Veu6siDh9XrDHTz2nVd2rij18+M1dgz0qkn9unLXz2lPQdQZENb3w3ecGiIHfzZvWP1D0h7FtjxDDUYYPhcxuRR/vFH9ysb11RtSq0FaW4Rv+Y9PfLYw+JWWh/miit0+UjjWq6jx2dVSasa1QeqJzXtOyo15gc69shBfeyFGSPeF96/Ljgn85jHdbmRlPcT3Tq3rNvLbdMBmVmUkh6MIKf+3Nf2nSOMDbv3fj403+ory2vaXJ/W4p4FYyK3Vnu6eLatmYdbpjNSTVE4dJv3zPHADaynWGMftg5jXZbzlvOV4yffI12E84xyJuPiO56RJ+CNfBEe6SI+wief0bbJ/KSLON6jvPJ7lB1x8Syn2S0s8pXTxUaTMH7lfHxPxnuqHckD6fkLmCM/31FfpInyy+FB6KNcn00FIOXCIkEUXH5GXDwjX3zHsxwe+SNu8jvCee6WL8QPkY788Yuy4kl4+X0yXcTvFk7d8VeOj/fyM+qYfJbTTLalHMd7Oe9kXDl+Mi7ygRriz68MMTl2/iIunhEX38AXZfEs/ya/y3HxXm7f/cKi/Ii/98kU5BzQRexWXnFlEW1lfLND3AcYIhsmSiqZsgpGUmqqYShkXFGd61l1NIdH6o7WVW30NTWDy86u3S2u5O6LHmusvT4LRbpxhV3yQPserujL/+Sjmj+S6G5bevgj0mc+/4iml1oat8davpTo5kXp7m03yNOqSaNBqj4+yRv4/BwIy6LdHu5jc41xX8tNBCPYOP7IhSdZPHX2cfOGWDjl/Jz2sAPO7Zn32qpWcqXNqnrqqtKQzlwc6o33NrRwMNMTnzgiPJgiRs7bNVWGQw36q+KKdSNrKh3Wpa1Ewy6OacwCrDpDNMLb0rCjeirV0AY2BgkChvb3UBfObOnt16T16zKG4MDStFpTiHNBRrnSGoRDmpluqJXOanMl0bg/pQP7pempugYbM9q6M6X52QNGms7/TDrz055WV6qCITl2/Kiy6pSuvU24tLUuJdmMKklmPrPzDWncbilJp2xaMPQoR+bdivJ2otsrPTWmavroLx7Q4ZOZusOBli/n+unf3NHXfu+Srp/FlSxugrn2xdXJzFx3YrN9q7epPsF2X9rF1dgjQAiEJn5/MDbG6NL5FV28dF4Hj83q1MNzgvZznQ9inNanNRiP1c23TJu+3+2p15ZOn95Qc66qEx9paf+DUl6VNre2TIs7q1TsiKOHGgh+4zHOY37emX9uHrXarMo8GOMCdSBT1nvs6eM6fKqpvLahsxeWdfOmtA6vOmyoPtXSwv4W3l7V7QNLbm6Kmcwftk7vt/bK4eU1fL/we9fs7l/lciZThGh6NzwedfKc/EWZkSbiPyw84uIZecvPKCfq3C1tpOEZeXmfTDsZH/nIE+0t548yopxIP1lOxEfeyfIoO36k5W/bUhwf5YwkJGwyUxQQz+AQyvkjL88osxxG2ogrv1tg8U+ER4dEXNTHN3FRb8RHvqi3zCGV40hPmvvlj/JIM/n7sLCoI55RTzwjb8Tfr3/L8bzzF3nLZUW6SRg/7LtcDgSG7wiL8ia/71depOMZeSdhJW/ERfooj10gt245AbVpwZVTxtbuKeNneaAmKsYg4hH2291cLr68OU8ccM7EVSbu89qd3bFdX9KwrwrOGbgbzVmjWdZL7R4+ovI//rdva3NtpM/86qN64QtTqs45or8IHe26AAAgAElEQVR7V7q1fENHT8zo6CeO6eUXr+u9t66qujjUvlMf0fxB/D7XlCRN9TgbT7jWBOJ2t5zcN2fnxbSBsBrhrkgcqbMbd0spWLoiHv/wUlZLVM3MJpZpVzenWpqakb5/7n29f2VFn/3SM3ru0/OuSY0v9VrdjHXgU5qVNOj3zUS63dVO8ZHt9dGRRj5S7g7jGTNXLeFmgfTF3zyutbVVXb58RRsruYabUxr1xnriscM6eKBmV6HGeWGNDveTidRsNlVLpzXVXLA20w+zrX0abqwpS5uyq1YXulq+1NPC4TnVM+nBB+u6cO6oLp5d1qvfv6tPHd+j1oGWRp2O7YQpF1/qdu+7uBI5NDgz66/p2bqWDktf+upDGnallVvSy9/t6M2Xr+i1H5zV0SekX3ngmNRo2s6+vYUbWzcrW6tnpppBH7nPc5gWrgk21O72NdOo6tZF6dzpS+oP1vTV//RzeuhRaSN31620z5wfMYc48htXNZVNae2mdPHC2/oHv/UZPfnZmhoz0mANAzaIsCXE4dzHY+zN5zz36ge5zetmPdGANChC2i19nyvdjnT4eEUvfOGQZmabeu3ld/TdHw70znsr6m1uKW3N6oGHOLYAb3FUwXXQkWqsu2IxldfW/dYbScvpyvgxcFGsZZ78RThlTq7tqCfW8+Qz8pbrjDzxLMdN5o/6Ik3kiXRRPuGTcaQhvpw3you0ERflxXc5nrD4I3y3uMhPfxIf6XcrL/KTJ+LjnW/iJ8uJdkY98SRdOW+KwhCFmK5kIOWC4NoZit13KwhwUUoAtJ0vSidZEGuANdmiSRitjph4PCMOQx78KDPKtXOdAhbTmSrKJJ3rdBYVWn1efhHiF5yt/KJeCEFRPk9g5r+oj7rcxaKnC3iiQ4ej3CaFwRTlFESeMuhoK2vbKMMObIRzRYcf79E3fAebYApbwWnt0tcoYQEzefnPBpZ0DKRNtKK+qCPaWMBotuJ3ktib9UMBgRlQKsET2CH6anus2P/E2G7PEzYJftcVeGLSuX36nb7x9hYtZjwK2ExKYPaS3ZwmdWGq0ccIv9hOSLrdvhbmm0bI6CpMhaIUxFk0u5xengub8vWkqYqwbFZRwp3wAX1X14A71dWhaZTP1qdx+azlK7d08MBhnXpkVvU5qQNT0JXee7erc2du6fhTi3rsKen0KyNdu9zWzQup7lyVFg5J9Qbi6apq6ZSGY9eCRnEq59B+SBuq+EjROE3V7w41l0n9TaDyu/T0MTtRRKY17mGzHcYkJWfdEJysJe6gdzfHmpod6Znn5rWwT4JWJRkVcAeee8PcDDDyZQpcaaOqWnOgatYUm0+T3WB2M0lccayaq9fDcIq0/1SmB59p6vbZjtrLa+osV9RvD3T8+LRm5vq2o2S1uWETtL4xdDQ0ZgnRuJmprXIffVP1rCqIf2cT6YULjLhEiCIe67ff6SutNLW51tegx04ZOwXFuucKftrViPvqjDdzYFxVrZqr2Rip2hxp7jDmXcxSgw72pa0809r1TGfPjpRvDszDdjVL7Lpes1EzsXWSNOwePObth5XcbMvBeNmmvNNTPa2ZUdvz53OleaKHH53WUx/3+TTqVFVPOQcfmhlR5lFtmCkZN8xk/Z0rXc1O9fXxZ2ua28MxhglZTJoxHnFljWuIMJO0HwlMT7Xa0CRKOebDsQmAhvoYgznO48GcbvX6OvRQps6goVt3GbNVrSHSqORqLPSNmeyht9EbqKKWXetExEBPgl8Cpxh+IywWd7G+Y90FvmNdgk/5L/Be4KmgB+SJ9Nt4o4SnwItlokKZVgbjyGJlURssJcLjQdt4eBvXgOOAuYTDtvEPUqehG34BzxhcZZxatN9wR4GfgMPo2zZ+3bnFZe3d7rAdemB4tYDPcH7RVjM+U9QXNIiyDb8XbSQbcYH/tvOU8au9R8U+RtvjQvkwtaVyWD98A5eNcYnBot9t/hR4GRphluLuKbBoDI8oIIIi3f2+I7z8jMEljPzl70g3GRb1TtYX6ctP0nxYuvvFl/PwPglDxMfkoc6Aq1x/5Iv090tXji/nD8aB+HIa3ifLLn/He7mscv5yfJQdYVE235ynln+RthwW71H+5JP4cr6Ij/DIv9sz8rliHCwLFrDQM3J/0xDJ+blpE/tOz1d04ESiy+dv6NLljjTaZxrIU409djZcr2UmkobgdCsbyhqp8nG/cG050lxrQY2x9OYrXR2Ye1wfe2xJB+el9h3p4sodDTZbunHlti2nw0fn9ehT0jPPH1ZvcEcbG3e0ttxTZ7Wuzp2x6klmTEOl4Xbi4UumalNCYA5RR8SNAQuz5jbEhjiEnkDjw2wnN13fo25XunuNnXOqqelUi9N1rS9LL/3FRWXj/Xr+iYc0V5NWLkt317uank30wKm9ev17N8zoSp1jh0pd+eiKslpdM3MHjJCYIZcECUFqBlpaDTT+MYwyVr/XVzXN9NlfeVjtx6X3X5f+9A9fVTY11GNPzWl6Ubq5tqk0w6pdz/yVs9PEVGkNUUM1MWW20TBRo97Sxuaa7V7RDs/HXVUzzKgmwjAbDIeZK611NDNXNckE/rzpB86qUepLZ0Zml8Ru7+VSq9ZUdbylY8fntXcRhpHzZZkeBef9H302Ubp+XFeuv6lmIzMtccTWW+1MCboK+IuB303YXSIBQIdiJDbegD/TmBZ329Gi/95fndGJg4/q+U/VxdCdOdPV4sGGas1U3bYdiatabZjxFwwSnXldeumvzujxB5/W3inprddQzOzr6LFMR0/u0+u163ZkkKCdX0OUnmv/qTnNzCVG+EHOdZZc4ZMbK+foh0AT8ryrtJbq6INN/aPDz+naWem1n1zWwZP79fDTTVXqMiZpbFaCBqrVGxoO3GZ6rLnyM9b75LqLNBHO925pJ9NFGsIjjrBg5CM+vik/0kVd5bBIT1i8T+aN/ODJqHcyDXkjXbke3stpeY96Ik+53HLeqIuwMo6mjKgLBoNyosyIizojHWVEmgiL74ApvgMG0kU5hPFdzhvfZgo7MmHeJy2UjzxsR3zDN5WAGJxH4F/nLIIh4dvmZanAeI3Kg6uyUrZ3ZpGKBb/DWRqDUqQxvnGXibZbwwMuSgU20lj9AXvxjLy0gvhoB+HB5EQc2wXIi5VdJNxOU8BIcLnuaNV2uQWnFeGTT4MT7thKubdvAY76guD6/hyRnk9KnrSBndKH/3bEP947npomhJW96BdiKNP6pjRRo3zC4xdp3IWp5wnYok94WhtL+SI/T3ZplUrm21Xk5oVY0yg6euRVkHtdW+228kpTn/7Cgo7OL+gP/vcLOn9hWVfe/7geeUqqVxOlrURrq9If/m/f0pHjB/SxXzyk6Wl8xuNkYqRGkiobuPb1t/74mi6+09Wr3xkqqeVK52/r+S/N6mMfXdB0s6o065n2LwTq8aekm7emlGcDPXiqrpVz0u/+3jfVqE/rY598UF/+hwc105Iuo9fVy81Aybg/tp1q3RBIzYi7KUJhXGVQNQ17RL8oh7/68kB/8Ht/pqW9C3rh00/rS1/Zq3ff6Omb/+odaXxES3v3qFK7q9rcLf2z//pzOvERdrAL+vG3atpcX1b37ryqw7rm9g505KEF7dvX8qtNfo3fr7DlaHlxfl5R3uNwIxPXxfYsSd/+ifStH70mzd/Vb/+Tz2tun7S8Qb9kwnpZmozVrKUcz5vinUmMzLod7eWePZbkRrbjPXZEWjrY0qja0drdgd2rRumtP9jSkYdTfeZLS9p7kHPkjp3rj4dN1ZoVPfLYQb37wxvGJHQ3pJXrK1rcV9EXvpip25Be/PpZ/filC3r+2Y/rN766R/sXpWuHpKWjiY4e3aOX/vKyfvi317W+2dUTn1jUr/zG41ra60co7F67W22lwxnNIg1IpGrdiflf/tF1vfadVZ1r3dIPv1tVXr2m5p4V/bf/w5f1sx9Kf/ynf62NwUi//lu/ot/4Sk3f+Not/dUfX9DqtbEuvnpb3/z6DfUqN3X8iUz/7J8/rxc+95C+8/WLag9yba3XVYexm97UF3/zaT3waNP8ljUyqYfZAbT/RmP120OTGIFnq+NM4OOF/VJvVfqPZ25q6VhHv/nbz+jJZ6VuPtDWxrodfzQaKBFuGWPiWKhYm4F8bKF9+FpmDWOvz9eiZySsvM4tsvjnw8KJg/DxC0IUxPJ+OIA8Rl+MyXX4CdvGR4b/Cmt3lqYgptttBMP4OU3k2c5f4O/ASQaDQbeDw5xYOHUragcBOs6i3ICrqM/SGG0JPFlImUq0kvqjjMjvsBX1lmAnHCkGkjos4ZG3BJ1Z+rO8BRzRNg8r8g4LCW4xRmH4bhvxWqHlTi2ALdLfd7AdaG9opC0/raHlgNJ7OW85HeH8RVgZtshDMZEm0k+G3S9flFsuqwTWdr3lcqOscrrIH3E8Y3ITF/XwjLTxjDy7lRdhkT++eUa+oJVR3mSaCI/n/eLL4ZG2DG8ZhoiPPMSxiCNN5ItnpCs/owx25iwpY+a2zdeyvfKZP2RXxVnosKtqs6lTH5F+67/4hL778tv65jdf16uvVZRlI79O1hvp+OHDOv7AYU3PZHYHnF0fSJKz7huXV/Xtl67r6s1b6lXrpj093pIawzUt7Tmhkw9Il5+Y12r/qt6+8FMNvnVCqze2VF/a0qOPHdDhh6S1VyFkfY0bEmfd9P+tZents6e1snVD6UxFG/mmLl2R9p08ZI4fLl7c1J1rFW30b6gy39bFm5d04Pw+HTjKbje1HW+t1TBvU7dvI/Y/q+pUqiSXNjbvqDu4rrmkrT17pWpL2nuspk//2iM69+Z1ff0b13T95nWdeLqhF37lIc0uSZ3OQFdvrers+xtq7NnUIN3UT14/p5Pjae1dWlCaJDp/fkVvvHZZNy6NdODUlL74my/oyY9Lq10U6jB6gYhzpAZnAhrp9p3bunn3uob1a+rT5rtPaVC5o9rCqtKtdV26/rbWN5/Uc5/FmtmT+tmP39LLr9/VZvu25g+N9cjHlrTvuCvrIY7P6k1tddqq5lP6yDPH9dq3z+jMpTO62890+c77OvbUYc0c4hYDYviKVu9u6Cc/+plyLanZHGuqPq8v/vZzOv7QtK7euGlTK6vV7Nyd3fqFC9Lb757R+esbqs3dVTvf0jtnpcUTmNjt6v23ezr3/lvC5mw/+X/Ze7Nmza7zPOzZ0zeeseduNIDGRAIcxUmgSFOyJMuOlThUBiWVSnyT/5HrJDeuSq5zkUolcSqVwYpVVmxFMmWJJGiThgiOIECAQAPo+czftMfU8679nPOeje90N4YGQZG7+ztrrXda75rntfYx28+RDmY4vT7GxkbY+8AZjaTObQPkD3+Y4ac//Snm1QzJ6ioOFnuIyhwbZ4a4cOGsrd9vngd+7W89gr3pW/jjf76HrFejv97gE18YYv08r9Vd4M7NOV7/0QIYXUNvs8QCEb73o8u4+HjfNkS+8spVvPXGLg5us4PR4A//4RfxyBWg5JJQMcF4ZYgir1Dmc5sVsakeuyc81C0qV4wQlUeVO+E8XGV0GY58qsdIpx9p9ZMsumUnn+SpURdOfNKJDZjkCiZ+0moEKxqa95TZVoqklR6UKT7JJE5yiaddn/hEo04KN0vyU30nHpniI423S66He7+7eOLoB3WmHC+LdvkneXJH/813po2I5YGQhEugcF0B4vUKeVqO0BV48coknfygnXT88ZO/xEseTfESLr+F9zjBxL8MRxjp5Jfc8kc8MiVL4ZH/NLs4ylTYJZcmP88nPQUXTjrQzXUamsIFKVxfDtPlhPswEC9+0Uo+Ta8/+UQr0/MT792k8XoQL3nCeR5PKzzlCc6Glvcb8RUybuDi61ecbued19wYFyUZeI0oH+HIkh5WspGNLlmHX79+B4uDcEUp72zPRjEefuKiVYxRv8KiyBE3AxTzBcY9rnHXuPbaBFG8htmMU/opkihDlMzw8CMpNs9n2OIxqkmO3e1b4Zx5AaytrWD17Lod7dq7Drz11i00aR+j9SE2zyR2ccybP72BqBggbQZ2XWm2GeHCI6fthuudrX3MJjUW09I2dqX9GMONFKfPr6KcA2+9uY046mFzY4z1Fd5nvo/97QwxH6DhW9/NBFF/hktPnLEOA5Odj5/demMfu7cm9qLX6sYIDz02wrSqMSumKKaFXb6T745DPlyZYuVUio3TG3al6/bWBDt3drHaX8fmxrpthOPu7q3Jrl1ny7jhLvc4mmFltIrb1/ftStM4H3G+GI9/7BRu3dnGneuhvI7XFzh/YcOmwDlVffVVnv+PMF/s4fxD61hZz5DYNb4l+MY3op6tcXN2am2Q4LWX5jjYn2FeTzFe7WH99ApOnR1iWuSYTyrsvFVguj9HE82toTx3/hTOX1wDl1X3dwtMtyLMixwrZ2MMVgfY259iup+j3OMJ9whFOQl6nEkxX0yxfWMfk10+XnPBLgXiYmTdzDDeqPH4E2Ns3aixtbOHaV3hwkOnMd+bYG/7ADFWgapnGzQZ8l5WY7QRYfUidw5WmGw12Nue4s72bdvrcfH8BVy8vIYiKZE3OaYHM+S7NartoT3EUjTbOH1xDek4tr0e+/sTFLMK+bzGhQsXcIqH1pMGRTlDUS1slM/NeSmP3MWJPe7CRl1ll+VKZYuwu8FVHllexaOybIX+Php01kEq7+TlJzflswEkjeoqTVOTTv7T9LzShXDReHriCadM2vnzfoqPPPJfduK42ZE8wtEu+cTzk0y5u/oRThrBjcnVa3LTlAzau3oyDNRDbYXk0lT4FGfyS/rSHR56OfIt+q+/PTmaBHAZQEpIGN2CSWDX7eGiZwBkp7ek8XTezQAEJfkow9H6hPh9gDyf8JJLswuT3zQ9jvaurKPoOW6TfPLoo90nEnUUTGEnrefx/nmcl096/pTQpBNefjO+SEM4/eJPNPJPJuH80S0dKYfyCROdZAvGzKZPfN6PZfzeL/F2Tclgg86PG8L43jEvmuGmsqR9LSvJhpbhS7twhlPWDfq8wnSVL2UBe9sMQ5A+XOHMcoFFOcM8r5DEfKqVlS83i5QYDjMMBqldMsJRXH/IHeJhrXP7do55uUCVpRiMeSkJMNmfWwPFCpMblrhTeRilWF/v20Ut07zBZH8Xo8EQ/V4Po4z32dkpO9zZ5ya23Dom/X5mr7qOeea5B/B008E8bFrjE6Grq4lN0fNoW7kAxuNwNlwnk7iZ66AAbu4c2NvOrDdHCRujPia7tY24e2NgOp+g4FvdNXdy97Ey4uMqzHvA1l6oTHicq8hLoxmNhra2zyto+WDJbDFFlbGSyKwjVOUV+r3w/GvCG/uQYHMlsatRtw52MBiOMBxzNzow2wf2d3aQpBFWV9aRUGfOfgzCWvl0VmAy2bd1fO7Cb3j8kBv7isJeUesPw0ZC7qkbjGCb+GbzA8uzg2yMlUGMuuQoNaR1Yfm9RFG3+WEQltDyBpgtCrvQZjTKsLLCjUq8v50zF8D+Yg9xGmGlP8RwGB4xYhZUiZ7xgp493uwX2Rn+eBBmCbgfgPsiFB4umVAm+Q6mPAs/QYkS6+urtl5vT3LytEEK7O/PwDfhuOOPeYHr/qvtvUmclt3ez5HXYcMhryrm7YYZ60Ju+MxnmM9nNiWb9MOxPT4G1Kt6tlGqsI0ax+uXEEPhL8uxyppMlW3Rqd4QnKb/xCeYx9POOoAf6yN+3m0P9bQNOuWoniIf6xPSql4hL2n483ja+ROeMsjDn4fRLjqZarSJU11lp02cWzLII118nIhP/pGOOlK26AUj3OuhsCzDyz/Kp39086ePsslPnJcpfIAF/+Tv4ZS7BAnhFfECuoI9n+xderolt4sTD03+SOcD4PFdGR4nvaS390d0gnXd4vUm5UiW6GkKRlpPI17C9JFevIKJTm4vTzDPp0IiuV15iivyKgN4P7x88coUj/z1JvnEK5N42v0nWSfBPa23H/LZdmlOsfNWEY7K+d42440Xb1TgjWINn4BtErBRYePK3e3TRY1+FiNdDWvXLKSTuggVRplg1Ovbca6mmSJO+VpViZK73nsrNlrm/e6LnG9v15jOY8x5gXeS2tWri2kOVp6kqfLQU+bm8sWC738D033uLQ5PrnL0x53jjPs8SjHPCzQ1R4RMD1b6fNKUBTLCokpQzyPMc14+0y5RNDVm+0XY2LYoUNmZ5z6inI+oFKjLBr1BH7tz+pGCjSxfyGPDP0srxEPeN84LaRosFgWyeGBT1EWRY2+WIS5YSQFpUqMoc5R8JS5iQx/O7TdRjIPZ3I4HZuzhxBUm07nd+04+TrvzWFyfx/NiYGuft9ql4KH4KkoxnYeZqJqJkvZtJ/xkuo/+aADe+FZWfRzMOQLhLvkMOTtXCY/RVSgXnDbmYH2AWbVAk8Q2Zc545q75esZb1zK7KnaRc62xtF3nls8XlZ104Mh6zkdjkr6VNdvFX1UYME7yEgcznpaIkJS8cbBAD/1wmmARmS7csNdPEzvSxxZ0ks9NV75UxotekjoxvrQeWGeKL/lxd/PqKEY+58t0jV3by/jnq3r8Kq5MFwu7H4Bh4VO4g4h7CQpUaWV5rUgSa7j5oAtv8auyChFvomE8VSWiXoL9yQKLgs8H92yzHI9DFnwEJ+GsDXsUbPj8zpijBo16qEyqrMn05VBlmzjhZXp+2T2v7KQnvktDN9OKn8eTnnBvShZNwvXzbskXr5dLetGapfVT/hOmulSNp3CUK/6unstkSr54ZIpW7q5c4uWnZKj+Fpy8/EkP6SqZ4iOeOL3mJryN0OUgsQQRph9h/ETXdXs+0YlWCpkAl8k8HeV5v9hj4edHoPJTtOL3bsLoFq10MGHtH++PdFtGT5jwjGzJIlx2igzP+hHWxpEpETIx6fj2SDsWs8qL/PaWMze92ca0kOnt3feauofeWOCzsx82raLKopsp1XukLwqb18/rS7unM11amHDCC0f/PI54ueWf3DS93+bZXf6QNhwrYZzwrWcec+GlMRwy8WgOR5LsjafI68ga9KoOZ32bPLepeY7ck4TPXYYjJDWfu+S536qwtfOG6/JMgzi18+GE24U1mo4bcGqZG5I4JsvsxS6qXCwmGHCXt7WVjZ1/51hv0BtgwQdVIp57Z+XNIz+pvZXOXV39JDV3wWNZMS/C4Whzbh0HPsKSRFxCoX6hAuKUmb2jblk+Rtzr29JDMd9Fn+fTweNYDeJ+33b6c7qV8cMRIhuzMirtghyuH9vO8ryyRpHieVyP8RpzyzUbyLLCqD8MHQ4ea7OeP4+mUSLjv7KzYcwSGZcOeKMM4zuNMVns2zn0cs4pVL7nnSGvcjRNYWnOC3+YFwcpR2ml7Xan/Bp8Pzw1HuIZ3ihuEFeN7Xuwc9pcHwan4hu7J4Dxz8uDeOcAd/9z6aSKa6R9Nq65+TPMVuyMN2d1eBe+vWPOs968dY8NeFXYLndeKsslHZuibuPMyh+XchoeleOMxcz05hIBUo58mYcS66ghDRuWsmhom/ayQWZH0Zg+VhZTbh5M0ItDOSl4/4FdNxCOMPaSgS0nMarTfs8ee1kUc0Sc4i8jpFHP8lEZz9Fj3M1qJOzsWZ4OzymrXPGy1zoL07NZGdlsB3VlCPWp/JFHfMQJLjqZIQ8c1R2Cy6SMZZ/gkiu3pyWOP+FkCs56VTCa+glPWcwzlj/d0qgaP9J7/X09TTjxhIlGfKozu3Wb/Ke/Xge6RcsZB9JJJx9ewsVLk/4q/MTRLh3ll+CSI38JJz915WBF/pNOvCFuQhwf8nMNXQ5vtu2TKSE4BXW/pn0UnnAqo0/2ZTyieT9M+eNleT+J77pJK9jbQ3SEI90y+Ud+sQHi3BlHmNzewotCQiXMayNZPxQRRxWhkIYTA7xAJOzutB3qFMHErjO7O9smntvGjfysyNhZiCs2fqZR6OWJr92leqRTa9M536MkOUZiOrQVAauEd/stiz/KUrwpnu9ffugMWScoapcQFBZ7G5B4nvNtJTLu/cd1d++Wvc0HFtdteKVjIGlHEi19kEHZ0qelamJrnIMrNBYtizWKLZUZbEgUt3oaVuWKci0Irf5sqPkpWOF2s+A/8wHPLDO/KNykN7hLu264j8sKmoW/x8PkMUd6MoO1dEyHlkh+hHedQvrwOBv1UlqzwWYahbjmCfLln2QRK39FqfigKCsnHRrhpRf5vDx22vjZg2TKEwqPySK2zTs+Dzkak8kOIRubmhVnmFI2vlAYreG1eHJ1o71P0CpmPE5mN5zKX3VcWhwyXD7Mh2nQhp91CT82+g/iO14mjtL0QfhlMl259H5QD/6UpzzO232ae/gHZb8fHd+NLgq3laG2IyA5lh/bDlDcLnMIdzjlLsBJpjwQXtnJ2hhXgQv/QZldvZQR5H8X33WLzps+kUhP94mfVQYsvYyRcLeyTb8xwsnEs1e+1jFBDWrJtIohxKZV2FbJcKzKTTqspFgxslJLTBRn5dgo2MyAr4hOVHA5om1ODhuc5VTvHno/8bxcelvJEsmK0MV/aAwdntHrKsvl8loo5RzmU1XMb+c4ntLK5Ud0nKI/+rqdh+P0asxJv0xP+nV4wcqR0GCzm/JaeW3+sXaypVPDcFzf40IOcfcbR109XVgPZbVeHIaNFW+r32E5sZ5GN26O60YX2SR3WfyQRo057ctoxN+VXrcXVkk3wy8Jj6l+l/hhQ04tQ3F1aW+X4/BYb5tGrvHhHEpb+oNaS/w90jfI9A20D7MNFlpiauLpjmS8e9thmr17Ee+JU/XEMj2Ee08ePGDmB6Uj44OyNatAu2AKUtdN+LHHWURIsy2jtqHIw2VXQ64S2Q1Y1y2+99uUP8oQct+vPwrnSfSUx5/kH6djLIQCXfOZBd7KxSla263dhDP6HB3wFjAbD/CvYi6M3tjh5qicU6Q1L1OJQqcgqcOd3GkZzppzidJadhZqqy64s4gjp5P6ZK0/9wjgPYgsYMkAACAASURBVNDHg7vERf5lcb48vpYIuA/QMvn3wWYkyvRKQ+lFt2D3K+tB0L3X+H8QOr0Tmb8s+isfdeNG07lduNzvJe9Kxgdlel1lV3l5UDr42ye9Hx+U/97PD6tdcSHT69nNf4cN+rtNOM+3zMOTCoJX6r3YfQ/Gy5Eu0k+m4KSVbsKJv0sj+N1MNuZhBMHNP3z8K0zHJm13myMFwsOUGRv22F7YUm+cjTpHYGzYVUlqdGH3hLPfwKlNPioFdh+4Znd8BHM3/R4kTvEoP3x8yu7jlHQnwSXjbqZ4jcZNdd43T0t4TM7dmO+Ck4z3M3x38e5DierGQdf981T6JF26cLmlq09P4Wi+De7yn+iWyRDsw2r6cHn7vfT1YX4nfJLr+WWnHNlF96BM78+70f+96uX9l6yuHqTpwkhLeHeGKtUuOQk7yewyis42c8lxl9HaMsUd2/tm9QGn3QKt6W2nn/RpJ8ze5r+XI9q3E5E7rB/yoQ1e0swztiWfhrQI43oYHwTh9aA1am4GinnWmq17jIY7QDmV3tTo20tcNQo+KBJxb1J4pcQaeK7B2wlUJiK3TqdI63DupY4Lt6b7Ng3vA3BSDNwHq4vPZdQ+3nx8ktbjlvEK5vmW8Xi8eLqmOn2Ei56ylsnr8oq+C5dbMrp0J8HFJ1N0cnfNrtwu/r267+X//ciXjtx9z8+7ZT9Jznv1/37ld+nkrz3ZuyQ/enrR+rDRTvhJdCeF953Cvfx3yisd78Yn+T6Mnv4kuGjEL7/uRS+++zW9/GU89/LvXvxeJmXdS56np12Dry78ft3Ur+tnmIwNkoXrtr8Kl92X7zyzu9yd+0RrV+BJhFLgJPz7De9GiPff2+XvMphw3rxfOo6qLW64cSiq7WhLWBWjtNh29LLS4M92b3P3om2fC+Ns2nn5K3cGW/fAroAMFSNX0rnhiElLP7g5zi7laHh8ipvvCCXtkY8+DB+E3ceTMpmHSYdlMOHuZt6L7154r5PyikzyCn+SDveSL76T6E6Ci+9e5nvlv5f89wPf1dG7vf398Ksr437ln0T3fsBPktHV9d24H6Rs6vNe5b9f/N1y+F7lKq7fLzmS936bJ+l3Elz+C0/Tx93bFmA9Usw0uz2R+23gvYwHYT9J3wfhV1dmzA1t7bQ3d6PbVjabemcjzRjj1hgerAm7eNn4Zxxy2x34XBtv19lJRTvpGnJG4bUuTr/XPANDC+faa9v1bvi45Kp9gNsmpKBdN52k89vTK3QCjm3eEfE7ML1cpkU3g70DUQ+MlHp188ky2ANT4FeC/0bHQDdv/Y0O7AMI3LL4I+zDWJd0g39Sfdule2But+RDP46N0BWJ8nxZRAv3YTHVU+nqI92F77pJ3w2vaIXryuy6OTXOQ2g0+WPiWnvNs9NtQ89LIGxHMs/Y8pUpPhFpDTDPqLM5DFnCzmC3Hhyunbe73GuewTZ5gYedB3uwKm7svm/fqHZ1PNn98x3Zn6zX+4vpVgrvNI3fX23+5knz8au49WVN9l/UkPvwMQzdMP6ihuvDovfd8sfdcB8W/R+0HiflN8G1UVp68Blea9gUeYeELQXdgnVp5JawD6Mp3WV6HZfBhL8bTjQ0y/aN8tRWuUsUUYG0n9prSrwkZs4rngcZqnJqRxCauI9q3m5q45C84tGXGoMos4s/wlnXGmVR2DWRdh0qp+tt2T2216KKusRokNqlLGHpnlP7epUoXF4Q5gWOKiB1EoLumqLnDvzQoVB4fZoS5t0+3MvskrEM9/OEnaTXSfCfp66/iH5349G7vf0XMWzUeVkYlsF+UcP389Rb9csvany+u8HUO4/xE+PH7Q+j1MMpdzHIJJJ2RfhJKnj6k2h+HvAPSq8s6YeRflUibXiNZI1RMcE5vo/NafgkwWTvwG7z4pp3wpu+emPM0xXczHPM4p7dYtbUld03nkW5NfxFHKOoeNNXjF4/s+NwvIJzjAYbaYTeIrdHS2bohe1yh5srQhazu79OzG1Ho/NuPN3NLdy98oTyDs37oX0v+UM6neSXxy/z50Hrt8zPX8F++WKgmw9/le9CHujGyy9fznh/Q5z698gpWndCKaJpyi6vu27BfxnNquKKdo0sidArG4zzBaKffA/jHz+P1TtvYT4/wChL0fTHqBcVevM5Jr0xyic/jsef/Qqur13ENi/drCbIogVGFV+pilFn65ixv8VOVV0hQ41RXGFzvgC276Da3kJvcxM7Fy7jDl8s43l3662Fi2h4XSp33nPTXfi6qz1h451ttHPrMD5tPwyVjtdnWf66l473wi+T+UHC3mv4Pkhdfxn9ulf63CtOHnT+u5d+D9r/e4X/V/gPNgaOjdCZ+MoANJlZlGEEp3re/sGq+yHzjcfR2JzX3NTGSe7KGvXF1TdQ/NWfYfHy9+3u7vXLV9BcfhKTvQlGb17F9s4udp98GWfOX8LgI5sYra8ha2pMXn0R2y99H73BEOVTn8Hw8lPIESHnkbaowjA/QPnTV3HrW99AdPMtPPbFL2H17Hns8j7p9tUirupTEzsZ1+6BPynWAs3xhv5uaXs3XNePd0Lb5fXu90uOl/lhsv9ND9+HKa7fjS7vV/q8X3K6YXhQcrv+PCg39Vcb86D8+GWQq3xwbFMcI9bWatWYc3TH+p4NvQZ6rkHvJoTcEv5OI/K98r9T/94Pej4EkvOFLBMWo04G6McDbJQ1xnmBKO5hvH4Ju8/8OibbOxjsz9G7vYOVmzcwvP4msoefwWB1hNPNArde+iHW/vJrOHvhIbw5Oo3F5nlUo9P2CEeTRcimFU7P9lC+8Qriqy/i3FMXcXNxgN5oFUVtq+1WOBpuyuO5d95nraspFVh/DSXX5e3FpqPEVdopLWSKvWtyM+D9fJIj+ffD82Ggod4n6Xw33P3o/k75FYde9km6eZq72SXzvcq5mx+/wt1fDNwrLe6Fvz9fjlNR5klpfzfccSnv3qUwvXsJ745T/p4U9vuVys3Pd/veq/y7ySaOx5r9d3hTnAcysAqwMbFBX7I55CRlT4J7P5bZySd/JUPuZfT3A5Oc+6F9xzR8E7dY2OtOfOGJr1/xiZbRYGAvIQ0re40b47LCbDbHqKpxatBHmUbgq0wrCV/C4mtVBXrVAvFbb6L313+N1bPXcPbsI1j/6Kewk09wu65R1hFORxXOrCTYLw+Qbl3H8MZ1VDvbiDfPIYlqexuaatihubq0K2cjNuxMczbsbWPuM6Hih/Esu0wPe6fp4GUwXuWWeb9xfS9/7yXvvfJ73ZfpfC//l/EQ5uP2JBrCvXxvvxvPu8W9G/nvR/y+W30/CL57he9eOihOu3IEX8a/DNfNL6Lpyl0m724wypGsZXR3wy2j/yBh3Ti5X78933sNn1utXOr9e5W/VKgDdv1Pj+9+PtrRqY6HMgyfs9BFc7x/l42EjxjnxzGr+I8BncMH+F60ju3DYbXXwNiOc/2c7xZXmPLd6LUxMFxDhD7SyS7m3/0WDl59FVVZICpzpNN91GtDLPpAtRKhGXG7fIZh3MfZGjh14zaq776AtfE6FmWJVXYQHr+CCw+dx+mHT+PV0yP0igjR1gH2t+6gebRkXwJlWSHh2858OpBH6iKuq9tJufCiS3tEzpba2xiM3Gs9y+Lfp8+HI9LfmRa/6PrfLbT3U/7uxn8/uGV54n74fkXzqxh4UDHg86S3L/Pv513+/S2Vy/R7rzCdZpKcVO+sKuCHEcTZdjdiJgNxgrGB5zlq7aaWaeevbTAYGv1j8Pb5R3YGNEr0F5voGUY/jSu9pLBM80ezDZpWbkegh2HojHDIq2cVJcdOkkuO3bgWNotJP+kiPr3iFGTFfPIacVKjKGt717jppUjXVtEMVng7u62xH+QLLEYpFv01XJ8cYBY1qBdzvPn8dzC//CiGayuIkwwVr4Fd5IjzHPmbr+PGv/3XmEQ1dqYTDL63iY2PP4PqmSeRxTFGNVDd2QJ2ttCvFyizEfj2NzMQp9utQxaH++VpD3HOY2rt/XJ22xwjJEJ4IEGb5BgZevrSVlvaqFIXjxkhvFZma/Ut1scXKW3Gwh6SOYzcMFPANFGkktctAbSi3rXh0/1dC+kwSmY3H3bhyo/3Y/p8zk2pIW2URsdNX348n/y5F7/oTjK9fL7I2ZV3DN8pv9S7S9/15178nej+G+dUPukGrAs/Fk+ddFiW7oxnlr9ufL9Tt/nb8Y/pKn3ulb7dcL2fbrU1XmY33oQ7Kdxd/RUu0Xfxgt+PaX4fVW9S5Zh5kr7HiN6Low4zsNSX+STl28Uc0XHUpt6EPczOypjDPrvtLFTmPFfNijo2OEJD0EQBFiZ6bU81aezVUGsb2mcrbYTfVvR8Jayq7dF2vh3MjwFnAhqvC2BVV4ajbqShbpbQditOipL7xSI+WMib1/goKOUFGgYyiVPjIR+vmqbqflaC+80SW2Jo73BVu2WbBnifOh+aL20nO3UgbW3HuOkn72pvUFL2qI95NcM4SrB56hyS4QhF1kNe9TF/4nFM/9N/iDfH6xi8/jqyF57Hhe8/j8Vzz2H1yWew8vAVYLiCZjxGNhyiKBY4GCe4+PHHsZnEuPEv/hn6P/o3GLz1U/STP8DavMKgXKA52Eayew1rzRw78RqqJLPjcdZJSljga6R85pGJwXfZ6whZkyCzF94au1s+b0rYm7q8W56vwkWlxZ812VxfZ9rYK6ZVG++puSsCK8Iqq9TjOLP8s0BhFQ3Tg/fRJxXjPWzUi6MElfnRIGFaMb2Zb9oEobv7KV/QlF10lEv/5dYlPZJh8t394uTXd8QT8h7hlu/bt4eJtzzDcLalQLwBEHSVTCs/1oHkHQO8C4C3DbXlxXRnvmOHK0yZkN7uAOCFQ5b/w0yKqch4aOOGdzVTA8KZrsbn6HmOIdVMjHXAQxk7lM/3+ByeUuimHuzI8SVAln/2AEN5D3rYHdEWBuoXdLROGqdoWV/wCKbVBUBlBSJcbSz9GSaWPwtbHTqaJpPxWpYWoCxJw82InYGDxXc7Faw0V9zTrTgPaVSGTmx7D4PSkAMV2k/6lP7MQ6KTbOKE14BHNN4t+pP8IFybVUkrGfSTn9wmp22cVf8x2/l0Z3rJzXyjfMBtMoSzPPH1RRallPJdXcpkZJpZepGxpcsSqzUtn0oe/bF82s7sUSz5KE/+mo5t/lU8KQ4YFn4yFX7CRMs45EccP9Gaw7s7y4AhngKV0ugwnVlm7L1pxlPbJjHO7SGrUB4t/tq8zAzP/Kl4tQLA+z7i2OKP8cV8GurGBmnCNy6BijBE5j6Wfq2ugjGNFS6FW+GT7gp7Fy+4TMnsyqMfMU84kZB5dtnbm94zCqKQroeCW9KxgFmxDQ0laW3QxYRlBLNgW5UQdl4baQsnreFYyJnJ6FeboIHTJXZb2YfsYmJDI2uB4R9qweQLmYQ3uNEvwviLI3YWAp1adFZTKlxMUPrJ9675xnGIPIYl/OxBFZOjhiXcyEp+FoucGYDdCTYyvRRVP0WTRijrBr3xGrJHHkGycQr1okDd/wmGeY0smqGZLNArKsxWEmTrazjIC2xGwGqW4dI6R/kRhrx4piyQcfNdAdya11jtD5DFNWazCTaKEtEwQpTyCVeW1yLMNTAtbJagvcGOnbeG18eGAm8NTspOEOlqlnM0cWUF2J5p55E88nAmxq6mbTOPjbBrq5B6vQxNGRr2ouS5+dAwWLyqPrXCRvlMC3aKlC6hUiOtz6y0yx1S+qgykNubXVqPk/0kmm7eptvDVJgkR6bkMUuRnhf7mL2trI3OClkobKFFDnksZMNQaiyfi46klpOtEMirtnRZdjaY8bd0np/xSzfjkybd/FgRi87c0rk1VRHSVNnmbA/LsYXNpLBwmJT2BEWLJ12rNysVhlP6WQeg9Z9yrWFg46M4srgOws2ftjGQd948Ca90IF4fYXTrRzhhopVbPKInXDzCyZRsmV15gp9kSi7xtEsXi6s2faTHMZzSuQ0fQ6n4pWmzawTyraY2CmhaZ43J39bDFo6qCQ9C1W1+YHpbuecG2tDpIj3Tx3RUYFq/6Z90M5SLc5F2zWP0Lb/p0iVc4ibd3WgNZ3XcUbkhTPmO+VH5uW476vTG8L5dU16xOjx0kCiH4ZUf7HwwLPoZvpPPjPYeYfT1ieKGpni70UC4cKL3NAZjOjCdm/YxbRGKkQzL7N5j4q3SZqlvCyIbC8ZCyFes/Nsc1jboQS7xrHjCP/KSirutKZN++Ar+MHGs99VmZtM/dBgSa7hLa8iq9gEUdhOoRwgjR9dMHMuO4WpWs1MbNi5hNKQHTjia5fWtUVOGHm0ZCkfJxIy5Ks7Kmxe8hUQgP6vPOK+sZ8dpsGqQYj4gvMAZZoQb15E+/x2MRiOs/uwNDK69iT4b5/4K5oNVLJBZhyAaD9GM+kgWB4hffQVv/cmfolpZRz0Hbp6/jPnlx3D+8hUc7Mxx+9rryDm6SMdYaXjmvEZT1igsMkOSc2zHjgzjlLqzfFdphZLpxPlVhp9xzs5UzbvhOapi9yQxHj71WrXPutod85yNYA8+hr321otiFHPuHaAf9qoMeGNe1CRoSt5H36DkTXjWSWJBYp5hh6tCVZeoYxvLtvcbWfFhTmjbBeqnL+SjkG9ZqAL8+Og8VDbKy6SQ3edlSZR5NxxpVCFQVpdW8kknHE3Bafdu0XVldenEL1O6LjO9/K4c4Wj6T3DCwlsDVvMzxqxsBlPp8PZwH7UcoUx1ZXv5whHGny/b5r/1HEXlG13Go8ow9WMY5F/IAAEfGh9J6JpMP6unHEL6+fiVXXo6crOKx8PJQ/jdPk8jWpmGU6erlSU9lskUH3GHdO2SFbVgvcrP6l0+5GSuUA/XnEmzupaVZ0gLa/Rbfynbyyerz/t0H/pJP0Svwmh+Lf8juZ5f8oRbzhn8ER9N2ckne5dXMomXnTTi8TDxEqYfYeRVvqFdDTFnBCSXpuRKpngElyy5RSdewpd9ovM4wrp8hImW5uGxNREL6QXJroAooQWnKb6uKRrC+fMKdd2i9aZG8JZhO4XHLkWx0R4bJb4nzkaE16BaithUlHUy2gRqbO03ZPrQD7OmxQpAbKOP2O5dDxvKOG0fugFWCbWdAI52QuXCjWcxirpAxvvaq9iWENigL7IIxXCAcjDAcFBg+84ufvLcN3E7zXDmYIZTszmm6xvYPXMee2kfgwIYZ6vA5iXcfOgx1EkP5fpZlKNTSDbPYf3sQ3izKXBjbQM36x7qJ57B3vYtJL0Mk/UzOJ+NLF4jFEDSA9jA87IbLvBz1Mwee9v7VFoxbIwD2zjHZZOaK/5t4WeHi+mFBoldDlwj4Ts0TYOqKYA6R1JGYaqdnQGuY3Dq3jpaCaKaBS+xAhGnoWD02HmII4urvAZ2iwXqukISj6zWVt6SfipAKiDL8orp2MkT5FceW8bj89Yyu3i9HMFoSi8Poz+E0+Rn+aWtfASTX+Kj2+Nk93jx3A0nmq48yZF5Ep2H380uHWR6ubITp59kCSeTeNlJs0we4aQRTrK6vIJ7eZIpmEzBvUymk9xd/+j2vLKLXn7fzezSSoZkEy8Y5cjehcsPL0+0wnXNZTI8v+ili9yi8fmZOE8nGvF0TekmHk9PmNzCk58wwb1/kiUaj6Pdf56WcMqTH8LJD5ma/ide5VYyCZMML8/jBacpP2SKV37JFL/n9bC72SVDfmjZgjyEpWFkyoATYF7YWnPoDQd3aMBoDz3lsObJBCDsaCRFz7yH3k7K7kcFbIrc/A69HTYqHOwF19sLvPywRtfeDg/TjBmnxttGike02EBxis82YMURKnC9jjNTQV9uDmMPNU/DqCRrIiQ2CxAadRt1JowXcqTIOFnM0SYbTQs1Ax/W67mZrYoHqG1dcoFZlqI4+xAmVz6K+fA2ssEQp556GmsbG0ibFNNFjtf3d3G7P0K8soFTeYRonqLZfBQ//tiz6F3exuZDD+PilceBXg8vXbuGm/Mczfomzo1PY3RqgJ9dehP70wk2109jk2snZQ5w1Ms74RO2rxGqitP6nFSrwXkKhjmtQ9zwOFsTNchLhp/3D3B+lXEZOjKcemcLzVF/GEen6CdA2mejDAwIZ3ymfdvFlVRhDT3LMouftAbSNMGC+y7iGH1thIyBnSLFbr6wETw7DOq0Kc2VWS3/sFAq47QNpvAEK4+JxJvG5/kdkjLIy1kD5m/JVDkgzsoDJ3vaWQ5WcqQ3HPOA9RwZX34dX57Qd4adDQNhobH39gA7Kj/iDH4fhlrgQ5N4ftRZP8IYzx6uCkr0hmz/eNgyuqP4CHqQ3ndm5K9k0u1lCk6YZAnmTYWSpn5dvGgIfztN6KCb/9YFDev7pLMZIa7v2Nfqfxh3zHX8ljTcIZGOxa2kyLSwWt7SACH4or8WbnO48LfMqj/pjcbRgc/RtvlF8oIZOo0hnY/769NDdsW73JLVhVOeTyels+hperzcNMO8X6AMcjUbajHb4tv8avOkjASFk2ZymG8sTimT+TqItOlxwoVrwSEfWDqF/V8qX0d6Bj8Tl/6eRvJ4w6Y+xRNN4YkTnHbBZbKM+/T05ZtlPwwog/7iCfJMmu3/kv/eFK2HLbOHUAYdaX/bOXR61v0EkyfebZmyLSTiE75rkp8w/mTXtM8h7WFSBmmio0t8bLelpRVfjsw5+rbKNqwPh/EluegmLmRaNlhhhdElZNsZ4PQ+//ElM3pg60pJ2CSS1pxK5op2SCTbSU49OIJleGwJo0FcR6iSAWYPPYm9T+xieu4WhoMMK1ceQTEa4mBRYXte4Np4BZP+EJcvXcTwzCkg6WM6XMXPzlwA1jcxHq3h1QVHezX2VjYxfPgMVjbPYe3hR1HMF4if+Bg24gb9U6dRZ32UZYmkalBggbrJbNGcwSgrnoy3nX82lZ7Via2RxTacBkZZYhtqBlGMzDZshSmlOOXu/bCngPsIEm6mS4Cs12CQAStthVk3MbixMJ8BddVOEJjHbOzJH+KZfzm7SC8WJVMvtudjmb52AY4rLMoLTD2f/iFHHP/raWn3bvF7ji7eu71dPKHyDC6Pl5368VtGRxzhpOVPtN5OXro9f/Dt3n+7crsyvFt+d6VSBj9vduWexEM4K3/xSk6X3+Oph9yi68qnW/p6etEtg8lvzyt/PMzT0b7sW8YnGE01eEGPZRKWwyTDY5fBPL4b1nvRe17ZycO8QFn6CONPsGV5RTDpIFqZQYYkvt0UnTByk89/0kNmF0c3efkTr0wFSbyCS0bXLRmCSyfSE8afh0nOsvgTj0zxLvNDMuWH5IpXpujolp08/vNupZHw1qCLoCvAu2mXW4ELbt9TZIRb+yb5Zh71YJih1KMOdLYEb5EZMhsHivrkj7mtsbFWJHS02ojnYydsNPieuB3bstF92LVrojhipQCKZ+on4Yx2Zbu+gZ69Qxp681xnNjI0KDgyi4GMvcm2IQ9rzBRGZIOSknkEjdPOtq4cIysSVOhj+/RjuPZEienmTVtD7q/0bVfnfFGgqGOU2Rri0QqSYR/ZILXNeLMmx2KcIcqBQX+AKSJbEx+eO2uN+crqKayMVzGNejhz+VGkWYK0l8BmxQtqFXHLMeqmQFT3kEUA17lT6hlXtsGNu/7TmDvV2ZDXSOOScxfoc7omSaxRZxqmCRujsFeApxo47h4AGJfcxDdDYhvvasyrCMnoFKZphimjY2EDdpS8Cpej8oqjihp1yp3uzJhpGLFyFqXdYcwOVsiDIQ+ou0Y9QoPBRlGFmvEfCl6AWe448Y/yrHGRofMdy2Mtzud1XzYkSzCSd2FyE7eMzvOQliqRTrSE6edhXXl08yON6BkWfmpwJJd40dI87laBY9zQb661Uo7cxmqjEO1lCzMWlEPe43Ha9TNwBz2X6RXqBvlh2rUsR/VNkBnA9JNu5QEGjeEJsONx3go6NKSbTCJUN7XSW9rjYTqOCzxHYV9G24ox+SF96OfxeD+iuZuNccZ0VfhIK/1D2VCZYVooLUkV0ibEDfkZn29PL6s12nIhHeWX3JS2TPdAJ/+PQuHTw9uV/sqnxDG/8QsqhPJA3ZWugZZw+aNwHfknm/T1ugpGGsGDfyHd5I/wIUxBouwhno8ae8Ilt426Y7Llj0zRy1/JDX4Gv7p/PW+gU/iPU3pZxBwboQspYRLk4bTL7QPqvRHe83uZntbbjabV+5g/1qi2qU7/mV0tPXhUhgnMpozNLadQyzbjUjKnzw0cYMLZUSB6xB9bCk63swGP0PCFtLYC5AR7mNDnEYc8bCW1KVhmOWZETuNx41dl6+esBjl1n5cNJukQu+MNTEynCuPxwKa143GNM4MRVlbWsHl6A6P1MaJijnkxx+rKEL/x5S8hKiusJSMbdS9SIBuuIEYfKysbQL3Aaq/EqYfO2m52NubDlKNuoJ+FI2XhAFHPCkkc9ZFGObfdoacjHBafbG1TlFFpT8Byf2QchelyTr3HBW+wCyPPflNjLc8x3NtC7/ob2Lv+Oq5u3cTOZBdr4zVceuJjOHP5I5iPN7DXH2KaxLa7v8obDCw9GVthy04vSW2XOzsRKSdP2KGyaelQwFToffr7PNK1k87nLdq7MM8jPGGkC3nAUxwVfNHS5E9f4JMrmMJTf1XAXo8uj+jJ7XEeftyH5S7y+jgjFWXwp/VBz+n9Em0XJrhM4j2N7PQjNP7BB8GDK+jR5RVOJvFBTkh/wWUKJ9l0CyYamoKJTjBP43URHflEKxniUf0mt3hOcgu+zLyXrC6P/JJ+xAsmkzCP78pYhr8XvWSIjn7JLnneLV08THTCdWUQTxjjhHxq4EUvfuK8XI8XjWTJ7emX2QmTPjQlU7TCSy7dgolPuJCmR+VNeC+LtPwYRsFbUBsHIf+JlzjRyV/ChKepz+g66RP99y9MGxIpckmkCkmCiONPbi+0u52fNF4hBYQ84pNfBrONVF7J1h7OmBkPG0wenyK9yWaDHMcoZ8hmmgAAIABJREFUqwJxmqBclBgmQ9ukVdQLpGk4e86NX7xrvaoKGzFyTVe62Sa4NMVBPsewP8Awb5AXCzSDxA7oFwXnj2Pb8NVUpa0Xc0oZKV9A4ya4mcmqOeKsG2tUqyK3NSFGVZOkYbRblTZC51ox4yqOUvTSnm0c4wiaHRA0hVW+DN9wPMIgTZEUpR1LY4OTxD1EVWwb0+eYI04rrGY9cJ2aG9CGHFlXOaJ8hgE3tzUxpnWERZTgIOa0eoT1xQyrxQKzt67h9tW3cOr0RSTr6yjObGA6GmM772ERpUg5ki4LDG3poUSZRDjblHj49jX84H/+n7Dz539mI/TdYYZFnWMlz5GkPVz81BfQf/Y30Pw7fw931s+h5EPwZTgVgKZCnYZ8wV3wk6bBKwdTbJVMV47YwwiEaePzmfKO0kz5h27LO64x8zDRMS8qr9FOeT5/kq7rH2GUJT9lGmOnUhV/l0e05GWj6uVRB9HLbw8TLWkkXzoIJvk0maf8zlvCxEf5atQ9r/wgrXQQnqY+0tEt/2UKT1P0kik5xBHGsHX9EI60xHk/PD3tkuv9Er1wpNMnnOR6HOn9R1p+pJWudItOeJkKB2kI0096iM/juzAvX3bJkT9e3kk4+cH0Z31HHuqn8MqusFGOcNKJMB8myuQnP2kXbcCEv4KJX/Q0xSMamoTLb+Flildu8YmH+tFOuMcJJlM4yvGf4KTjR9PbffjlF3Uln3CkJ4wm4R4nWskWXjzSRXC5aRLGT/rI7v2RfNHKFE/Xba+tCSiB5kv7Rzh5QrBgNAnXz/PR7nmW4bow8XBUrGqFl1bwaA0vJZE8HrMKZ2ZLpFzojSrEdWENWdk0KIoCfD6UG7Tqkg1OZEe1eAEML1fppRyJ1igWOXp9TiTHmBcTexy+rnLw3otB1EfNNen5AmkSYZilWFQLa1Q53hw0kW36KuvE2viUlw30+7YRL+VO87YzMOgnqKoFOEGfZv2wC58XvDCD5Q3iskSWDm2DHZ9g7fMih4NdbC5mWLNwNyiTPmbDs5hGDUbYx3i+wOq1PUQ7B3bWeLG3j2h2gMn2LUynB9iZTnG7SfGxv/WbePTyJbz+/I+w/+OXsLhxHfMyR5XnuFPEyDm9evY0Hv7Nv421pz+LO+kYBS+LKdkWcy44rJsnOzvY+9bXUXzr61i7fhWfevbXgc9+xjbs5T94AS9+k7i/QJpU2PjSr2O2uoldLgEkqa2v22ZFHpOzDMy0DZebcHaFsyF+YxDTWPmgmz+U77rwLv1JdMvgylOUITxN2aWP3DI9/TJ9BPP0nsfDafdu0RHm9ZMukk1TMMmQWzRduV62aMSzjFY0NEnXpaGb8K4MuT2/7MtkSI5wMsVDswvr6iMZpJVOqpS9HOG7sHu55Z/CJn1kdvkF93qJxsNE53GEiUZ24uU37eLzYRSsq6unlzwvS37LJI3He7mS7WmE75qS53UUTPLFI7hMwWUKTlMwyqUcyfI40ni47OL18mjv4uX2MsVDHOUsk0WcfsKLXvxdU3jRCy838cu+Lvzw+dRlxBJGHBnlqacVvAsTjxKSsuS55BivNadhxYc8TcRtbsYd9nmaWzvfuZ7NXg0bdK7GNqjzWdihHaeo7Ca7sD7MjVqzeY4oLlHVuTVUUcLRdGKbt9i4cLTc8E50riVnKXoZp+5r9MsKg4Qby3iB24qtUVflAtG4B/RS2yzGXd4UlPT6dqlDhRJDjqwnJTj6L9IY6TgB+kA86CNKeuCOy2LBneMRBhEw2aqQ0Z8aKJsYG70Evf07mLzwb7F44Tu4+cZVW5sff/xTyD/3JYwffwTR4gAv//EfI/nTb+LRssYiPwCKuc0w1DtbKJop8n4fi3MP4fzjj6G6+grKv/hLLJ57HrOyxvn/+Ku4+OkruP3nX8ON578NzGfYefNnePi/egK7a2PMD2r0hxmKRbh9ahBXKG6+iTf/9E/QvPYTpGdWkX7p11F+9T/DIu1h/InvYv+lVzB+6UX0f/gi9r/1Anq/cQrDjYuYcDUjKWxGI2161p6zo8Bb5hLGh+2wtykaS3FL9bs06CJSvlR+EpxmFycawUVreW9JISGdpyUd3TLFL5ounHjC9IlXdHSLlzTMcf4OBtKFjZdthW43hLUlop3NEj9pw7yZfDsypYP3V1jP327yF4oReEx/cx9hD3VzICuvpgvLpu1hsYQIF3jYhtNAbaGgfDG3IxQ5u6bXU3aZCt9JPIRzdMMR7EmfZBG/TJ7i7iR+wrsy5Ja5TK6XRzrRiMfjZV+GE68aNekjeYQzDvgJJnlyHy5NC0FTOlkd2Y7iW9hR2oWw25HVNh5U13v/6I90l0mYfl538YlOpleta6f+hzq1SJUf5sXDe0yIcxM0lM1/1F/+KE6WuQVb5r9g1EN+m048NdXGG/kV14f+UKUT9tAc0igt2jQknLK6+oj+WIMuoIW9LWymSJsAhEug7Mt4luEI8x/5GEBNlskf0hBncYEwncjt0YwgXp5iF6iwISWEx4nsQukYSV3afep2Bpuz4lGN0m49KxDXtY2mWc9GSY26qtGLM7sTnbdpJWmMfsrLWfjqWY3eILPGt59mKOcNxjxz1SQ4tZoiKng1aoNomCHnBrimAneI96MaGSos4giLmi+f5cgmJdbmBfKbe5iUEwvXasMNZj077rWajLDb8Da4DJtJhM29PeQ/fB6T73wDt7/7bRRXryJZ5Di7vYX19THOnslQJQ1+tL2Lxe4+tvf3MSr2EG1vId6f48xoiNm5DTTnzgCPXkFSlph/76+x/qPvo3f9OpqN07i0eRa9s5eQ9Hl3fIPp3j6qGzdRzA7s2tis18N0UqLPbe52EQyvb62w2NqyDYSsIPaqCvPeANNsgPGpM4gHQ6Sc+pvMUO3t2o12TE8e47MjhNwgZ8cAIlRx2OrOmRXGF4/G8SIffj6TervynDcDR/hLuD7PR5hwMkUnt8wun+i8jC6N3JLhed6p3cuQfZn8Lky0MumvaFSZSxfB5abp+Tz8bnbySBbtkiGzK9fDl8nt4rtuyaOfHke7ftKHtJ7O0y/zW7JPwnXhXp789DDZhevyd92iv194l853WmhXo+rlejv55abJK7i7n/CCd91ehg+n6Lom6X2aeH7haPIjL3+SK1kt+m0GwyxamV6O+D3O271A7y/hXdnkkzyZPLrq5clOU3bvh3STyUGoZJ1Ed79w0tlra/T4qErssLc9IOIVYPZCDj/X6/E9IKPXCKSNCPVQREd5pOsG3Day2ZWtEeqSN5rUtmnNbmRjI0M/m3CHNTNkxitPuVlt0AePUZX0oNfYenBS8YrUDEmU2tR3NCwNnlZ9lLMKWdZHP7NJdyRFg3Gdcq8YDpIFSuQYZkNkeYVxVGB8/RbOzvcRpzFurW2gSfsYIkF/ZxdrdzidXWB67mHE6xvIygmy61ex+7W/wPytq9iKSrsre2U+RbFYYPXhx/CRf/ffR3HxChb9EU5Pc8yf+zpu/9H/gmrrTZRnNnHm2c+h99pN7Pz4RSy2rqP88fM49w/+AI9+6cs4eOrTOFsWSL7/bbz2//4xposJPvL5TyH+rd9F9eRT6J8+Y0sN1/7x/4jkxR/gdJ2in57B/refR/Hiy7jz059hP+ZI/gq2sg2cTVeRpgOU0xwrvZ7FZ55XmNu12z1klx5B/sqr6O3PsbY3wXj7Fk6vrQPzHIO9qZ3Rb0Y9zEcp6qRCyct1SiDjGjliOwrIzdOcea+jCv24QVLnKCPiQ35S7/YwbzkLcUbnC7t1CFt4S2tZo83Pll85QnSV2KHINt8aDbMTERoBt3nS8mdLR7SdIjgUEHhMJ8ly4WjFHSusEmV+qsC3PXSJJU4fK5Rln6exTrGVo/aEhhv1hnPybdiWCKLufrnDk8gPXzY9THaZVoe0lTHliE94D6NdcO4/4SiKcUMes7cj/UO76F3aW1q1aWL1igloR2uqs9r84cMlvTzsbfY2H0juYYoonaVHS6d8IzkWF21eCHqyY+tGkmYXrJUuWa2QQxmCOz/lj10KxTnFdiQa8mcoDyFtw6BJ9DIV99Sp3V4u1NtMxdchj6Mg7DBulEYOb/IJt3x2hDBZisvWFPZQnvBCtHLM6Xna8mPx1cbRMl2dmMO8R5jS2OytH9oULZzXn7Npkq/yRbePJ9m9n7KLVzxMM/pj7lAFBVIfRjEfK9shpuSX5C4doYuIcnyl4uHeLmFS8sj/oJXwgntTcoyXeZx6toozoNzIlnCdOmlsHXvUy2wKnI06lSdNr2dL6nYEwkZ+PEKGqU23Fb0ByipBXEVYHw4xju4gK3l0rETU72NezpDx6rL5NordHUxvbSNfzLB5dgOr589hnq1ZZ2ClnuNr//h/wPgHL2Aw6qP35d/GE1/521gdjPD8n/wRtv70jxGNV3D+v/gvcfFLX8G0KLB77RpuPPdNPALgc089gc3xCNM723j+W9/EtebrGORzzP+9f4CNpz6G/s5t/Ohf/n9InvsmfvN3/xbw+38XOH0WeOMOvvXf/SNs/fiHuLZ9C68M1/Dw7/8HOPfJZ7GSFxitDvDj555DdP0WplkP5eOPofe5X8e8N8TBnZu4M5nhbF3aQyrlbAcHb11Fce48zj3xOJ559ouIzzyE6vxDeI2PWbCDEAOz6dT2H1R1gbxMsXn+Mh79g/8QL80meO0v/hyLv/orzJDg8kc+ip2v/Stc293BmUsXkT71JC584XO4sbmB+aKyY3U8lWKX47YZNEwD8lUgrlRUttzQ2Ma4w6J8mD18fqLdu0VEWPfzMOYv7/a0ynsyRefNZfzCS5bckiP4MlO0Mknj7eIRzPsv+YLJFI/Mk+BepmhPMuWXx0su5Xi8twsn0/Mvs5OuS0u3/7xbdvrp/RW98HQvoxF+Ge8yGaIXTqbgMgWnKZj3gzDBSSOch92PDPF5WtbRkiOTdLTLLT89v2i8rGX2rgzSCOZleJj3RzKFp1t4DxOdl098l9a7vd3zCS7Ty76bnfTSyfMKJl66+eOSThenkb1kdfGSKzxlCka76E/CS4dl5rEG3RN0hclDeSbaLpx4wjxcdvEsM41PXbqWgLAqL6x3y1fN2Jvs9zO7sSyq+KoQjz3ZrK3dktaLSoyLAsODbWzMdtAkEW6unkc+2ERZ1djY2sH0z/4P7N98HZPVs3jk1z6P02fP47m//BrKa69jkC9QFzX6ixLT/X1UpzdR/tpn8Pizn8MqHyf5ybcx+u5zWBsNEZ/ewLnHH0W2sYaLr/8Y/Zf+GvnKGpI3XkV/8QWU2RgrFy9j4+/+Fi5OJlhtBsBkjtV0gEdGY+y99Tryf/0N9H/tkxidOYP01lsYHWwjygvMXruOrb/6Nibra0jmc9xZGyOJL2DeH6HYm6Je1DiYViiqBsnKKQzPPYz+y2/g5mtvIL19E/0yx6IZYbsaYPSJzyHf3sKdl17Ear6Ph595BPFnv8AzbqH3dG0bb7z0fRSfvAI0Y5RljN5gaOmXJgM0dYyD4Qayj38S0d/7PTT7t7E9m2HywndRXr+B3etXgaefRPyJZ4Bf+6xdZzsLN7qjmNV2Dp4jc97rrpt3ma5pEk4qsMfb/ZhfSMNPpvIQTeGJk1syRE+3p5PbyxSMdF245EiGEbR/5K+HnWQPHZijkbb3i3JsT4gLr/CUR7xdbtTGBbU81Ic8dN8lDrysZfp5vA/vMlrB5L+nF4w0kimYTPF7kzjRU57sovG83k78MnrC9GO8S16XV/KDnPDyl2glm6bnoz1UQYx1dTgsRUyc55cMr6PHe7sxt3+WwSnDf12Z5PEw0hLGnx+MeRn3a5cMmvq8PoLT9Dp04eJdbh51RogXr/fnaI5JcSF96D55j8Ry/wJU8uUfocwzhHdxXbfkkpclW1oJbm5XdslPWmltdG35ZfkWnnD5RTt5PE7yhZPb85zYoItYpgJOZv0IYyTw80Lp7tLLLXkytYLDSOD0g+16djHEIxlRVaIsuEO95IZ2m3LnUizt1lgsSp6ox0qWYfbay3jpa/8Cq6/8EP2VEca//fs49eln7X3y0c1t/Oyf/t84eO0lJJ/5Is5/5rPo9yNsvfE6nhwm+MjlKxj2R4jeuoaf/O9fx63FApP5FJ/6wqeQ9BqcGyZ4OCkwPsix9ZMXcbDxV0ibyqa0Lx/sYz+KMd3ewqApbTc7d8ffvnYVxRtXMbs+QW9RhJ3rdYOzaPDW668hvnUTp9IISZbYTn1Upb1eNh6sonfxYTRZgi8/9VGMFjNUgwHeWtlEk/WxXzXIBiPsJQOsXn4U8fgF7O3sYqPI7f52vqg2H4zx6N//KraLGcpigdv7+7j96suIqwr7fE99kWN+9Rre7PXxG3/4VfSyIRbce1DXKJsKvYSnBGosen3cXFnD6d/+HYzGGVYmMyTZCNO8QpM+i/jUKRTnLyF9+FHcbDIwObgxkMfpWBdYtcc0NUcT3pDnZi+OLNrKgvlHeUQm84h6u7Qrrynv0BQtzW4eJN7nVc8nWi/zJBmer+vnvSpNyvRyaddHHdjR4cdmhWWBFYRM6wQ5N+GMRuHNbOOtWxlRZtcv+etx0l/x4XFeb8/r7d4PwaWL3N6UTPFxRs7uerB44Hok65c2jmja9ZmWg8KNgu0RxyOS0LHh9cYWhva4q+TbA0VtnAU96MfRVb1qL3n1cZgdDHdX0G63Sh6ukfL5TGZm+qM0pOnyrbYoslLij2nAf5Y3yce6S8sLtR2PVYeM1yizfDBN6bd5wT1C0FFbNnyhAeHLYZSpOzL4dCpnLO11vZhH2ErwMRa+msa0sP1G7bQ3eRlP/FGG4klppPxnsqmvhaHtkLeRRRjzpudX/pFJed4fyZcp/0Uvt/Dip/70R3TCS2/B5Rb+JLjw3vR+e79k97K9XMJ5vbiHSS5x4pMpnOhV9j0taXydJ17xEC8YTZVfybYGncRdoRKgwuk98fS0S6g8Ei+nI4QTv2ikgGjtKJplgpCD7GxywxtMmZjczBZh52AfG70B0kGKxqY62KHgAyIxeGwcZYNVNoivvYTy23+JbNhH/5ErWHviMUxWc8TzWzi1fwf9/R3kSYJ4bR27wzEGH/koxqMexqdPoUfPEt5wNsMqz04P11DEGdJeBKyvAP0hkv19rN7cQvKDF7GYT5G+fhO9gwZxP0Y9nyMrZ1hJC+xc/Qmib38DB6+8guzi46h7qyiyEYar64hupujF4Q71hre2rW5glvUxilM7i947dwbp0x9DubKGg719ZGWJRT63e9rrXmJnvw/yClE/Q7k2svXyel6imMywwjfHmwIHaYLNpz+Jg1dfxu71N5DeeBPY3kWz92MU8QCVrWmXyE6fRxWNUVZZaGA4gu6nyPM5sqiHWZ7bEbTtlU2Mf/v3MCk5Fd+zo4BxUiDOuKwxQNH0wAN6Tc377/kedYOaD9fwLn1OsPAG2rbjxporsXucw41yqkC4XuXPbiv/MZ/wRzrLQ7wUz041hN4fcSflLcrofifRdumUP7twuoXr+u3dopF/HkcZVj7YaHGmwm7G43O1bAiY6fk/XG5U8TVCwkMbYnhr3F2FR9neP/qp8uf193SiJ570+sktPs8jmEyFje4uHd3Cd3EMj500YePERra9/99mcjj1FlU8XBoufLIbEIOOXLu0HMayyseYQpfR6oqaeZ/xGPOK5xpxzVcYCLObo6zrxLV5vqZoerWNZEa/+PhQlNlrDaxO7J7/iMdhExRWppg3qRc357bLfGHhz25dpDyWKTbivL0yPJXRjjxiXq3ETbxZuNOCLxlGfMuQbX+MrAodhpw3T3KkYikcHoBiBcgXDO1Fbj6CFPFYKTedsoPAOrBErwr+2duS9DtmeOZ2K6RFiMUT81uIn8guywjvfx/2MXmveTvqLFkHspPU7kHhspilFzs01pAxjsNbGd30ZTrzE9znE+VH4vjj5uVAbz0aq+sDH/MNZQR8EHmUP494gl++fZG/Pr8Jpjwq0+oT5h+Kkd5BpN1xoroj6BrKpIWHaWKdOabUUVjpZwhJmD07VvNIfhshRst4aP2mH6ED2HIxoTs88tvC0+JacWYcvrYWIuhIMREJTrfsMpfREOYjVzSKUCWo4IxQ9kbZy7TPCsRRl5r07H1XfBq0LLAoCjQDbqTSF2YJOBW/4Aat1TV88Xd+B7vXXsObP/weiue/jXJ9BZe/+Fu48crLyG/fwvr6JnbPX8DBaIRJf4Arn/8Cbn/3O3j9W89hcfsOLu5sY6OY41MffRr1Jz6BYZyBe9tXzl5COtpAFU1wsLWFanwdw4sXMB+NMF5ZsfiZbt9CfbCDO/MZbv/0Jyhe+RkuFSUe//QngTMXeZE5Jj/5Mbav/cwuWBlWLJwZypVN9D/6CRz84Ht44fYNTL7zb9Db30W9tomXX3sDdV4gXltF/9HLuLh5Dr11ZpsY5foGDs6eQ/HoFcxmM2Tr57GIOWWeYVY1uBb30f/8l/HRRx7B4M5NLG5tIZ/MkQ1WMFhfQbo+xJ2VdUyyNUyn4ZgHz6JH7doQb87j0bp5zriPcScdIerH6K+uIM/DscCoipDGAxQz7qBjRRpGXXbzXltp8REEZlxWBszy3ODIxp2jDuanw3zRmYIXXPmHtMfyH6Oh/QSXKXjXFJ4yZSeNt4uHsC7cu5fhvSxPu0ymFWYieFseTT4mYQU7UFucEcM3BVhxtKNDBZuNG8OxLCyMu65+Ph7pg3d3abv4oNHRX/Kq80Uo+SVPvNLBw48kkIkP3oT3BazyZMfFHkHibQ+8UpmjTIaWx0XbWR2mCfdmlCEWmM8YOWH029YjbT1kdyBYfW1bakPlSW+NlRVnuGuSToWfG2jZ0LBjQDg7pHYjHluYtpK1zmnCuil89LvmXRmkp1RDcBROPKEqFS0Drz7mSJfPcZo+4SQPlxHNLz6eRGartEOeYKeO3qtzQpRtzLKRPF9OjEInmQL5taeFrNG08seSFzRkmBgce7eiJef7FOxAtqxGSz9YZq3jYXEWZhBIaTmyLb+tiLeVFcGDTCkWoIxvfswbinvZRa/yHziO0khumcpflCMe2tUgS77oZRLuv5PcJ8Kd/neT43HezmNz0kBh8Hjau34LZvRtmogmVTsqIW21IudhhAhARpsYMi2YEJYbW7Sk0wzvhku+EsrHX1Co7R0d1mytqLbiYuZmpVE1uW1A4KjfpFtPkv0ZXl9eIV5kWEQxdjdO48KX/w7ON3288Y/+W+x+/et4eDFHsn4O87/+HhZlgouf/Tyqz34BN1fXsYgynH/0Ucxf+h4W+RS9LMMo66NZFLj10k9x8PV/hSsXLyL+yONYv/QE+qcv4uDNm5itjfHxr/594EtfxOzP/xz5//NPsffWm9i7eRXDJg8VXTZCf/0M8tdfw+IHL2AS/QBvTQvkxdweJlmcOouyTHB1N0e6eR4PffU/wt4wwxtf/zPc+Mn3kP70+/bCSbOyjsHjz2D94Yew+enPoHf+IRxUNeIkwU7Sx9rf+T2sf+U3MZ/nmKycwbVqZJvZOI0/5Q7zC1eQXnwSBaufcmG93jyJkds8XYUyHWJnEaPMGx6zR8LuS1HbdBILBI+aZUkfTcznYmuUeYl0XiAuuRY+QFGWqHtMF07zcSQRLpQJ61vhWVUeJwx37jN9WR3w8p95W9G5hkXJ32YUy2+HQwhWiyH7M7tY/mnzSctmRsgVDqISc1g4QgNIUd387rjMqoJCh9fF/G6JvX0Zv8d7eUZr92sfcRHPoJMn8AXlxafyI3yU8Gm9EA75c0h7VFUceWAlhiyhEtUISHEm3iMGdXrast1WYIZng2LneJV+odyHJq2VcFiORXMkmSHjEVJr1GM+r8tpY950GO6YSBve2tgLI2bzvj3Ly+lxTl2n7RIdR5N8gImpyWGrXbcc3lW0I5EJG6+2G2kNvyrJJIx0qUccGtak5qwZRaU2mi34TqG9E8G9PHbFlY2WLRpt1B/ixXY/W27iXYiwY5xNk6POkvaBorC6yQ5yxeeFScVRN/XiTYo2U8AxfWhy+aZj0Ck0/Jy+4B0dJRt6LlfxumqmrzX6NUrOHNiwgz0JwjMg6qFqpuZmp4mlx+pu6zCys8cxP19YIE9otJkW/HjbJMVwxoF2Ps7E/FXzFUbLoHzlglZ24kMckC/cF9+mcVvulGeDKdq27Wjz4VGeCXiVA3qifE2pPn8STvfb8UEG8zTDe8jT6nOMvpV5SNOqfkSj/B8Qh3D5TQVZj3T0CLqGqGpFnmAoPo5o6Yf0Mf+c+7gQ8raBahHH7nL3xBIo0+NkJ+4kvHDsLUnBw8jwlYKE3cWkDP1IZvnJmgW+z83GgQ1+aTQHUYpXZjM8/tTHUD7yOM7u30T94g+Bf/ZPcPDjl4E4w/CJj2Dl6Wewxac+ZxNMrt3Co3GNTzx2BevjVeD6Tdz6xtdw+/Zt3Hn9Zxi98TrSi5eQnnoI+epp7A5WsVhbw/TMacSPPIIbT3wEwyuPY6ducDBcwUEToXf6Ai585ovAjS3c/PrX8I2dbQxObWL40afw+NNPY7q3g+3eGPlHPo15fw0HFbC6fgqrX/ldPPPEY/jE7beQzQ/CE2Zr65ieeQSLc5dQX7iMA77mdlCi108QZSvYS0bY3+D96SzTGfiSasbCWvEyugbzKMVOEy7ASQcDJD02pyXqRWEvtMVljCblUTXu2gy375VlqOKztIecswO8uKeorDLpJX27bY6PuZR8xSbJkEclol5i0+12tJWNsJ0/Z6YLa6OsmhpWDO30MnuTri5YmgOUZ5TPZKoBEpPgcotP7i6ebuVL0cjs8gpOU3weJvsy3DJ/RS//5d9JtIJ35cu9DC+YZMtPwekmTqMZ4WWKz9ML503SiZZw0p/EswzOESk7jWxw2UCx08gmmQ0dR+hlxSlJln9r/tFUBbg8Z6Nm3kRoU/Ox3UdhI3SO0Jj1Qo/PKgtrrsJQ2WoNXiPNyw+sHuEozjqHt3pAAAAgAElEQVQS9JMj3jD2DGvarKn58FNY/7aq1zqXoRvIp5nZQLOhpd6hcQ04ygmZO0y1h8WmMMPS8FlmloN21M4yQB1tJG3TuGE6nUGgHsQzv1v82YDKYtqeQ6afjP+Kjy/ZdDhjz22N4mxD24CHdLPYMFkc6bfzA9apIt6em6Yu1MiKbnhm2uYiuCxhjRcb+dBQWjFvW2zlA5o+rWnnT3ifTwQT3vMFfUOekr1renrKkjzRCS+TcNlJS7vc4vHm3XDySzJoSgfxyRStZHfh0kV47xatcN7s4lzKe7KjXpEYZIpKHgruFRbMN+aeT3aapGFRbTuGVsgIlwzRko4j9VD4A5R3q8c9PjkSqvf5fIqRvfpV48bmGj7xn/8naP7XXWx/41+i/uf/BMM6wmz1DOr1TWBjDQ1ynJ1t44f/5/+GSz97GRk33/FY3N4eDrauo84y9E+PMb54DrO1TcTnC1SXrqC8et2OlE0HpzDPNhF/7PMYVQOcv7OF9Nwp3Fy9iGJ0DvWjGxj/4Wms/OZvItq/hvHmOqKNs5icuYTZtEKaDLFIhygGI9RNiW36f+4RjM5dRq/moyl8Da2yNeuyP8YCfUxKGwcjHg6w4E12FRvVQGvTtiWvbq1t/Sev5sh6LLJhFMfyWReVjaj50CoxvSpFWVSIho09BsPnX22UHfE+fIBn0XmrG+tDDiZj3p8f1ah6wJxPrmTAcJXra5nh890GMR9l4YCgie2iHbsZDjx+GEZSMa+v5619nOCLOQJieoc0lWl5oK3cmBd8w8O8xjo5MAXGbn7x+dFkOcHCdXlIR5xIzR8OG91n+FYvgsObx1bVG1WozgMD7ZRFM8g90pVuqzAtDoIfBmv9Ung9jCjpLFN4uVt2MwjjjzT8yS0aweSmKXmCSQ+5xePpun57f1heu3jKCrDwMiD9iPiuIWdxwA2lVTsVHKNAbukcXgdkU8UNbZVNVde2vh0aF2vY2NrYLHUYwfLSKe7h4Dy7bQZjg22XU4W8Y+QcvSv/WTKGkwecpWKdlKVhA1jV2EXF9qZEysaMsm12JbwiaFPYlMPLrFgfxe2G0LjkHJnpEMSzg1Lb5lPqnHEGki8W2gwD18/D3pCGHWSmX8VGl50KVtXh6WcGqbICGWNgU+m8MYNLBBWSOmyeq1Pe0MgZAN7QyPQP6/LW0WA6szvR8Apm5sngL0fi7DxRL47EQ66mPKZYfthxYQ2UxexYMVgs+yzsIU2DX0cNuvKLx8vO8Fk5Ji/LSCf/taXlbflHec+WYyztAqX8lnyZoqdbn/KkcDKFp2nx31YGwouPeMI8jXhFQ3MZn+hoMu935Xge4TwPYYJb/dLqSJrDNXTP4O1eKcHl4TK3AiMczSPPQ8QLZ7ItMY1KYDO9HDYsTDw26LynnXetpzbaq1CVrABqOzfd54Y1bp5J+rjWzPH4x57G7OlnMH3xBxj+7KfoZWNUp85if/Mspmk/FJIqwtaNOyiuXsdeMce0KjBKEqw99hRmoxUsrjwJPHIF+Xgdu/0J6ocfw+2tHQxOncfk1CXsVCnmmxcxe6aHXlNjddTHdjLGIudNdQPsn7+CwaWHkTT7KDLY9PbtRYNqkIEvobEqz2cLu3qWlQDPkm9zqM0w9RJU9dyehU3jvjWwi5I330V2+Q3rE/7Y22cNyE09KTe/UGhW2y7XRcWpQu4A4FQgN/WEKcUKMThCTvmAzWCAOaf9Gl66M0KeN+C98rZex9EDOxfFHGu9BGvgdbMFpoMMC96S16QY7OdIqplNpB/UY1Q8V85RA0dSnETkOi+rI9a3PHpOB2cFrTKgbuFTvmLaW96w0ZCwx2k81OcVwQVT3hPcm8v8EJ+n83bxeDoPUxjI06WRHNF4vOiFk7vLI7d4FT65aXoZovfm3WiEkzzP5+0eL7t0EZ3Xw9MIT1jEo5d8jsFySJhlY9vDqVuW97A2HdbTmQ/Z+FgnwzI57dykFdaPreVh35UVrdUZoePHMWncHomxCjC0VKaGGhT6ExooNnVhdGr6W14NpzFCB63dDc/NZewgmOZho1lo+UI5pDBuqgsjYHoVNsrZBjvmDY7s2fhz+t2UIk3Y9MmoYJjY5WUnmM0lN/mxQLK8cuPfYdFoN5VRBmVzGp0bDW2znJVIjrDN+8MHrhg53AnPWQz+Cx87DWFqnSB2SlheDzdnWuMVGrDgT+iIW5+mlWAhaBsXpbdQy9wBdtT4i0b5iG7lIW/3/oh2GUw8Xq6nE146epM4/aSD5/Uwr4OX4eGe3svxunm7p/Eyl9klm/zp0RGMZaShYBFzfGpFve6QsSRQdF6SlGTW4Oc6E5bLONUWECx27EGHij+shXHuLRy9YCHOegOb9i1Z2Fs2NlAVj0/lvHyGm7dgI8p4mGASpyi+/Fvoz2eo/q8/wnS6wOgLX8Hs0adxgB7mTQ+7vXM4+9t/gPijn0S9mCCuK6QbmxiefwjpaBX9s+fw+tp52xCG0+cR/c7v4uyzz2Klt4btwRj7BVDxGNmZi+izZgJQVIVlRFZIrIKmNRvTDM38/6fuTZ8sO647sd/d71trX3rf0Y0GwAaIhQAICpRIioukGVKMGU2MZYfnw8xEjD/5g/3XOEIRCo/tGc94GUmUBO6iRIIgAWJfG713V1fX+va7X8fv5M2qrNevuhsE5LBfR3XmzeVk3psn85w8efIcnoyRQOawxWsbEMfUWnVEySePMhROCs9XZlmTKBbunKLtNM5Eq9wPAkE0XifzyNTITpiKRTzbTlHQJapdguS19HgmTpE4redBXJoGmQWk6qSOnuqEq6dwM0/gez5shwQ7gp3zLJwMgLAcmPZiBP0tTG33YTs+bjZaaIR1TA86uP3KL9HYuoVwfg61p7+E7tQSRgkXJ7JdHGaew3Psld964oRYjNODWIk5NY4Ita92t2J/gMhXmajUyw9DwhGBprFA7+KbfOoK33YLmLiq2tnNm1yXi5/GXd36bh0hRbura4XTurzivlVPJv+vCYrO1e8lE44Le5Wh+6DLyaLPySQfWAS2kmWWM+NKksB3UXNZw9npevU9ma7nKOub+bqO+Z1UG6qXrLdzJi/tqJ2EHk+zP4RL/CKj6pQl4nRTiGM9aMk3TPNRRdR85DzKcQrkFL/HSkeD22rZdXJXSgXLnfYo1yI112JyEgz2izhXiGY2RdMeGQmKzHPF1NqFC4rCMydWYnz4snOn/gjPt91cCTOF/aSVQ1J/IXjqyhg3EiR+GXfmJKRl5X649OWzcYR4jGAXdGvM+RpDduEFReXCQgijIgSe2v6FPmZkTbXeVftzeR+XY2PliKp5AvDMnGfe8jWEEbDIGVXa9czkmsp1glfl+E6iGyDvZSF1lZifbqsoxeCyIpIAriOWjaJyrUyGgr/K+Lb0Qc72KuQgbij80XOgyhhb/3fL7OKuKqnGazdf46CeCSyl04isu7RJ45cab1Hj25m7uhcqVLCIg7K+GJm7uF1NFGMOSrFqQui2OOr86Xmi6+t86aAqIf/v/qf6IAxrZdqcNwr4030SWjhBwkXYGv4uQyYjfPcOXRfUDesO8lnHx0Nd1gw1HC1SMPMY153iIs9X02b05JUoRiF7yJ8aWeHWLc+DJQfFVV/kzFfZCQ98D/EoF0Uxcu3FsIvST3D08CFYZ8/jsv99DL1pPPKtP8Kds+exBiBKLQz8Ng5/8fcQJE/BpwjPdRDBxagMkLg+RjyDLnilhhyyg+DQcbljHRUW0iRHRiKVWRjYDhIRcZGlplY8bctTOc5HllIUYsO3A2TJSLyyjUSykIh2v5hGpfi7XkORUO09E41ebl1o4c7JSwRWDpdn0oliFgrRvKeSmmJ6yBR4ZY665YAGdjw6bHEBN41I9kWEmckWuYZB4aDLHXqSY2rYRdrZAoWd1swUOo0GwO9MESN9uyNH07PQKFO88l/+A9Kf/B1OnzwD+6kv4sIXnkdzfRVv/uV/gvPRe5g5/zAOnDgLrzWPLqUIgQ/eq5fzN04M7tSF6yahU+PLRcWmQpLCZRly2YGp0d8Rae/iyy7nLOhRlZsUaDy9V57G00llmGbCMOPjefs9Ez7r8U+/g1mWX0GXMdMZv1c68/nTfTJhV1lSn9/SbJ8icF1P90mX17DMZ8Id/+lyDLVIXcPSebrOeH39rMuJ/suoh3TzNsK4j4WgIWaEb6cxUsvClN9Go1WH0/Ixsl1sWTUk/J5ynapabWm4iNrfjtIA14peQoiI/dRYJ2Hj4s8dLAkSP7zsVKkZTmmUwsecIcWgJGJkgnneTe1xIYjctSpReya3EpRcQfTn+ZnkyhnHhOSQMrBSFOAowhaOvfooateuiDiJstzp5kVP6hHYPFknXIotiDM8EpB7PkLYhXAzxibsUuxEUCTHK6D86aMFcsy8mpbZmZKMURpGGsW3F2ZKTgHEOYloDQjDzXcgISQg4RQrKR0ZJMVuU3JQFZD3HV/f+a34p8dZh1UlCfTYm2mT4uOwWGY8jRsOtsG//eDqdB0Sjtkvna5Dsy/jcHU9lpXyCm122tcwWE6XNeHdK27W1eV0Gp8nxc00lnFlYlTIzEzipe4MQ+4yd356blfcMHdeHFB1rWS3QU5yuetZTbwd9mUHkOJbKtSRVP3y0j47X3E+5MoV0lAMViLhOXOeIxff5pbsFnm+I+tU1X8SvjDZxsrf/QjJu++gce0WIhLn5aPozy2g6wewUht2XmBkcRdtI/SaYl6Wu/+0tJEULixexuRumqIwjwpjJdK+I4ZRorILx6NoK4SX0zkMLbWQjLNvJXJ+NodKaVTtIaNMd6W8qx5gUKbIfbVzpki8HvgYxgXiNMdc3UE6SnhyKEwOCZ5fJpjN+3BHHTRtG4MsR9SYwcANMPJ9xGQuMhcN3mHvbiK4cwO1a5fR7K0j7a3AHg2Q9SIM0hK3p6fw+L/4U6zNHcJobQODH/4tRh+8izhNcPyrX4H74hexQuYo4vd2kNsBbLdAbZBienMd7uW3sdhfhzs9hakD88Cwh6W1y3A3VtHaOIBiZR32wQxu2JJreT4Vb0q6nynlG/CjkK9IixIBrcVxpEXTefecXOMfEUO0hw38lDSDyHB3M/7TSM65pgmYLlPNP80n7pzhSf7YoiDzobqHy3wydRpPmVd1SxhSla40lHUblCrI8idwFc7r/0UxkDDHFindX/0Ouj3dfzOU/hmSC02UdusoMbKaf6pviphUDbNfxLPKZjzbZl3z+W6Y8iWqxUWpdRGGMLzVWKhvw0V9l1Hni6rsaiFknWqX2XIdLNse8vfeh/PmazKX2uceRV5rwL59C8VoKNriC089CzzxLG77LqjQSVmy7dfEhwLnJ3dL9LPAdNIl8d8gcnEeXY3gO654OiSR5PyL45i8txJt57m4U+Z42FSWtelyuTpH5lGWXSLlbRkST99FlKdyVJXRFoRdIqZEgYTfobXFVHbwPNdOHdUvXxiJEmk5ElE8GeicCn6eJfoktlPHaBTDdwpYTomEDqhsXxhdudLLNSNLRQrI23qyHqGAR0JbFIi53Hg0wlXIs+wcCYe2LgIXUZrLe1Je4GQOrLSA7bkY2bnc33dLF07KfmfyjqJhI5JDund2kKQjuL4nDAPHjY6fZIdvk/HfnYOivMhnnVbNKcHVKo395bPCJIUHjO/izV4CresKvmi4msDlZEf0rNqFJcB1+k6dXaK/g9eyw1f9J/xJfWD6pJ+Ul42KwnWZA3pR4DzScams3le/t4an2+TzpLnPfHM+jj/rPA3PNYGYjekXm5Svy+ky5jMBjz/rxsZDXW48fb9ndp7cLDWu+bFS7lhpMc0NID5cmJaXaLo26raF1956C5333sNCVmL26S9g+ZkXMJyexmaUIC9oLMZFnJKA50grbdA4z+SqmLTBzbZWMilSJbpOeIXLRUbtby7YGc2bEqmVJbuSBmhEDY0+z9VZmR94KDjjsgyhY8MPfBReibRI4YhL1wRWw0PZT+Bsd9WVl3pddiELno/+Rxex8t6vMLjyIaxoBCuswVo+igNPP4vayTNYLakNTPevFga3rmLz5Z+i/eqv0Ll9BZ1oDVYUoTko0HN9rB9dQv0PvobmkaNIeD5/+yZGr/4KeTzE1LnjmMPTcGsNxdjZNjbTHDYlDXmJZXpVGw7RvHwRm/gxPrp8GVNZH+7KVSzkKYpuF6PV28g7PeReHRkZnoxEgyJzjiqZBC5wagJyQZCvtQfxdyelwi+FDZ8EV/QkYTjptx8sM13Hif86bsLSsCflmeV0nOV1HabpejrU5cxnxvX80/lmXROemW/GP0kZXdYMzQVDpz8IfJbV5c13MusyTp2Y0HdwYGYKt9dXkb/8E7iej+bxU1g6cxbR6nWsvPMbxKtrGAyHcB4+i6JZg0ct9cxGmmbwHEdcHzuubK5FjI6sUrgKXNkgc35w89IIAqR5hggFGnUPIQ0zxRl43GWHDmLq4OQ5AqdEu+bBc0pEUYQ0GcpxlGu5yOIIc/VQjqvskHOczGko60Ga5uLJMPBsjEYD2AGtQPLmSSLWLkdWqqRUKNCku+SAd/BdJKmNsMbrpiPE8Qi1Wij6LjUeIw5Hsu55ni/XTptBoIxYcfJElL7laND9c2DL0Rz3FjE3H2yjXkeaxZgKlKRmMKTkkM6mAlhFjkbdluOw4YjSSVuUZnmQNd+siZLscETrnLkwKMRF/iNjBLlMSKVGjuKuYhfHXI+3Hn8TF/T46zyW1XGdp+vz2cwbL8u8cfzcr66GzToajg7NNsxyk9J1/njIsiZsHdf90bD0fNbP3DDruNkfXW+8nfs933VtbRyQ7gA/nM5jB/SfmaYb0x1kXfOD63wzVNqXu1ruPOfiOixGFbjwGR6n2Jbuj0iOeAbGtMpIPjlJKpHwPnXpNOEuHcUozrHlBvA+9wT8x5/Ceq7EvlQAi6NUce08kyks6rXCo/1yIhKVzLIcvqeuxrBdx7eRhTlinoU5dZYSz24ed++WL8htexbobdXNbQTcPaXkyIdIElqnzdEqRnCSgRLvO+SjXdWOXapd9M0OSr8O69BhtKdbmF67jezNV4Cf/xjlxx+I8l8/SdA6chRzNRdps4bW/EFsOTXZUaS92yhWPoD38WvwttcRLi8g96dRK2IMRxEwGCAUK1MZUt9GY7qNrmvD6w7hr96E+8HbmJ6bQZnZKGotFI0pBGEdjuMhCKbglAFagz6iK1eRra8jqjkIef0NlhiaQbeDJjL0qAAoHvF4F7YS2UnI76/0dSXC5aDickUpiZO0osNk2viFNI6ZePNp4ho/HwSGLqv7wFCnMTSfJ8HT+Syr62lYLK/TdGjCmJSm65gwdJ39yut8M9T1WUfX06FZbr84y5owWO6T1udEJ95QOhTXLQy9CLWkA9tuI5qZh3v6NJzVK2hebKJ26X1kl95DUEawvBxJP0FQugioCJQnqPV6CGmVkASZZ9AIZAfK65n9UR+1Ro3KLQjyLdRtGy0/4B4ZzvYIth+gAx/9SnrU8EO0ybhvbcAvuggA9Btz6BMf0xG8NMaUl3KhQZr0xacE0hKeFSCFDz8IgVGGJulev4s0T5TFxKABN2wgynjmXyCky+XtDty8RIgmUreOgeMLPGvQRytwEJZAg7dzvJrs2nle7UZdhJHSgh9lNkLXhT8aio8LMtGx6yNzqFtvoxz2MGMVmEtydIdDpEEbqePCcTLU8hTB9kDO00sa5hKDOg54bygcrsrNdCeoY1TaiJISBaWlvP0iLHoG6vYIdz6GJJPwQKdpnNH4Yj6PgZFHrru6DEP+aVgMzbhZX6frumaejusy+lmHZrqOj8O5XzphsYxZT9dhqOO6TV1eP5v5Znw838xjW64WqesMhmYnNEHWabqcCdhMM+PjndR1dDheVqfrkG0Kca12WnzmVTW98WJ9apLm9NPJs2yeDdlAkudy3vbw73wdjXgEy/EwatbRmZmTyRT6Cg7nm11GcjY+zApxTALbFwM2nA61wIYXDdCwc7jFEO6I3LUHqqqNeHec51ueL5r2QTFCo4hQ73SB/gDpMAXiBG6vg1GWIFw+iPpMG/2Va3jrFz9D3ltHi8o5fZpXBRI3g9OeQcdqI505gEYeY6E8gvUf/g1Wf/DXmB32cWJmVozgdDbWceP9d3Gjs4V07Q6mf/+fIDvyCGy7xMx0C9ZMG8GoJ9dlnv6T/wpoTAG/eQev/fJl1B0XNp3PDIewg1AcwzSnZzC8dRVX334TK7xSMzsFd/UOoizH8he+hMYjn4M1vQi3OUP1ebHa5wUhTlx4AnYjxDsvv4xodQNlMkJy+wba3XW4C0soqajDRaWgXzWOZLVrqhQfKXqnipOcZ+pBr0KNb3ychCc6X4e6nH7W4aS6Y03tPLLseD2N/zuFjN21mXavuIY5Xobpun86ZJpOZ9qk9sfh6Gfdjoal03Wo8/XzeKjzdajz94On88fL62fW03V1mq7DkBhhOx7SIkLOWxke0PBdOZ4BTbdSslSkSO0CUS1EGrAs3SL7yCgqpri1TFFurWL08ZvAsEvrz3CDJobwRYROM8y5Z8M+ewbdjS2Ud9Yw5QfiSCkaDLB+8X0cOH4MU2fOY3phEVkYIL59B+WVa9i4fQOdeAPBTBtHzl3A3PwBbJYlBht3sP3L92FnEUZTDYxo7S2jdrmHmbkl9DfWEKyvYLbdxCgI8MGlD7HYrGPh+Gm0jj6M+UYLte1V9FZvoNPbxvbKHdRjC0fOPwH/+HlEYYBouIX1N99F/dZtHDl6HN7xhxCFNbSsHGvvvoVy/bYoxG0fPI6ZhXkMP3wbyfYWmvUGagsLSE+dQTg9h/zqNRQ3rmNzfQVJWMP0C1+B3WwhXLmB+NY1rN24hiRPsHDqOKaXD6OcP47B6h1c/dlfoRn6sB96FOGJh5DSz4Nc2Fca/byRI1bm5CrMrrjcHF895sQBHdehTtP4YdbT8fE8XUfnE9Z4GZ23X6jbZ74ZN8truGa+GTfLjsd1XQ1f90+HzDfL6PRxOPs9m3UnlRGCroGOh6xA5yg6nc8aINPGO6fzdUNmWTONcbM+n0VrlOmVaTku9FKO3KBuiwk828pzZAXJMfUyeI5HLWobkWhqOyicAt04R3PpOOLCR+FY6GVdEcvVKBLPenJOFNoWanaGQRzDDWYR+S5GGWEnoD6XVwxwwB3Bv3kN0etvYuWN11EPa2gcP4n2k89j/tRDuFbQZzowzUXl1y9j7Sd/i3zlFiL6USfnvb6JblGg9ZWvoPncc3CTGPHmBlppgsXhEFPvfYhoewNb8w2c+pf/AtGLX8NWcxbOyIF/7QZGP/ohpi5fxqmvfxXtZ54B6g0srNzE9ttvI3r/ffT6EazGHJwvz6KYW0Q4swRv+QTioI0orCN59gV4ywdFErD66qvIeI1sSMU7G44boLV4CHdqbeG2DyweQOOJZ1Gbm8X2f/z3uPzyy9h8/wM0v/YteN/8NsLlJcSNBrrDAUYPnYP3p/8tMDeH/iCD1/t7uP0u+lfewdzWCtrFeWySXNNRCwk4lYjEwpfCm9LJUYgm796JJTgjA6sQn8/3+pn5k+JmmoZjppm4PSlflzXL6TSzvJlvpptxs4yGQYI9Kd1M0zDuFWp4LMP4eH0zX8PR5XTe/erocroNHWo4JlydZkrpxuuTyUs5f0MfnpXAokOGNIefDYBrHyOKh4j/7vuIVm+h+cSTWP76H+Hi9DKiAW94+HD9Aq4T45QbIv3+B7j80t8ArRa+9IffQdqew1tvvAq8/Ramjx5EuNBCOByi9vO/x8a7HyI9dBRPPvUMPvj5r7D5/R/Afe5pPP2dPwamZ/B//W9/Dvvtt3Ho8BIeevFZvPrWG7jyN3+FR778ezj0B9+BvdhC/3/9CW5+8B78b/8xzv7+t9DrJHjt5ZfxyMEldK++C/uv/w/Rn5h+8Rs4zWupv/g5suYraP/Rd7G8sID1//xniPmOJ07gxaefwfpf/w1u/8NL8L/7r7D0O1+CP+3hV2/9At5f/wDp3By6X/0qHvvWH6HdT3D9//zfUXvvLcyfPonFf/3vUGs42Hz3DcS/+AWs9R6s46ew8N/9WyzWfdz+6V9j9e9/BrfXx9EXX0TrS89h9cZ1eD/+EfpvvIkLn38cr776Krov9TDz2BOY+u5/g/TmdZT/6T/D8m2kX9/E/NI8rNljIt3klpwSUUrq0iQVA1bVkq2H/67QHHdmEs80ozqOc8w3y5siaQ1Y1zXLabi6zIOEur4OzTqT0vbLZ1m+B/8Y1886ZD2dztD86ffXdXVZXcZM12karoap0xkKVRxvxHzWcQ1YhxqYfjaB6jo6bfyZ6ZJmvJuO8n0Z1+r41H4XcTe33jSYYttytlNQAaRy7qHhc/BZlodmllvDZmqjcKhpXcDlWnHtOoKNFTi9Dso4Q384wHZ/HWvDCPXzz6J59nOwm1Ooexba2RDxh2/h2lu/RHn1MsrtAXo3V5C7AQY3rqO4fBHe45/H3Ne/Ca9Wg/3hDdz52Y8w9dqreOb4MYRnzmKwvYXRzau4ubWJ4uYVNIbn0X7oHD4XfguLtoula9eQXb8jXDKaPg7NLeLWkSO4Y9VQ30qQbW1jge5Te128f/0GnJkZ3LFt1AZ9hIcOwOk00ZhbxHC7CzuN0fYczCQZLNERALYcByt+DW6ziem5WZTNOvxBgtHqOsphDLfeRGNpARnP8fICcyXQprLaYIhsfQNTUQTLpcGPEokbIJmex9r0IpzSRXboOE7ML6OYnce1wycwPHEL/qiLfiPEotjcdmHFlWJINbhislIdo8vOnXjA8STrxjb0xQamyX5+zKCMxicz5Niz7vhP44Se/OP5+lmX08/joYZvhiwzXm9SHybBmpQ2DsuEfz+4Zl0dZx0dH29PP+t8Her0SeF+Zcx0xnVfdboZTsrnjW+x98/FME3glRYCx4eVpXIbJB/2YNEanOWi2x/BHkTVvdfLnj8AACAASURBVHUbeU6DM/ShXCKwS7S66xhs3REx8RGrwNCzsJKlqI/6mMli5LUa+nmG9qiHetJH6rs4OtXE7LlzePeN15B+9BGsX/4c9aNH0Pr4fUxt38HJk4fQOnAQ6zdvoffjn2L++BVsd7bQtC20e5tIN1bhU6JAc9GzUzj/+acxP+PDjjto0a1wUaK5OItzi4cxunYVly9exJ0fvIQDzz+DYnsL0eYm2gcP4aznYjEeon/5MrzeGoK4j8KOcXRqGo1BF7NZjOzqx5hfW0V5p4MD3T4OUgJH6R/vpnseWo6L4+0Z1G5tYZ0E+9YtWq/FYmcbYTxC2u3gaBYD+QCX3n8DwSs/w+H1TRx9/DH0pqfRW9tAyGMLu0B9pokjjzyKtu+iu3wcnt+Q83+K22k4R5nf9kVSQiZ9/GeONfM0HjBu4uZ4OROOztN1NW6Z8HQZXU+X1c8MzXpmui6rQzPPrKfzx+GY6Vxj9NGAmc74fvXG29P1mG7GWV/DMdPNuAlLbXOrlEmFCNDslAaugZh1zHLj+bpjOp0hifekOnvLKGpAYsCzWBLtLMuQZVTUYB5FPwqpAmpcxuoKFM/FqKVKcW7LtuUM6fbf/R2il76Hhe6G8hQ26KFNz2GWC+8bORrNGVjn66K92bz4IZLvfw/48feQlRnCP/wOTn/9m6j3YwzfeQcbv/wRepffxcIzFxA0j6Mc9DG6eQNBdwCvOQ8ceRjh9Dait99A0MkwXLuFdDREdOAQyiPnMExcdMP3UDv1KkbXLyEtAsR9C8nARkyD/XYTfnMaI94tDV3ZNbuHDqO+MI1OlqD1wrNwBgmcIsQobMJq1lCuXsPoZ9+H9bMfwt66A2tuTqxF0WAE7/G6DhXX1tG79BGihx9B2G4hbQBFrYSfJdh85RWMrl5CEnjo3r6F2QuPwP69ryO/8Ayi9jySqETy/FfRorbBI4/hRm0KmVvH3Df/EO0vPgMrHSAPA2wcPSE6cHI7QAQtPCRXRDeniK604FL/QSQzZN64W6dGOE1pKg5X44DGrx1ifzft3pkA4zim62pYv22ocX4Sc6CuKBHyhI49UIN3L4jme3ySd/gkZSd17betr7+PCVOnmd9Mw98JhaFTyqKeeB4E8oQy8xpGB5Yx84VnkU9Nofbmm0hefV120s1nv4zp6XmMeKOEkh+eB9sUw7twHWBQZmIkKbNc5NwEhDZil6flHhC0MHIzRE0L8cFpbJ84gKLhAv1NWBc/Rv76W/DSBDPRELVaE1Z7Fkl7Ef7cQdS5Obi5juj6bcwfXFLzilrqvPrmOOjYdQSHTyAtNlG4NERjo6w1sDk3j5nHHkXx058Ab7yJ/IN3EH7xWYTf/Zc4MIoQ3l7D+z99A1O3upiiIapBF3mRovCb8JZPYuGpL8JbuYXGSgf2Wx9hkBSo1xuw29PI2tMoeLzgttGdPojDnwsw157G2sWPkXx0EVavD9+poXnoKLaGkay3zTyFu7oK++PLoGOo7tYQ9QMnEJc1JIeOY6seYHDgDIp/++/QKzzYswex6YUYkjkXB0GVjwckooxc6IlpDv4YUTKz9NjrtPFnpj9o2v1ox36wzLb3gzHeh/FnE4ZuR89bDXO/Orqurmc+m3Gzvhk3y+i2dNoegq4Tx0MNTIfM14DMtPF65vOkciKKFQtHAlGKs5y5Q1eKUjR04CLjTsy2RJuUV+VoVEYrTVF5Lq98pfPWCc2ikpDx2Me1UrTSGLevXIb37ttY8CxsNULQhIV/5zaC1izQ66Hs98CbankSIbh5HVOXLqN2ZxWjWg3+zBxaJ04gurUGd24aWTxCvLGKfDgUBqOst1BbPozarTu4s7aF4YcfI3AtJFGKuMiQ9zsokyE6Vol1P0C/9OBPzSFyPUTUGnV4FSeHW4YoeAee32VuAfHyAjavf4CHwjrmGw0sLCwiaTfRGQxQzLoY9XlNrib3RbdXb2Hjw/eQXrsEnnH3FhYxG9RRb0yjE9Sx7oVyba5vO6JL4PIKXL2B7cUFeMdOwY4jMT4xzEr0Fw5g7twF+OcvoDx6Gt3CgVOfhvX0C6IVmy0tYiOcQloGqD90AUUxkDP8duijOyiQJmS+uElRhjn0dSmSL17l4lBybL3K4QuV4Lk2yFWPCgc0jpl4NB4nvuhyk3BsvPxv80z4GrYOmabSd+fCJNhm/3Q/Wc6Ew7hZTsOZlKbzJoUmfJ2v2+HzpHxdbr/w09Y34Zrta7hkzqlt7fvqimiRlfAbTSRT0ygOH0YjtVBs9BD9wy+xefUqQhptoo6l7AYgimI0kkI9GirEEc9cP0BsOaK74mYRpsMQQ7ocohIYFwffRc9K0KexGrdEErhy992KeW6fwk2p2V0IHF4fTYoSITcI0QijXh8oF1FmudqhiuVDS2xW9EdDHG0GcrXWtnzEVCaj8Snak6CdCNtCSGuMeYyjJy7g9voW/K0RBhubqA1G4uq04fiowUG3KLFdAofPP4woSVDb6sG9dB3h0jJqtRp18NQ12oz6dwXWSwv96SnMnjiKzvXLsG/dwjRNXAd1JH4NKe09uJVZ2yRFI03hpQW6SSKbDLfZRnHoIDpFgVGaYXppGYFdQ68I0B8p88+8qlLw6lwjRJrz2l2+g8d6PPfDM469WUaXY5pON/FD482kerouQ11Xlx8Pdf44bJ0+Xn782Wxf19GwdMh0Hdch4Zjxcbj62ayr03T4oPV1eYZ3abmbmYybDY43IM8TxJ3jMO71LJeYqmuLXNCLXCldkKcmwadlI4fEmsZWaPygUUNvu4fQdRDU6sgpYpc7fCQJJBWWaGRmtEImf5TMJahzd5oNkLkW7DOnMP3ii5idncXaf/hfsPnxFYTDLbjdddBNacP2sH3xYzgrt+AlvK9p4fYrb+DqyjYGWYKstw3rxClsuB5a2yMEnRj+4RM4/c//OWrIcfuVXyMpbNTCBmpeHanXwnDYB6IB/KwQn+m8ZteYqiNresjdHG6eore5LrtUuAE6RY7ZxUX0HzqL0bXLuP362yhXNlDOtpE1AnR6PfSCOjrTy6ifOYfZVg037qwgJnIdOwnrlIcTX/kaOs0ZbNORy+xhZI9/EfbRDWwcOYGk1kYno8e1Bprf/C7sp34XtuvB8l1YSSqKQ/bcPAbTsxhlnpifhRsivPB5ocYlbea71Hh1YaW0+MU7+TbykTK+IRb+5LaaiGH22CrgZTUZa94GoKazdvTA2wpSnH6sqwVApDC7k8NEN42blUT/bjRjYbPC3SXuShnHcbYh8Cs4Zj7TSzFHeheYnQSz+T39NDb0hGnCZeVJaTtAjYj+BkbSHljM/8f4mf1l3GzHFD+a5XQ/9LvxtgN31tkwk12p6zngtbCEc4TKpo4LL6iJUisVW4sowmDUF4tuKdcJEm+nRBGNELgBeJeafstpkdGbdURPRtk5yMXqGa2vWbELjApMWTbqFG0Pu7CGfSS1FsrlIyinFzEqXTStCG7cA9K+KM72kj6W2gHChTZ43Gc7AZDY8MpArsmlFk1U8hoeiZ8nm4+ckig6YUmVi2fifBI4CIoUyQ9+iOjqZcQ+8MTnz6LfW8HKrS14qYsgc+E7CUZeATx+HsPtDRQf/RTrb7yG9le+Jh7XgjQS7f6spGVJG3E5hL00i3jKxeZMC9HaKp780osYpQlWr10SpVT6UB85HnJee3N4izYDFto48Ozj4M2Z27mN0K6j2YvRePd1NKhItHwCeWsOudvAiPf8A0c2KLR/5buB2N6QeWAiuh5oIxQsHCuj08ZxROPTDuaO1SPYe+UZze6ZC5PSOQ1N3J1YpsJvOc6t5qauIxsQ6gQY80z6T0AT+m3CZ9y8wz+e9yDPlY88Kco+PZAt93sB3vmw9yp0rzxjYWOHxGJcBVQIOi86csHjA7+RmDDNBRmp5cqh5Ufht+O9ZipssIwsGkWJNErgeQXCIkNQ5rAcX4hZefwkrIdOwf3pj2FfvY5icx3O2h3M8I5qmsnE82aaGNoWGjZwfm4OjXNnETdqcHk/tSgQ1du4unQUG7S/2qxh6thxrNsArVydfughnHnscaC7gV++9F+wvnkdB0QLn+ZQHbkLO3RsjFptrE3NIE5o6MaGG0UyeWh45A4cnPr2P0NtagbDX7+O969exdali3BadUwfPozW4RNYeuzzcI6eQjrVxuFHP4/5M2fR4tUV38Ow1sIthMiiEo2Zg/j8f/1vRLN+BAd9v4khRejcDxw7h/KEK9dyyBRR6sFP2692AWK7ipbjHIi7WRmHaofEHRWjYvFPOFU12Mru9q7Rkl2JNMsrJkwNnzJOIjCrcdQTnCEnCsdTcEPGWMHXYyy4oZLkfz3R+MC4+WwU24nqth60/E7F/w9E+G7s//g7jj9/mq7q76PDcVjjInXdH90HHY7X4zNNXGZZgemggVF/W+00fU+sl3E3bPd7eOe1X2PwzlsIuKM8fRp+rS6SHc514ddpQ6JIsW05uEMrZraHiNrwsDCkJk7gY0vcsao1wSMli1J0r13H4OZN9FdWsMobH4tLcJ5+BsnSHHqvvYLBxfdQbqxhZnsDt25eF2+L9iMX0D52GsM4RmTb6AQByrRAm2Zkax5NSsk84KaEu9eG48g5eb6+iaHtYH1mBtPPPY94dhFv/M1/xJ1Ll9A8fRQHZ2cQNVq4ZXUQdnoINrdhL9XQTWJszRxDcvQERlNvys7/9EwTd4octYJrWi5XUJ08QW/Qx8A9gPaBw/CeeApbV1aQLyxgcGcdW3mJke/gjlWiRQuTiwfQO3IcwxtXsXX5YzyRvYA3rl7GzSjH+UNn0Pn4Mn7z538mEsbyha/g9B/8MUADVjFv+RRi68PntT/eONAM76QB/gzS7oU/nwF4RScmMNS6XR2yLR1nqOeDJvJm/nj8s+jnfjC47po/934EmfnmC5iVP4v4zkeqiDXNMcrZuJhLZNvaOpeyJEZb0fyI3JkLQRBLRYoZUv4LuNQrC10sFwKokyT0unBHsWhnFqmLgmd1g6Hi4qMIjc11eNcuwbpxCc7Rg8iefRwb3RuwV64i29hAa0Bb0wlqFKWt9dC7fgsrvML2jSW47Sbc9Tu4/NqvsLW+hvLkKfQvPInNJ57G8MpHuHH8DLpNF+teA3a/ANqBOu+jzfWzn4NFmzWph/js5xHbvtiTp8GaoeXgUnsR7le+CfvhC5jqbSHMR2DXw6l5YG4e/dY07PYsBpkFK5zBmgtsCP/qoDMYIuGdXM/FwGshr7uguJ0itVHpiFEOmnv2XU90E/i9OEm5cxKFQyJuwa9Jpoq6hiSQtBWt/FgTqSk9Yaj/NE7ocdWIb1oF3OVcKw1IwTEqSLEZtVDTHK75E5F9VVzDNPMZ122Ox8fLmc9mHZ1upu3Xli57v1DD2g/O/ebffvA13PH88XTd7n7p4/XHn1lPwzDzNDxhuIydiE43y+4bF3PFjhhduX7xGkZZidqpY2ImObr6MTrf20B8awPObAv1f/YdOGfOYdhqI+lz10yELGDHCda3ukC9htHZM0CtjitphmhrG/1aHdHcHLYDG4t2ibZPSV+KWllgOi2xdvEqbmysA8eOwzr7JK587nNwp2oI/8kfIfn5NK50t7D66m9AoytL3/wu+k89h4E/h9HtDzGaaqNz/AhKz8NgYwMjv46QlujAs/wQoRvCHwyQfPAe3rp8CUWRoHzxReQvfhW3lw4ge+QDWHaIfqOF7cZhZOdcDGnBwfXQ7W7DbfD6rYuVARAePQf72y5GoyFuLi/jRrOO2SNHUJ+eQ3L9GmbCJlD6+HgzRvfAFKznvgrnyE1cn1vAaKODThiiPz+Lghb5HA/hE88i60fY+Pk/oLvdxZsv/QA4cRxHTp2CQ4bKt1Gn8R5auvSUQ6c0o8VHV/zEi1U8hzYE1IZq3/H9/0GGxl8TzzUOMzTT+To6T28oGI7/dJnx9EnPv+3834E11oEdS3EsYHZET2LNgevnHUCfUcSQVIglJzE6Igfnu2IVEhrxb8z7nmaF6oxW2QdXYlwyACKMo2vCkjehc2R31rD2+q9R3LyGWhohSDN0P/4I165+CG9jDT5NPK7fwvqvf4GOb+PAP/2naD/yOXnDRcvFR3/xF7j+m99gttNDP6yh2+nD2txGtHwYJ7/ydRG/0Qb71dU1zJ17FEceegSbJ8/jytQsnFNncODb38XRpANv4SC2nZocK+RZLpx2/aFHMHf4JGw0gNY0OnQ1wfPAkjblPQwsH7XZJsLmFAK7QMNz4BUUtAQYlZQeFkioMFD6YvShK04rShFZO15N/JtTccVxa2IFi1I2whZmxwmkDq8BEgRFheJripwSjedQy0jYI6bShzN3yxoFSXAVNnFMJuGHOVY6f09ahUMUi1Y6cztknAIZllV7ebW7YnFJZ58omh/D2QqcBLo9M21SfE9/KsL0oHVNeLqOCW9Svpn2aeJsb1JbTNd90fBZbjyNeZPSdB0dsu6kdphvpmtYurx+1uGksmTsxAUpFdtmF3DghRcx/fiToFXkUeijTydBxwp4rRm4y0fQr8+AZl64K6ZRE7Ho5taQeG20n34epx4+j8y2EU/NIUOII8uLcEePwW3UkS0uILt6C24Ywqs1MTu3CP/oCQRPfQHRwcPYmj+KK7U6FW4w9fRzaBxYRkmjTlaOwK2jefpxbAdt9OJCdG6WvvmHWIoHGCwcxqA9DccNxUkM5zXnFn+246DZrOPAQ2eQhAGShYPoHTiNVdfFwte+iaUnn0FEIjk7i5YLHLlwA2W9DWd5EVHdxeK58yhqc7CXAzROngHlDkmR4bBvYynqo7BsbMwfknvlJ599XkzI9hcOo6wHmD92Bn3HQhbnODLbhOtF6Ndr4gnSmWug/eVv4OhDj8DvbaFHq1cnTyKZXcQgA2aOncCBP/kTqhpg6+BJ2VjEfK/Skc2Gb1uyRlGHSfiqClkmjbU57lWxPYGusyfxM3y4H3xN3/ZrUtdnyHfRz7r8pPcbL6PL/uOEag3musg10TVN/RiM9k7bZufMuC5AQJ/mt/NBZHVWi4xEKzvKlLgLQac4XnaDJHZ0yEJRLXeTibIUZwfKHSDP3eX8tRDCV6c1qPUVFG++irn1m7DiDrB2FfW3UrEBvXnpEur0GT7chLMSwX69huZTz6F75ikMjj6BzUc76F6+jejWTeRdnrklcj5mz7bQOH0MbmsWg9xHZAUYLR/D4MQZJA9fQBrOiNUna86GuzAjTkb6uYWhXReFljK3ELkhsHAEPq3wFZ6IH2kzmbabS5pmpE5BSjvROWDVxI95ntPsLZV4lNY/3aSiSFGzKXUoxPCG4/HLZChpdc+1ESUpglx9P6HRQigd8aSWC7H3aMdDLGyxTeoNcQyo+MJvLjxUhRx6vHZC7t95lKHp/B5k2CU6u/kGwnDHTd6BrcnZucpTsJXFQAFMIlXB1zgqOFIReDY5CTf3dGWfB/0ezGYTvzUcDd98Pb509TwJNtuurIXr2neFZv/GM/ktmD/eZ/NZ5Y/X3H02y+6m7sZ0G7spKsZ6zFNzUjERu21N6tM4BPXBKXEbOkB47BiGzmExWUrYmUezrinaXh3DtERU1pAWjjg64lfj7twqXYxiWktchv3oAjxqs2cp+rw3kXtwabHJ7sHjaXvfQ5mtIil9dKkp26hj9uxpRI9cwC0vRGrRUyP1dqhF6yI+9hCsYydQEmZBL4GziJMSuRUjn5rGaO5JOQakpCtDgGECcZ/s+xYst8AgGyFpNJAfWQaefwZd20PfCpFmdTGvmh07huDMSSSlhY2sEH8OxfGjYm2x59iIuDhPzyPNPGyXDvqiMZDAsTOEi09hq6C6noM0C7BeAsGF8+JMaVg2kBSE5+FG1EP7/DnY5UnASkCHUsOMFvM8RI1Z1M/PoUhG8MSXBJkrepv3ZEefPP2sHGXk3iw6w1yUbrMshp3kCKjfkNMHA/WUiOCKgdlZAsbnwISh10k7dXTCfcL74et49fvB18yXWW9njanml87T6fqZ4Tj9+6T9IxH+NL+d9qWv1T10ArzXwqEbnFTmU/ZndzFSUl25l8qVlXDZWYpEZPvG605jP348m8Rd3PsRqZSYVvCJdsLtHKPtTRQ3rqF85z20ohjxsYPYbrel3dR2gTPn4AS+iMzzXg9Jb4CyHyHOHKzbLTQfew4np5ZQ62zBS6LKSlWBkZ0hP3AUa3YgduDtxjQWHv087FoN6+0ZxKmHAS3F1UO4PnfEdEhCY4yu2IcX1QDY6Ck5s/K0RHG2eB4rleco2mWj3+XMAYk0ifmIThVsF06lYcodN31ByXmWQ0UgLqZ0nQpklWW9ZliDn7HtHBSdUUPW5ZkYHTbwTJGfVhQS1QdWCzV37DxPVz+1WJOR2n0WfKgU2qpiE4NJSG7ikuzQ2QU9gYwFgTiwI67ncYDOqzgEE7YJc2JHJiSa9Zn928CYAFaSCMuEPwn2pDQT3jiM8T6a8HW9+8HU5cZhmek6Tvj82w+m2b4uZ6ZpOONtqTIFfHEcQleiIQZEgJAKZep4h57IOtRopxnTgr7Rbfg8OychsZQXsZKW5nwX636BnC5LHRue+A6kEyAq1zXgJxEOhQ3QGiQdGMdtXrf0xEbFptfAGk1D8wiPmu2lI5YgU7+O1E6ROoXMV/QzeEXlgbCw0XdqsH0XyYhzglrs9KZYYrTdk6ODdGoGeViD05gSKVsnaCKz6igTdaS0ZlMaRsEalWKBMivRCHkhdKCcy7B/3G+5PBrjLYCQE1r8ww/yErFN0b4v0j46BaF/CXpHTBOI+eoIylpmr+TxN81Uh/L9sriA5dKbJDCkbXiad6bCMW+c8BguStFPUnRbDTHIlfbZhZrYi6fNeiomc32h4xtKCGTjsMutm8P9qeP3w302sB+u6cb3w1udT457vzKEzT8zX7fHNEnfWZAURLPsbhv3iukFbXKZe8HjmO1QxYpmutpCm95K3AuAfhk2rcvJ7mpyXyRVl9u3SPVBxP+5FqNWC7t0ttoFkEUUWPpDcjDzAh69BFE8LBrSSiSsLBSm4m60HlAT20Ga+Agf+QKm//WfYuvIEYXgaYEgCOAPI7jvvo/RK7/ExpWLuD1KkEUREEzhZm0O7YcXhGPm9RqKmYj9w3yAxPYwREM0a3MuNjMLKFwPmwNOEBuhHyIZjVAmhRwnuDyjtnMZhIBEmBx/lokEwrF8WOKvmdazcuQF3Uco4zlOmSHnYTh5chrz531Qug2kX2UuaHmOYZIjpJELGsKja1YhfrQR7cOPaVc6EklAXLqICgc9iuqL3fvf4oyGRxj03ERTumSPxKWiIXLldlp5YyACqAVpDKGlovnfBEZMslmP41zS9aNqQ60Lynbz7hrBchT3K6ZDp2vRPxcZ/dN5+vmBwrv6r+DdF28nAB+f/GqxmFDQSNK+j42kPVHRsd+ZtTpr953H5994v/WcfdB03cJOuNP2bpuSV6VzcTef9TrCNLa5t30Dhq6fxvA5f0fUklB+PelHoRQfDq6cp5Mxt5DKVTGUgRAki/fMyxSFk4F+GfIB/YoXoqRFFpDQqIeSxgVCGoPa2sKttRVMzTTgBYdEV8Xr885XId4EuTTympZb0llLLDtXXocrOc9sG3aWweHO1K6jsDLYSYJ0QLuLNXl9nwbfh11c//Cy7OTb559ARiaiZ2NmWEdghYiooFvY4r2MejNEvSzN4NsuyqiEFedwCl++mZN5Mj/tGudcQscI4iDJzaipb6FOgk+xlecgLRMkQzp6shEUjqw1vKLH622DeCiSTIsWG9XSBZ+W3goXWZffL5FbBR7XqiwRRzc1L0TcG4lOC83Zyv3TNJO1h+tOwji/CVcymbua7Veo8Nn9T2J6H2h3zd+95e9XX93bVni5F1fVeqPS7sZbBZeSQ5U3Pr/0s4a5t1e7T86n6T8/P4mdwdjsXFvbrwM6nZXMuO7SpDSdZzZkpplxXV9CEaNX56OVSE+oxljbFFPIH9f6gkpZ6vycmvCi9Vfy/jl9hWewanU4C0u4s3wI6YEFLDz8OG7NLYKKceSsSZzrwxGm8ibc+jxO9DbgHTiIAUXaWYnYocMEivHZZsbLn+KesHTbIm601YVQsRYX0zFMxPvxdWEwSGjp0pAElpbqQteXs+qCO3WfBnGUe1oSZu5GMnKL1DspSbAtlFkKL0/RchwEXAz4MVwHVtKHnydwC9bIZacR+01kg20EUQdlkciVMrfWQp3Wnq5fhrX6EdbX76CcOYLpRx9H1Goh9h3Y3OHLt07lHj/HxnFJLrlzp9hbVOJkyEhciMhE0l1EvfeM2y1njvpunLVZRrhNsRZXab3rOaQZuQoHeJzCH/tCcbXGn719UvAFrhCG3fbGY7o+082+mvHxOvd6NuuZsPerc78yJrxJMCbVH68zqQzTWG687Hgbuu54OZ3O8oyPwzPTWIb1zTqqHTpFyhD4NdCIGT2Vc55ZJQmbcgZV0P0w73zT6xLb4dWwIlNlOR/yBJ5Fwk+MoLUKSrR4BEQRMlD3QxRRDMsLsfzoI5g5fgA+jUk5IbKZRUSFjTB3RIOcd7noTYzHCC530DRmRcZbbsSSGScTzG6InE2OxqycR1cWsmQIXgvzF5cx/8XfQ/2JPlLHx/rUEgonkOucoUc23kKe0rS0h5hXz7izTnPU3AByB5+7bh5DJYXcmR/FI4TclMSZ3GWnS2OHOjCZHDgKMXdcF7bryuaA84k56rpegcDnLp6unSGuWvmB0zSGYwfgfRvK4EicaeODFudoGz9LMtDLG6s5NiUEKXg7gAxXIdY6uXYq97Iiw9NzdRx5xtbtCdmfOulunNoLUuPtvcrpMjrUEDQO89nEX6aPl9XPuh39rEMNczzU5cfTH/R5HL71Z+8PZTh0J1mAf/dqyMwbB2h2ROeZ5c18M14xOoKKOp31BTFJ+OjpjKIhWBhsdTDt1dDwAnj0o0z/xgRQckGglTWe6iSy5DcsOkQKTgAAIABJREFUwB9swF55DzF9Gp94DHFzDkmfHsJUWe6ca4UN+l9yrUQMSYysOmKLd2HJMHCPn4DcFO9MU4c+48pCs4s2r9DxPIv+YXyU5LC5qFCfzKPYn/0ArFiOsUQclqQprLBEbpdyxl2QqZjx5Tgq70XCCacukI9ihL0h6r0IbncEt9cFBltwO+vwNldQrK8iG3aQN2fQeuZrMvGSd36BfucOtpptPPaVb8BfOIyPXvpbtH76txhtrOPOibN4/r//H3Ht8HFcS0vF0esDav3h+QaSZs5URbiNDbGUptjtXj8TwqRyhEqjFzE1am1eO+TZaLUj50SqEEN5Pa6O7CR9ErS70+6HexpH7665l8ATzv1gmTAmwZ1UX5cz83QaQzOd8Cc96/LM13FdTj+bfTPjuo1J5fX5+Hj5Se2YZcy4hm+mmXHlz56kgiJcEiP6PORum3OdOz/KeBlzxR9AWuGbx904dWWEDaZrAuUFjNjIXYtD8890pywShAIeXZzaKercXdMzYOkiLqlJzrWDNzcqL4CUQtEIC3e6lQSJjC0laynXFc57QDwpWpQkgB7GuXulX/RUdGWCskS98hK2VRZIyRwUPiBn1JwRBewyEYmCvJ/lICcnwwutOdul1JG4T8M3mSjmUZIliqpUotNKoewXzd9SGlG4StolugXyEWQvlDnKsJPMW7kuyvnFdjxRHuYBA08wMisQg1EOmalq0tq8Qy9xsghKvGuLoShxBSF6LfyWagylW/Ifv/skfNotsTd2PxxlaQ1vb837P02CbcKalH9/qKoE4Xya+oRi9mVSu/eDTybWLCPYoYEy1HHdmFlYN2iWmZSvy32ScBJBZ30i4s7l+8qFq0euk/bFsxSW74u/Y9m4kRgoaq5EZZSC0SXQ1ALC2VA4/ySvI+7Re5otxigyWnGjNrnryk4cVsA7WXAyGy61ullfvIKRmGcyyblYlNxKi0IXxU9UjCmFi8VohIbjIixTII1gExxF7akLmqPkuX3spHKe7iNHKy7Q5Bpxq4+CbiQ7ajdBRzHNVh3FYBubH1+Cvb6F2ShCbeMGvI1VpLdvYLi5hu6oB/fwSdROXYBFjv+915Ff+QDO/BIOnn8IZWcLa++/gdn33kYyHKAb2Ggm23DLWCQUPCpQYh9FsHfG7C5RkMofTx4X+e7UryLV2jCevPe5aloWB4oAiIdVRU3QZU8uTiEU0bqLB9kLcefJxNWdRCNyP/zV+ZPgMG2SUg3B6/I6NNOM5vdMRp1u1tHtT8oz03Q5sy7zSZQf9EcYrK9hmPFJMHSbk/IeNG2XoPN8hySNWECiItRUJPjKKDAlRraIjUlgKakhmVeooyxCEm9sSrcEhiK8tNDG++EpJWB2gIjOQS1686YXQHWtlYugaJjIEVNFuoiG3CAIYZUPWbUt9F7tzmlVklI7kjvLkvmdOB563ERU/aOWPBcoX9rj91XvaZEAy9aALqDpvEh9MfadtF23S50aOT5gtiizKuJaUrS2s/3ht+B34yfUDLGC64l+kVrD2A6JN/vDaSabH+7T+T1tdVGUYnmZeyXT1ZVUNq22VlQ0tpV0VPEX6rxfyZ/3DLnGjQfBP112D4DqQePivcpMqqfTdH39PB6a+ZPaMPMn1Z1UxyzH+vcqcy/4hHOvutIO8b36/iwrBH1SJd2R8TydbnZ6vIyZd6+42RFhAfkCwnEqpFN1VYdpr53l+ef7PrIoFs9MHhU+uCuHOvelH3WZsIKVytnDMM1RWC0h8kXKjbUt9p/jlBfAqXwimh6wKOti+5yMXFB4SVsEWCRbuXDKMmso8hIxsYMy9xDQL3mZIx4NcKLmw1+7hoOjLpzhNjqDvrhY9afm0W9M49ZUC7VmC1FuYb4oMXP1IrJ338DW679CmcTIG4sY+A1gfglz5x7C7eEGblz6APad28gGPczfuIZGtyuMik3zjA8/hvjwcSSHD6O2tQnfdlDv9RG4Ieq3V3HnjR8i/M0bqG1uwa55cPIYrpPBdihM9OTsjuIzrUZe0VY9HDL5zTHcIdDcMch48bjALPEJ4/zMMtxKq30HlyrOgXkcT+IsR0H6yvLjnMUnbNYsfi9YGt9ZRpfTeEsYZtyEqeO6jn7eL7wffObrtnSfCEvHdd44/E/SvobH0OzPOMzP6ln6XhEQ7vzIZCuJj9qtU5NdRN5y2OTCKixQD1suM5JAy1GVJusk5OrH2x1UflN4qc53KWUT2spHriMiR6NEKJP5z3VD/kSxljtoHjVlyHg9TtYCxWRSlE9ia1OEzRJeKXYaCs4HEulM9vpw9NU1Mv7cGEg3WDEVfCcrQsWyVKQQxH2ZBRLyrfkulNxRniAm6Hh8SBy0qQTM9kmkGVc7e7EYJsxHImlCnrnT55EAvxh34QTFK2fV+LJmalHCoN5HjtjYMgm+XPh15BtTauZYGVy+hPBZSoJB09pUKeLPxD8Tdz4p/iloe/9/UBh7az3Yk9lvM65r79e24K6xJujyk8L9YEwqO552/7o7KsPCEO9L0DUghuaL6vTxhvl8rzyzvIa3pzyRkR9oZ1aqGjJNqfBGrW46WxANbQ/piJroGVpSr5oAcqaqiDC3z3K2npXIkhxpWsJySmVohRrwFSaqNknEtSRATfaMRiuI+bJbJCxy1vTdrQgZS8lUsl30R4lolS+5Flo3P8Sv/vx/wuvXPhbDC3GtgSTNsRzW0Dx+DMXTT+Los89hmDuIP/wA2y/9BeJXX8bw9goWTz6EhRcu4GrmiOLa9noHyw+fxrHz58T7m/3h20j/6i+xtXINQdDEIy+8gOJ3v4FrzVmk9SmE1y7Bn5oSK1nF5haKn/8DOh98CLc7gF0L0aeIv8jkXJ4Ljywy/H5yPlCNEN9Zfuo99ZNgi7A1aoD4bbhIiHKaWq12i36SmCwQ3BWQYBo4VBFstcztpnNR50/jyR4cmtCuxrUJWXclTYJl1tf5DJnOUKfdBWxCgglrQvYOLA2fZfaTAOj6GuYn6Yeua4Yajtnmp4Vpwjfjui3qkGhRjMvJVIlzRSojUjBbfG4L0apEyXZBBpKEjS6TSWA8TlIBb4mYTiEwD8ZYTtqqdvTq3ViWVzgdIZjKsRMnP7Xi1Q6WLAJvz8g5PJVLufutcFMIOpst1Pzn+MjtLfafJeUYgAPHCtwJCxWV9YUEU1wIM5urgyA3K1ZMsbSh7NHLO8uaROIqEWEseLTIGlQpIGRldbEQBTmCk42N6L6QAWK6Ojrg+T/bkW4yxn7yOl4lwbFowlgYJFnyGOWJOVJOdH5v+f6ZunJLnaVc6dgIORHJqBoD+QrV3GVcjzXj9/s9CL59Eni6PRPueP17zS+WNetqeJPSx8vpdnS6DjUMhpPgmPk6Pqmurq/L6HDH9CsrsYHxRnTHdIV7hZ+krIZDBBPE1C+4ixeqSF6AjldEUUw+cAGLXDNJCR20iI9tS85hZa2Xc3cqoXFyWfBzThaer5WihKZM49G0KXlfCtoKmZwUu/MsTbaC7BGRmH3iVRgRvSlRHfNJTBSBL8EzqjLP5C77UZ6N/+h7aL38U5StNoKTpxA88SRGN6/Dfekv0L70ForuTSw5Cbzlo/j1S/83Fv7+h2itr2Fw8CSmnv8y8PVvoSg8+GmBuLSwubQIt+GjQwczmY32iYsor14X1680HdufXcKNxozcPT01Ow2n1YbnWJgeDjF8/z2UtouDTz6JZr2JS++9jSK3UW6PYEc2XI8atfzMu8RbE8odiqkHSsro0VLrk1pa9tbfKf6AEWVTgGsh+6CXm93KCif3PstThSe/Dc7tQtsbux+s8Xw9ZwhlPE9DNsvotP3CcRi6LtN1nl6AdBrL8KfzNez90nX+vUINS4f3Kvtp8jiEeYV6VHBUb6L+V7YelWa2Ivqx3BwRy17idMmvyDgJlhKNk+hWZFaMvJAkmZI9gexpoiasqDI1TcJLq7FcDTSBEwkcCbArU4G7Zd6moZdAaYVXOllJzpxpRY2Nq/N3+SaEI0yJo3Dbpm6AEo1LPyoxqejxsJx8C/beFVkjjWLxfWh7ju1xLHi7pag2IvxsSqdHi8DVh/Ry7ri52ql3UfIC4gf7pt5TvhclI7Ytt2LYDj3WUas/FdfFtEFPEQQlmWSe1buXlgPq9shd/UK2WgrvZD2Ut6pevRrUT4gck/BNz4FJoO6VZ5afBFfn3yuPZe6X/1nD0fDM8EH7wDpC0M1FwlSEISC9MJgN/GPEZTds7Lx0G4IaVD7jJDaQm/lyrUQWNCqFUMlDIR8JDdGNdfkOpNPcDbCoo62fkVHgmRx34hZ3ArzuwQrk/oXXrqaFOrcrSQg5SVxyvSIEky5SY7RZc2FHfdx681cIfvZjLMdDHPnmN9D+8u9i89Q5BLdvYO0XP4R35WNs/DzCapzi1Nd+H6N334B3/SpaXohgeQlzjzyGq/Pz2ICNNu262x66lo/hKIfnejhUn0dj9qDsxq0kEWkBLcttWh4y3oOZaovjhSRJYA+H2Ipi5I8+gdbvfAkIQ8RrKyi6EYYbQxS8j0pTlSJGq6ij/uh7wkmTk0xSlU4OgCvCb/nj4qCXWJqVVWeM6tSUoyAMhtE9dVK4u0P/LZt94Goa/8cnlV5MxtPHn825ZTaq4eq08XomfObxT6fpUKeNwxiHrfN1+nhbZr4uw3WA5SgZ40/X0aGu82lD7aNBX6lSvhgo3uYZM4kWd45KzExCZVnUxCaxUufnQpzk/JhMuGIIFboIdZddMyc0/5EwKeUzKt2pUpz7zCcczm9qfAtpFyaB59ncDHCtIYFjTFYVMYHKDopmPnevUoprhzr64xm5Yv7VPGFr0qasHcR5/rgb9+QKDbuj/zidOC+426+6Kf1j08pltNKNoFhfvhvV8ipGhGyKrJScloxV85TvT+ZAxo8ie+ZzF04izzWQ3eF6SLsUMt6KOdK2wdVaqTxYCisk+gqVYSGpsfc/jScan/bmfronE6ZuZz+IJj1jGV1Xh7q+DlnGjOty+8H/JOmEZcL+JHUftKyI3Fn4s+z4gza+Xzk9bZjPD8AzLHKTQpH1DpmZtiXnQlZuwU2VyIznRJlNBFVnsgkV2Yh8rloQqUjHievaPlyWzYeweH1thyYxl2o0XnWmpqRnbJ+Ti+dJLCzn7TI5eU4F1GjRobOOJgp0XBudhVkUp0/jYrOJw8UyBo0mZksb01R6u7oKq9eD77vIbF/8sUdZjtK3xPMaFzW5Z8K1NE3hWx48pwbfnYIzfQCR10CarSGPEoTsQ57LtRNONHLRcAJE9hDdRgt46hn0z55DbX0F26AzFh+jARDzrr2bwOYOpNrrqPFQS41eSKQfOwPFj2T+VRk7326n4IPR+IoRkCtyxu6c41Xx/yL224VqxGRHTwRR/TVy/l+J6omZVWel+rkSeezpA/PGP5F+FvJQ7dbMShoe56VmCsz88fkqbVS7dZbT+WK3wEg3YYzXYZ5WYmJ9/ul+6Hoarn4ez9fpDxIKERHiBYjIna5KKQonEeLuUM7VCclGKjtiEviKQFI8LVSSk4SUqdpJi9iYGE2xuSLkFKeLIitnlZUI0+jymEnKpioU0T3gVaJntskxEuKKojqvV8dM5mBalrKSaFFkXx1JsQ7Joq4rBm40Q1B6orgnOvl8AZl/hEtGgIwBpYa7PDK1ztkX2aIUNvwKcRQDoVgCPVc5E1KhwOrb8ctlwm9Tq52scOVfupprZKZYh+2JspyI8tX3FYUDtsq1kTs/mWYUY1Qti4KemPHc7ayUVP9pPPk0+EFIJo6Owxwn1kbzO1FdZyehiuh+6Xwd6nI6X4c6/dOEnyUs3Y9qCdWPaoc+qaHxF9yp8RlHKvTZA1WnsbMUmbEvNJpAYyl2JXKi5Is23KldrtyFVByn4J+CIIIn30eaJXA5ESg/ojlTMa1qYRQn8OmrWMRMFa2SntDzGRkJS4ngRPtWdXFHklD1mLvKLFdnS/WwhlFOrbsS+bCPaGsNQb0lNuVbjZrcay0sTyzLbfh1eGfPo3v9FkbdHkab65i9+AGWl+bl+lveGeDSyjqaD1+AO70kxwKDpEDcnsF2k5auQkSOJ57hIPd0HUSlj35zEZ1Dp9Fpb2M0P49Dz/4utk+cxjosbB45hWw7w1qjiZHjwPM85KkcCO7sBBTB5kqpR4EvyqsvDKlFrEmRDiWj+hr3DnZ29bJgKUKs4BJytS5woS7ImOiVizkqzm/PxUtn3bu1B8vVsPSiyFqqZ6o+Rbwswx6oOUEPcCUCOYohs0eFI3V4wxpU2uKPuhZ8X5rWJZFXC/XuERFvPPBHXwMEzme2y3NNah17vLYlxIILKPGciK13WVSB4rERd6xMpzUzbjR5BUtpJpO8yPeSc9SyutZljqoS6VLTW74pbxA4ctNS2FneS6aN/5pPxpY7RVud08qcZF01Jlw79PcyMUZe7r7/UcGM0rXda4rSZ6lX6bDswOB33HkQ7FQSO6YxQ/dCleE7yfcUrFVjx1Jaq34XUlWz2qkL6eS7yTk08ZC4T0meqJ0J4eN7yq5W+qN6oUaYm4aqn6JgW9nHkN0yW1RHeZRITbxZwhI7xwa7X5MMAVc5vibz9U9wtmIIqH9AXkfNJ7XjJt7qfnKUCJGvJvX4xaquig6AwSgRvi7D+G5P1Nzj7p7eIDkziaumcSepW03qvSOie7033J1/6sWI6+pHZkzpDpAd3h1rtkkfHYrY08wtt2D8kR7o3w5cwV2Vynwl0eB2gdKREpanrn0RxwmJwybx6gOo+aVwxPwOuh39jor9Y2rVB37Pnc2GYF7VCQVFzxrzO2uYnyZ0x0VqatHa5dQn7Q4+SYOTmAWzPtvTC6akmwhbDRoJLo1FODQyItdSKp12QWCeC5WI3aFaeHgXXBhHZbs8o+NxsZmtLMsRPdkmz265eyHmFjltNCvxltxfFZqsRPY0FsEJxQVUicE4yXlFRe3YGed+3m7PoHXuHMrDR9C/+hH6P/kxEEU48QffxnQS48rt2zKBRodmYT/zJFbOfQ6LTz6Lvu+h+/OfoVzbwpX/+d/D/su/FGK7NUqQHD4BZ2Ee1tyimHy1WlNIDy6gs7yAqL+JG7YryoFuk7bdPdwZFWg//3WIlao8xtTsHEaHzmDb95CdmcKZ/+ECvDzHFi3F1UJEaaTM0FLBJvQxSmKENB8L2swu4fJ4ggu4bIBsiEtUaslmGXzPQ0bfzwwrX/WiOMMFvijgOC5yWpwrLNRqPiiBEMtWIjrmwpSJ+JAMm0hgeLWH9gRkAqqFkYpP/HHRN3/qUU8lM2dvnLin8XlvjnqSSV/tsLVuBFdFXiHKuVDxKmJWynEH0YiORHIrRdsv0R51xJNfQstiZNJcLjGgvyz5TkPLRT8joQ+Vdb+kj4ZToEkjHgWwzQXRddDIY/FN3YUltrbpQpfXGacwhE/3PAHhlBiUDdTCFux+B75nYWjlSISoOnIOSusHHI8+DQ9ZFqZ5fJGlYoioXxTosO+2BzoRcmnli3wA7SvwymWRI7dzeI6NORp5KUtsRENZkHwrRb3GNFdMp0Z0l8vlkHbPOS+5K8yVFIw2vrMkUbdQklT6wTmm8EMdG1BCJlKD6hiNRky4CMpaLFK4TKyVxVkqVhDpx0AYTzGbzCMzC0kUiclYtksteJo0dKj4JgSvlP7wu8V5CtcNkPI7yvGS2lHatC3hQnwjEN/TjBKuXI7j5Kpqmsu9dfYpFS336l57TmtxFUeZJoLjXD94w4Vn7EmeI6Dkj2sKxeGuus5q8epZSk1x2q8gOaefBZp1oRZeKkwANdHTnHarMjRqNSR5osrzKECYrgKuq9ZBfnd+Myr7SpS7ZhIrzs2cjCDHiJsSmpklg6l8X0iMTCDXPRJ0nh1Wxzli1IqShZ2pxrnDtdUSxk5alLmdyfimvDJMPQO7QEi3bJwzPJ4RpzmlsvVOekxrnrJGqHHn2MdxIsccTC9pw4MT0eVtflrm88Q8tZXlqHm8GlxJUCy1XnMNIgO40GogT1IknoN+nArDyyt+SUabA7x9lCrrnL4r+JDTVzj7SWNddomaCzHVa7mWMMak9KM4lVsHJPVJznFSpndostvz6fee9rv5zpzDucxfYfgYJ8vFdNom4G2MwEOS0Donl1Ba/iSacq6VCD1friiTTRBcFHq0Kw3Ta9b91i8ZxIqJ0XV2RO7MVITOoKhS49P9pxvaD8r/Q9ybB1l2X+dh393fvvbrvXu6e7pnnwEGg8FOkOIGbqJESpHtKkcSnTjllLNVpZI/opRL/yRVTsV/pEqOVRXLimRHC2VIIk2CIgmQAAEOBrPv09PL9L5vb393fTf1nfse0IBAWrbjygN63nv33nfX3+8s3znnOx9S5j9jI+6DE0SUOUewmFm8hRzsHbspMhs7UHtUghLFziIPiLe1a73ydzxuNC2ig4YdbmjG0iSOK0ZVZCFGcT7xiSInQTw2GgE8FVUGoG/QO84h8dQzKK+uQmm0cHBnBsvBawhaTenGlCRv/PlnkHrxF7BXGoVimCh95hcR7x+F/3gBzeVlOI0G4okkciMltKdOws8VsU9I3fVRY51huoihz30F+tPPwSoNwE3m4dmBsNrphoVa/xi8nj7hoGaHtpYNcM44ShqpQq80qnAcB0GgwVQYLlCkjSr7Umukk2QmPDUOJ2/A0ho2jgkitizKnyCQLlIkx6EN7dpOJ5xB5qg2yBHgtUiw0Ulc1ELYftRAR8ImvN0UNOSwZpcnsWLp+VNhyj9iKfP2R4DgzxgU/x8spkASpS7H4viPRoQk7QvsT+GnCmEPPSROWJKZNHe2sD9/D631VRhND6dOnkW+VMLS2ip2DrahJRLw0nn0Hj8HJ54GyyNjoYuD6WmsTT/A6LETSJx5Cn7bQeXaJXiuA+XYGcQGj4hhSZrRpek7aKzNw2jWUCz0oWfitHhp1b0dVHa2JCw0evwY/Fwea4vLCNbWUcwX0HdiClv7u9jbq0gv7lp1H2NPX0By4hT2/BAxjbkmNIxD4QjnUzJj7OPl4adv/QgPfvouXn75JTzFVp8AdpYX8X/96Z9haOwEjhw7hckzZ0VRszkH0S1bmN6YpMLkUBfJhIVmvQFd1xEjAsTxIsLeh2qoiJuaeH+u6yAkSqQZIvDJRkbBR8pSXZjfqHE8YVoMQhohkZL0fQ+xuClkThKyomLj2BVDk7kmEZWwygFFVjm3Ls1HQhpOQlfK5+lIjD4R0+E6DRmCNEzboSuOQ0zXEFej3gtN+ELVKvOE10iWOjZzoiHYtqUfghmz4Cs+0uR/pQ1FwU2FQjIb0Z2hsNkRBFAVT/gzLEuH53rQ2E9CZG8bSYtNTzQxhKVBUweZpJdI+UdjifeV94DHSCXj8gwlp0dVQCUb13VRym6riZhJpeKIAUXGShpJpLqmoiD7nU4uj7YvSpeKNhG3ZD7zfPg9enaREcRSYc91EbPY7tYG75GuUQIEuHn9Mur1Kk6fPYNHsws4c/ZJmLGUKDfLMqXhjGlE16AEAWI0TCipfQem0FjrcHjjSMLjuUgmU6TqB1xflKhpqRJabTlNpDm36nX87u/8Hux6Ddm+fjz9wkso9g+LcrTYmCqIxgOFSpvorKmD7JyBb8PSgen793CwsYoaeTyqZWHsGx6dgKob6OkfwPFTZ5EyE3BE7vkwGcYIvKivCEO3gS/IFQ22pteCZeoIKVM9H6lEFjbzm8gGyGsOXJh6JAtZ2shcKDmXwIuMJz6Lj1QJHdaZhz//PJHX3U7nwIkGVKTIuyu673z4P+/1Eefpr23a3c9fW9FZEMVKf9Za6pWP97LoPVLheG4oyWNi5Uu8KYKVaJFJwQk9QSbWELiUxDrG2pgBH4EjhNKispgIuPdVelj0wmk4Ejahh8jkEtay80c0LLrJMFxtiiXolevYgY7SF7+G7LEzMOaWYW9so0ZOy2IRpf/u0wiyWfjpAir5QdSYxOdpCPrPIdl/CtZnm1CaVahegFAnLB9HaMZRpQpmRnpbhacqKCf6ET/bDxMuGq6PMj0mxYBlauJZ1XUVoREX48Vxgw69rAEEGpo1EtzQYo5Jdi45q2NKTGpOxUvWSZfrSQ2tpfEeBQj9KMJN740C3mZQTtqoApykChn5KPxCeh+CFyI0dIGaVa63qBQBIbhwPCgOm2CECHQDDqFl8VOiZywOZ3e4CeTZtVo/MDLfV8CdcUkv5982xn726PpgTQTb0ZxmvJUOQzdnIpCkPVEyYRsxJ8TBRhk5LY58ANTe/glGDraxZdfg7G4hNzSG/lNncH9uGonBYbTTeTCPI9dWUF+YQ/O730K+7cA+NwXbd9C49CMYrgujlIU2VITN49P/0jUc7+mHeW8HO+99D+OfauDe4hKSpSJ6NR2LP34Lhf1nkf/S57E0cxPq9YeYPH4KvXEd82++jqG+HpQSMdx+6wcIqrvIjYzCK/TBq9tkS4VpJMSAYgiLus+kkHUc/Pg730ZrbxvZYh5nnzyL69PT+P6rr+JTX/w6zj95AaVkDNvbO9hcWkJvby96Bgfh+gFanoulpSX0lUpIpVJYXJxD3IpFnqqqoqenR3qEz87O4NjJE2JYlMtlmFYCW9vbwjteKBRg+roYUDTabdtG27fff77pdBJNuyWscsyJWVpZhOu0MDo8IiWscbZGNQ0sz8+jt7cH6WwGaiImxuPt27cxOjqKLJumBKoYnStLs5gaH0Nb1aRtKNE8v1VH022hymPT648nkEinkE/mMLO2hIZXw/GTxwSqrVZaYnzrSoiUomLh8QyGxybh2k3xPH3Hh24aaDQaMBJpoVZNpSw8nJ7BkZExxA0LbEt6UK2J8qTHysodyjzysO/v7cm9SCaTkm/D5Z4XTRCHCt5pSDMVooRGwoTttmRAE0SwFBW5TA8er6+gUq9h+MgoMrksdnf3YDdbMFUDqXQapUJGSK5c18Xmyorc86GBQdgtB81WC5lMBolYDJV/uGLrAAAgAElEQVTKpjxDJuUd1Gq49eABThyfQjoVR6mQhl3bw9VL7yCWSMNu1WGQcjtmwPFdHJT3kEvGBEnaL5fh+Q4GBofxaG4GuUweff39SKZS2NrbwcbWDgqZLBKaKTKD+qlat6HEFKRzGbB169WbV1GtVnHs2CTGT0zhyNigOCN3799HJp1F38Cg3MNWK2LBS8YMxDULtTpxMMBz6ujrLyIdU3Dr8k8x8+gh/vH/9k+kJK/uushYGpYX5tE7OIRcbxHlShPLi0syDo+eOCbHrlf2wedS39vDwNAgjJSFSrmK3a0VaeBFGt1WwxPjL5vJo1KpYGtzRxrlJBIJMcwU4eOPkMaPk2Eft+wDifXhT109rdNq5Q8/qji737sbfvjnh751BfChRYc//tt+3xXQh3/z0c/cx+E/rufgp9XqNFtilRNmoXqVMihR5VFWO6+NvjUTbCR+RiiSMJboiAjupfKnQhMPXhR81C6Ql0YqC74E9u1ca6TsaVazA5ovVm9g+6grFpxMBrmnemFkxxEuLiJRrwHFFOzzZ+Hl8mi2Qulf3qZibCvY1ywcWAoUIw21OCCtG3m8tgOETRemS0KHCCLz2qoInj3GzAmxQYdJKMgPpEELhZxDwgmWt0gdbcSuRYpKcmOzh7QtdJj8ZQA9bgm6IO1YGeWVe8L2kYyftqC1aU0nROBbAQVrgAy7tIUBXMKRXkugWxpFOek2pUBxW9KXeZ/bE6qq16AFnkDXqp6Ax77s5IcO2iJU2NNaMu357KhZeM/5vAVL7MLq0Y2X5URH+PA6Cl28zZ9jdP78ScFfd47JY8uDjRBAGSscR5IEzWxvHwZzktmZTzcx3DsO1XPwuK0g5bPFZoBKs4GeehmDjo0yhWrgoULPw1BgBTqyrNGqN9Dn2diJtaET+mt7UFwbTuhLSRC5x0n5myoWMVwsIH9QQePaFWTKe8DaPNLZGMZ6ehE4dSTWV5GwG8iwZ3ergT7XRi7w0VxZRl9vDsfjJsq1KoK1VSTDAOs+YWIF2WwCoa9L2MSmtxWzQC9zfGgIfT1FOJUyVh5N4+K508hZMZi6gUIqgb5cBs2DXSzNPMDK4zlowTGYJtA/MIjl2cd4cPMa6qOj6O/vh13ZR5nIQ6giX8xhf4sd1dqo7m3i8QMH6XTU8fDx3LQYL1W2BPaGMTQ4ArpR9NhjbR3LG0vY3d1Ff38vNDeBR7MzODo5CSuVQKu8I/DrzO1rKJV6gHQGZceBfbCN1couJicnRDGuLWygtrOOueoeJiePIZ1M4fH9aSwvLyNs1DA4Ogo1mUVMU7C2s4at5UVYuoE4w1KhKwK7vbeD2uYy6k4F6wbQP3wE2WRC0C0laGN3cw17q4toNmroHxiC26hjZ30doyOD2NvYwKbXRk+pJPOydbCHhWoFR49OSV7Q4/v3RHHS+25UayJPjh8/jrB5gPLuLg7CUK5j9Mgw1tfX5f7WKxXs7OwgnysK8rA9u4tSX488q431NRwZGsLywSZ2NzfFM19rNzAxeRSzd25IH/mUlRADo2d4AMMjI9jZXMH8w/uo7B/AfPJJVCplNB1bjLbx8XHsrC4gnyAc7mP18Qzs6i5213QkjwwhaSgosKuk78u8re3twUykYKWyMAxNUJC5pXmkYwZyqYTkjawuPMLB9irqe9tQFR+j6Um0KgcI6gfYrx7A1UwMDQ5iZWVF6HvHj02glI6j1axhY3kRR4+OY3CoH/lcCn3FjCBSOyuPYedyUNoOSgODIAqix3TpYUF3jZ50s9JALpPA0bEjcOpVvPXad5A0DExNjEG3YljZ2MDa/Bz2NrbRdm1BnYhsrM4+EORw7Egf7PIuDrZ2sMOxZtvw9rfQOzwkoaz1+Wlks1m06i007AYKHLftFrY3twSpqDTWEI8nMTIxIQ5mtxqCsu3f53X4d5R12tf+6//5tw/vSITmIQVKhf/RZYe/M2noP+Tv8L4+7nP33D5YxyUdzy0MYDeqAtsQ/uE2LGeJ9F8nhk4ojrF3/ozwsbRvIC80PTCSS/A3dGAj5cfkOT58leUnKqM6LHFhligZnyIvXuCi0IiSoSTWSsfdgGnG0fTI/aTBVeJArgR1aARBbz8qqgmnrQrJDBPRIhiNytqHEngSkxQ6yEBF4ESwdCiNYOghUvezzzJrx3meXE/hrCFgswRNikOhGDpCxrU74QcqJWmqIBU3qpDpBKqHQHOirF0TcK0AHjvH8D5wX6w5lUQgB4ZFoyNEWm0jVd1B1qsi7hzACBvwdQW+rklsn3z5+fIuSvvbKG6sQqnuAcU0VNVD794GmpcvQ3kwjUHDgptOw40lELiRAhWVyuvhHwGRTic5xu5kMd+JqBAxkeSiznjs/CT6YXeUdIyBQ+P3g3HzYaOQyzka6HFw/HLncu189kxGE25uxoaZS0BjR0ObKIXO+JiOhKHCrjWwdVBD77HTKB49AafegD87i8ryMpSBIWTOnsV+Kg2P8Kjbhr+4DPf+A/QdHUfz/GkwbBFcui6JcP7Js/D7BuDoBmzfQy6dhdkOUF9fQXl/B8NHRzGzuITc4DDyyRRW79yBmc8h88xFLKysw368iN6hQQRTY3i4s4VizEIPVDTmF6Dme2B+8jM4SKYk/kKo0q5WJOQklExEzN0W9jdXYNg2agf7OKhUcWzyqNAY//j1NzB14hRGj4xia2sDVy+/jUe3b6C6vyMQNJGeH7/+Azy6fw92owZ2cMynU7h25TJiuo5U0sLi3BzeevN1ZFIJvHfpbVg02Ow63v6rb8HyGrjyzptQnCZ6MgmhMFY8B1lLxZW3foRb7/4EPUkTqtPA9ctvo5SNo5CKY+HBPWRNHT/+7neRiVko5VK4/OaPoHkO7rz7LgzfB4fwn//xH0td9fbqimSxl7c28MO/+EusLy7AsX0kUmkMDo2AqNT1d36EH3z7VSSIAHoNXH77Bxgb6MEb3/k2Emoox3vjtb9CPltCf98gDEPBysIcvv3//EsYYYDFjRUYloZWuYwf/9V3kDZVbCw/xtLCHOZnH2FxbgbFTBJvv/EDxDQgrob4zqt/gvLmCup7m3hw6wrq+1s4f3oK26uP8fjBHTy4+R4a+1t45twp3Lt2GVlLw+OHd3Hr6iXk82lRYH/xJ/8KA9kkkkobr7/2bfSXMpi+f1u48cO2g0s/fh292TQu/+RN3L36npzz7PQ9kT2FXBrXLr2Dm1cuY3d9FUlTx71b1/Dw9g006V2nE3h49xbiCsQLn31wFycnxjBz/w6OjAzi/u2bWHo0i5OTU7h78w5i8QRKA8PQLVNkUf3gAN/8/X+Bg7Vl9KQTGC4Vce3qJYGyF2cfYGXhMTKZFFrNKgpxEw+vv4ftpVmcnRrDu2//BItz0xjsLaBUSMJUfLzz5utIJeLYXF/DwsyMJMjdu3mdjecw9+ghZudmcer0SaQzSTTKFcw/fID1uXkkNQW3r72Hk8cn0TPQi1plH7cvvytIyJd++Svo6SthfmYGf/nqqygVC7h86Z1oTFfLWJiZxsbqErxWA/W9XSzcvY33Xv8h0kobd65cEuNcC1y88d3vQGnUcfXtN7Ay/0jmVW1vB++99SPE0cbS/fvYXlnC0xeeRJzhA/YKZuObv6HM+uh21IXdF8XY+8Qyou/+Pa2E7g7/Y77zQmiB8BTpmdOaZXY3M3F9gdQJsBMU5gVGMCK37y4lTk7onHF4LhOlzDrSTsjhg4zEKKM1sgAYjqCLRpg58pKZKhHdQq5jzFiH27RhtGMICSfrIWqOB0OPQU/F2TZJYswOz525IMyO4DTz2zB11oHb8jCZSOG0PBGQPFyEu4YwtahbGxM+wraH0PGj+BWNEM9BKEmArrRYtDwNCWZH+yoakgTFDkz05lWkFR+mXUfCDMhmLRAfPW4qq4bH5hNpNFUT9VCX9ogZU0EmYHOYPfhbG5i5cQ3N3U20gxb6joyiOHkKQ8fOYC9VlF7rW9d+ipmfvoPk9gaCngKO/Y//PVK9JZjbq5h9/d/A36xgiAM3k4WSzEhsmqaKAMziBnc8ZEmQ4v3ueOGdGDtvSfSKPnXHQ4S0RIqc67n8b/ySw3B7lkVGaACNoKgBBb9HWf2MrUuCU8iSIg+jPVkED+6ivb2LU0+eR35wEHubq9BzPYjlCpheWMB+8i5e+OSnUcrmUWtriGshWiaNAtIEKzDUGFyGgRhrdBryjCz2pK5VkdB1JFwXC1evIbWyhC/+4leQ6Cmi+tbbkqxDRMm2TOx5Loq2D9dlq8wYPMNA1UrgmS9/FdrsDK7euIGmH2JocBQtaLCsGOZmZ/E7//s/QWu/ht/8e38fp85fRDpXlJahTF77T3/j1/HNP/4jvPqd1wSx+ru/8nUkUnFJ8LFiBiYHJzD76C7e/P4c9ve2cFAp4+7tWwIp/rf/8B8IrEsoktne//qbf4LxkWGBtZmM9Pu/dwmZhCXQK8NgzcoBZm7fwItPnMa3bt+E22ihWq7gzbfehmFY+O3f/kciRN/+8RuYf3gPzz53Ef/gN7+BdCGHta1tJA0dfdkMFqYf4tTUUfTm83j+wlN4dP8B3vrh9zE20Ie0ZYgQv/j0k3jhpRdx9b0reOMHf4VHd+/jv/gv/yucufgS6iSookHf9uC5TaytLuH5C09L7sjs9F3sXTyH29cuiyLqGx3C3avX0NM7jmdf+CSagY21lVXcuvIeXn7uWXzpk59ApdnC4zsP8NYbr2Px3g381m/9FiZOnhZ4fX52Dotz87j01luYGh1GKZ9BZXsDe2tryOUzKB9UkTJUFJNJDBSyWDEN7G2uIWw1oLU9PH5wD26jiof37uPR4mNcfO5ZiWmvzM3ifjaPg4E+PLx+A1/63Kfx3LMXMDs3hzu3b+Dy22/i+aeeBJoN1Ha28GhzG8l0CufOnME3//APxPM/Oj6Br3/960in0/g/79/B/PQDTN+9jbnpB/hbv/ar2FxZxOvf+w56e0o4+itfw6W330Toudjd2sSDO7dxfHwK849mMDZ1Egn222C3Nk0VtKBZLuPm3EOUEiaev3BWrun8uVNo7u/hu9//gRBlnTpzGudefB6X6mXsra7JfdheXcDKxiZ0LUD1YBOTUxOo7u/h05/6DO7cvIUbt2/hYHsL169fx1d/6ZfEq+b8qFXLMAwTt29cx4++/0NsLS3i2MQRZAtZZFOfl2tc9tsih5krwKRdhbHwMMR7ly9hmFTalomr717C9Xcv4ZVXXkGtYeCf/7N/iuefuYiCmcDa3DReee4C3rp3E0Mjg5I/cv3dd+Ac7GDmwUPkeoo4d/4Mjo4M4cffew2G52FpdhZaPM6G3mDOHx2GrpLmsQ/LsO73nyfPJN/r0AYfSorrLj8sFP8mO+3+7j/Ge1c+f/AeCWxBDkiVIP2DycfO5A1fvGb2SqZGpC5g9yZmS/vcgZQ7RIqDiDcFuUoF222wQBUtZRB0zqOsZYLT0iWJCpTlaBJ8Z29iwvBt4ZSnp8dMT8bgGBPu8M/BEw+5S84RZXBLiQjRAVJHGgY89jqmYNd1aZ/IJDsmykipCnMxyOfMUxeB04bmh9ADHxnJVgaqCq8vQFzzYBDiaQOO24ZuZmHHE6hqJOz3kK7tQVueR2+lDPVgC05zDya5qhs1miVojZ1EYvIJuP2T8hj73DbcezfQvnMV7a016LU69GYTSd9BemUBsXcvwT9+AsYXvozC6Bjafg3YWUVp4SGMRhFHVueRDJvA5hxGqxtoNiqI7y3DatYQQwhbd+G0Wf7FeD4Tnjq2GAd1R5dz7HWf+0fHVjT26XV/dM2/2/eo5jlS5t38iGgPuoQaVGhwXMLhkTJPa23ENtfgXbqC9vwcspNHUXOauHv3OgqpJMaeehbDR46isb+Dyt3baK+sQo/FoYwMwW7XEcQVhCyVaYVQbQ1NP0JGdLuJYHkBu9dv4FzvICwHyN95iHBzEYueh8Txk1DyvdAMFXWniboVx8jkCSTT6SiD2msj8BV4Rhzx3gHYO/toFHux2lNFdnwSLcWA67SRSWXxhc99QcI040cnouRECTMB9ZaHZLEH6Z5eSTYqDAxCSyWhJ5NS8mk7DuZv38KDmUfIl3oQN8jloIm3tL25KVAxlQENA92MIZ5MwvV9eWcsllAk01xe+dwXkEtnMD87DY1NQGAgmytBs5IYGJ3CV351WGiWU6VB+GYcfUcm8MS506g7PjZ3y9jYreLh7Jz0EpcyJzYWMXTU63W88847yKTSiCWSUA0TqUxW2rM+ejSLz3zu8+jt7UexUJJHbCWSYMyARr7dDqQPApM19ZgV1cOzLalpwIhbSGdTkt3N2HLMiCFX6JVqBYarUqkM0ok0lhcXce4zvyDKgvcgn89jbGwMV69dAeIJpNJZ3L17T2BxGj1E6QKf1SM6+vr7UCoVUas9QhgaErd1HLoeDC2ypJHlg+wbkYFhsKd7CslUHq7XRiodgw4DA6VBjA+OIGWlJLfop+9cRSwZQz5fQiKeg44YdNWCpph46flPIJXLSjy4p1BEo1ZHtVJBsZCTHAjPdkRxN5tNLC8t4frVa/j85z+PsdEjIHJIqDmbTktMmNTRDENlMzmJK3NK+l6U0EiEj7jmS594EW9//zUJnxwcHEjVAUM5vE9Eo9LJBExVhcXGVoYpYYRWqwWWAp85fRLVRgPf//4PMT09IkaP23JE3pJ8q1TskXOlsXrhuefROzwCU7dgaCYmxyfxoHQbCQAXLjyNheUFeG4A1+V8UWG3fElYZrmnxvBlqCCTzkn48fOffwWtWhNz87NgIjHzi/oGepEvZIG6IyFFJj4Wi3mYcVMqUqyEKaGlbCGDTI73x0RPXy/6B3oljBNLWDATcUl+5X1hOLgT/5UxeVjfRvLv303A/TXInXvljrp/kXD7//Pf6Fy650VjgxYVLWrX8yUphP2UTZaiCDhNSJbec+RRc0rQ0xLIWjqLRTdIvlMQCNpKxRHVaXaAWIlPSzqYZNGzvpd6JpQ2iuLRCfVhKKUuiqojDBTJGA0I1WuhZJxSBzOTmVmNimqA2xE25+/jqoKkBqRMFTElREIqP0hVyd7E9KA9sOAm23aRhivWakrXEFMCOCsLaN28And1QQyC/nwCufImbv/FN7H05huob2/BKAzAtmJwDB15CzBXHmL5W38C+/UfwL9xFQfzd3Fw9wa8G7dQm51Bixmyg4NQRyakR3NhZxP3//D3oP70hxhqt/Dyl76MCxcv4sz4KKz1VTjX38PuygIaA33oHxtFulpFYmsdhaVZGNUK5g/2MXP1Xdi3ryFYfoyE68DIFGCPT6Hd24cmk854T9jXWZCULuROXgB5ZHK/hciO5tr7Y/Lnj09ud/j1we8+GNOHl7EdZjRCGFqJjAmpnpB6CdZFRvXkmmlC9V3EvRbWr11GcP8ugso+lg92kBkZxPDpE6jpOlZrDYSZPEZOnwHRtM2lFSmLTA30oVI+gL+3j57JE6gPjIhQ8RdX4GsKzIkxQZuWLr+Hfk1HeWEZjY0NqG4Lm80mrHNP4cjTz6DVbGJzdw+p0UkMP/U0tv02atUqlHoTyGbRnjiGx7t7qO7vwyoWcOQTn4J54iQqiawgMWnLxNnTZ3D8+EnEEyloHCOM4beauHXzJmJWDKXBQTzx7PP41Gc/i0rlALfu3kEiW0Cu0APFNPB4cRFHJybR29eHQrGEX/zqL2N7Zxd/8s1vQtFM9A0OSU7Kw5lHiFlJ9A8OoNQ7gEKxiJm5BSQTSUxMHkPl4ADvvPljyaco9A3ixc98Hs+//As4ef4pjE8dR6hrWFhYEEbD5557DrliDy5fvY679x9ir1KV77FYDHOLCzhyZFyojO89fCAQppVMotDbiyNHJzF16iQuXbmK9Y0tTE5OYXR8QhLRrty8JUZRrm9Ayq0459aWFlGvNzE4fBSqYaFc38eFpy9i6thpbO/sY2N9E6efeArnXngZZiYPP2gjn0mhJ5XA9Zs30VQ0aIaF7Y1tVA728cUvfA4zc7NY391HrWFjaXlNBnoqnZL7pJkJ7Fcb8rmnb0BKTcu1Bm7euYs6E9McF0ur69K29fipM9jY2cPUiRNoK6SIVSUpkeO1vFfG1NQUEsk0Nne3cWRqCjMLC1FmezwBOjmjY+NinOqmhUQqi1Q+i+GxMXz5F7+Kar2B+/ce4N33LiOZSqPRtKEZJp56+iI+94UvYmlpGU+cfwq9/QOoVOpYWFzGxLETKPYPYv7xkoQbp06dRrXVgq+p6B0aQSafE1k98/CRwPg9BSaHlVGzmzhx+jSu3byNnd0DjB45gqnjx/H48WPsbG9henoa9UZDjDIqci1uSVlhMpvBxWefw/lnnsG7l69gY2sL4xNH8au/9ms4c+YMXn31z+U6Sv2DODp1WrLW0+k8RkZGceLUSaSymWjMZHLw2wp298vYWlmT8s8nX3wBWiyORDyNXK6Ihw8fIZMr4PnnXsDx4yfw8OEDKev99W98Az3FItYeL+HBnXuSjPnUCy/gzMVnAcMSNIHPp1AqIZHNwUxmpb13vdbEMT43hvkSCZx66mloiQxaNpkQO7rqY2TXYVn28Z8/LNdEvdAr5avrmfM7P3cT5ro74rKuMOQyru8C0N1tPu69+7vuuu5xon1Fx/3wssgzi47f/VW0HX/TTYgjXEGqxVD14LM+XWV2NZ0JluVESsAXtig2F2ev8yg2HkrmuypZ8g7ZqAxmNUeGAvsba9DFsyAkTjeNVqTCEhyWZTGdjDFvUe6GeP0qS0/o6GsawjjPg2UNjEf7cL0QgafCCKL6dcVUoHo2ciQm2S3DFGvRhpqOw2QXNiUpSWWmFsAob6OwtwlUD+Cnskj09iJMxqDszEG/9ROwBKTqnsPURAGYn0bsnbeQ0E2pmVSCOtoxBaEewlQCZN0KdjYeI78yh5xh4GCgCDWZQtrZgO62Ua2XEfPrsDUXZhggu7eDwvoGStUKsqW0xOdbcQtmYMFPstbWR7LVRH15BTG/jUosDj9fgK8biDWasJZXoSYs6M0DZDhueA+bNSh2DQbb07oG1Fgc7bCTp6BqcFjqYRKH4uMiBBIpb7bAZPIknz1Xynii0dapOBBTqzMZZBwd+sxfRL/7GG6FTn4IN6eZR6SFhp7Uw8r3qA5XYVmUw5a7CiwmJoYBzKlhaM2MELaUh/pgnjwrZWmN9mO0DAvxsVOoNmoI1Tj0Qh51NQ07Mwz93Auo9o+hweYWDKMcPSptcGP5kgit1NRx+AMDqDKBLka8x4Fr6NgZHETf+FHY9QbKvobi2DFslvrh+jaC3kH4Z0LsJ1PItBXY7NybSsLLp2CdOovdUCPhIBJSnazDbbESms1BVOkOZug6Wn6IdL5HPPn+oRH0JlNIJONo72zi6KnTKJaGoMUTyBZ7cPLc0+jJ5cHYqGUaSOd6cWTiBK7cvAe/rUE1opKfwbFJJKyE1OknckWcOX8RD2aXJJekYQfSi7zlB2j6Lp49fw59I0OAZUiGOWvDib4U+vsR6iri2awor+XNTSiJOPr6h2RdYBkYP/ME0oPDSJb6MXH6fDQ+0nmkh0ehFXpxYngMQw8eocFk2FgKPX1ZTJx9Egc370A1LfGYmaTJEZAt9OHUE8+iNDgp8/zYuRdg5YdQGszioAnsb6xh8PhxZAf6UGO7YuhIJnI4eeEZPFxaFobJthJDtjCA42eeQv/4MUw6Pnx618kcpk6fl7yUeLaAntERQW8Gj0+BGf40TmKlItRsGo8ePMRgzEK+WMDA0QlZ5+oaeseOQEunUDoyiiAZl1AMS9Emzp9DcrAPihXD0MmTSJZ6cfT0KUkoI+pwxLRglAooaRrMnh7hryDR1tjx00j1DmBw8jgGl9exsbEB30hi8OhxGLkiRsfHcfbJJ7BTbUJN5lAajaN/t4qtrS2URidlWZzVGKkCyJORZu5IoQjb96Wkj3XZLd9FqqcHw4S0mfmu68iPjENd2UJOtwTFYBIvE9iYl1MYHYFRqWIv8JA/MiiGrlXMotDbh2MXLki4lWMtp5sYO30Oqb5haMkUho4eAzQTLHPX9Bgcn6XFCrJDI/B8G5vrqygUSgiNGJoO9W8G/ZMnkBgaQlMxsO8EooSPPnke92ceo+m2kesfQjLfg76Zx4KaHj91DnPT02g2PNSaHhw1huETT6A4cgw71QrGzl5A//AgvKYtKEY8nYfdjmF46oxUSwxOMu/IR7NtsvGeGKuRixnpvEgn8nMXffywg/KBNuzoa+qdKD4sq5R/9cgOP06hcy13Sk/4o+u5jgeOBOsHh+gKThGqHyyWT911/NJdHy2LLqe7jMeK9h1tJ8foCOjuLruGRuC4qB/UESfMqFM5UGlGCQasleR2ih6DT3IQ6aVNQ4V9wAOJY6qsydXJFBRIckjgebIvTTXhtUNRNmRCipqvRPCQG5JGhvzwJkjmkfRcGEFbiFjSKdZg70Bv1xFX2rBZsxzPoxbG4WtpiR2mYSNlH6C9NIvNB/fQ2K/J/SBslh6bROr8cygn0thzbRiVHYTvXUL57g0kVB1Do/0YOXYU7uM51P/i28LN7F18Gk++8CJ2r1zFg9t3UXjiCaSf/xSWj57FZroAx4hh0KthfPoSDv7oD1C6flPgztanXkKikIdy5RaW5uexP9CD7Nd/DeUv/op0sDp6+SpWf/d3MLByF0rSxO4nPoOdYlESqbzlx+hdnodjxbHxzCfw1K/8bTR391B/43Xk/uKPEXcc5L72nyAoFOUaVt57F8rKGsKjk6j9nW9A++RXsO1lsN8KELPoAbdFmbHsjdCVYhL+IkkESTfYqzniDeiOFxkTPBPGVA4Zo4fHWHeccVk0nj4wUN8fz5IISSgzgtPpqzM0w3FES5qQKBnYWHInbGaei7QeoLm7gkzAmKYDl4o5k0dQKAnkm6yWoxaapREp5dJaFYGDjUwJzVoTSqUqE7uZiEHV2jD39yXBMSjkJUHTJyQmx80AACAASURBVGMgkwYrDRgkwVBcVHUdlf4jUvpk7u3ArdeBVEGgcNV3EDRr0NyGqGst04Oa4wjJbxg3pR7ea2uwHJY+sqlYIGxygWJEHOYggQmjHm1s72wKLG7F4/AUDZahwKvuoHqwB0NPIBZPQ4/FBKZNmHG4dgsWOwym01KatbG5KR5mLp+X+nEKfcbtTdNAjNn7gY+tzU3kcjkJZ9y5dgWv/tG/wFd/6St48dOvIGDcVYtBjHBdg+e4CH0HLdYbE/o3VOxs70k+A3QLLP9hNUT54ADpWAKpZFJi+cyvIUmSwex9y0I2k8Lq4pIYbDw2M68rtToa9RZ6Sv0w4wl5ViRucWoV2E0biUSPlHP53j4SSRMxI41GvQ6N5EvpJGyWhuomNF+FxVBe2ML6+ipiDIvoJkLHg9uqolBMolavSHkrVFPkBI/vu60oacxgzor3PurIShRC0rx3g4OD8jz4mWO4VCrBcVqi/FlmVm82YKRS8tt2k22RNSQMC9VaWbLmm64TOVyqKsYys/tDP4TbsqU8jvuk8mUsvXJQxt7+jpDVDA0NyFgmeQqNBYYOtre35biEnp2WLRnbCT4TKyHPvu17SCRiYKkYEQDNSshv6Qy5dh2GEsIhWRHlZxAIsrOzsyfQO+97vXqAoO0hX+pFs9FCo9UUToBsKi6wtcvwXDKJXLZH7sXGynKU/6TpGBgYAAIfs48eQtMMZDNFZPK9YN4SSxIZJuX4bjbrAulLkEe1IPqjdoC21pZyUCbk0mjXgja2VzaQTadkrnLfrUoFQehjaHIcN65cwRuvfht3rt/E3/7Gr+OzX/4SHIXJrD4qtYo4Jb7jgo4edQlhfMoW8ibw/hG5i+UL4oCSME3k2yFn+aPyit+7y7p68v3v7zs6kXb8awqdP6DA4x8/U6H/rB12FezPeu8enOu7++BnXsAHy+TjISX/wbEPX2i0VfQvl3N/bdeHs0OFnpBJ6QRk8iLkHtVQW2TrETIIReJjTCIDk8ZYvsXaW9OESXYmkg/oGkx4SITR5GqalpRnKW0P6dBHj9aOyg70GBpshhKoyFarMO9cg3Gwg3ghh5MjfXj8xvewfO1dpFj9NXAEiU99Ber557GSSCOtAvl717DwrT+FsjQDzW/CSzOu2Eam2kKYziH32S+ifeFZ7LCeFSoKm6uY+7M/QvLWFRSrOxjuSaHIRMDpOakXb2ToieXRUBJ44tf/HrZeeBGzqSJ2/BTq5BzTdYwqDkZmr2PvT/9vJN9+C1ZPDuF/9hsYPHEKwWtvYO5HP8auV8PUb/wmNn7x19DwdZy5P417//h/wdTSA2R782h8+kvwnnwGbt8wVD1Ev9pAPQwwq6eRGxyDu76B5I2rsP7wd+G0fYz+r/8HlNNPoD47h7Xv/DkSb34fZfiw//4/hPG5r6Gsl+CEFpTAEQIOxlo58TTLAPm/TCZ50a1kWORDCv0DgzAaQ9E47Y6195V1J2uUwoMvruefjJv3EShNEiW5vk1zmamSQi7D8Rptz3PgOGEFAHMuWfZFMgzyAJBvIiQbnMoGOWzJC6SYVBcocMi2pxD98RGQ9YyeKzQZhzwHClvW1DL0ohgKDoj6aAqSqgG4Aay2LuvboYPA0LHf1kCW3kSnQ5YwVfGAPuljVVhqKAqoJVUeERMcY4UBY9QktJCSPDLC+VH4SInJ+cBrQWFJnmUi1FTQYA2ZiMnKCPLcKS2kYhYcOxASJ84vCirGwtnVj3iGxDoTCSEVatiOKCheI58h7S0SuRhqZDixVpwVglRa2xur2N1aFg9tcGyCly18BswB4fkwYZU11ULm0klv5TkqmgEyyMkzZSIhz9d2hKFN0DvGJllWyVCXpsJn0qBhSumqbdPQB0yL7HdtiaESbaPM4EXFTBIImQiZ5EpD33ClMyOfOJUhE0rp2dakC6QB34nY2GIGE2T5jEw4no8EK08UHz4c2bcWmsIXIVU17bYkRFEpc3zSM+dnyloyO3THa3es0kDhulqtJu+8bnG0VBL7ROOfybPs7UBUkdfCaxOiJlZmEIXUdTGQLN0Sw4YSmH0IOI6aThMpwvJqKHFn33dlnnDecT5xGx6Pc4HLyAjIl+typupiaMlQ9MlJEbVlbbO3vRcxCHLOEAWV0k+yw5F9ksx5qiU97mk++15LSic9AeHYjyIiADI4h1QVXkDlbMBzI/2QiTH3oS3jNTrfQBj22n4opDlERlnJxPFKuSLU/bxvNNSJ1rL/B80sWrM6cODYUZSWY09VkI6nhLyIMW7XtUHqbrIJtk0Nm2ur2F5YQej5GB45giNHj+KAxrqqSwUMnyWfB1+cJ5x/ZDgU5U0HUlFQt12RbXzGfBbv67RDDsrHLeOzl/0eRiEPObyS5d4VdDJBOoKPO/sPffFkuyfwcfvqHvfwOi7jsbvn8tF13Cf/+GL2Ntv9SQ05CeHapGSNaBuTagBlbxeDzO5WFDi6iZYRww7ZzzQVPUET5sEu1FpTrDg7k4LhN+DeuQan1UAweRKxoQG4bQ97q/Oo3L0O23aReOaTSB47B1tVEfMbsC/9AObmMg4SccwN92N/bRmWW0difw/B1hYcuw3LbqH3M59Ga2cHxt3LKNy9hkx9H0++9Dww0g+wn/rsMh4srGLrnTcQzySRGBmHZ8URFAfx9KdfwbDmo33lJ6jPTEvMPRX4Eh9TG21UPB++kcLm43kcjI8hnEgBSlwELj24WOhAr1ah1uuSa8CkE7vZhNKoShZw1jIQNGzkD/bR3t9HPVOCX8qjNjqEvcZmJBjXl5EZGkag6Nh2bSw1trHhtmAPn8BU7zisdB7Nnj5s5Epohhq2QybqJKGUjmBn9CTMwVk0/IZAWgkpA6Pgd4V+UZLiQk/ikaZmSOyO8pXCmfSe8rw7yFP32X/c2OGYOLy8u+1HxxC3+fCLIp0eP51+FVqHWIggLL0H8eDJfBeScY9jTkOZJVGaAZrbRsyMKi3CEDUqQukgF/UBcKlIOYntyBJ3mfxIRaObonQaiiKljIQhSXsbMGeDWfDiQdOGUKIESsk5UNHslteR+IcwsWrBI8xOw5XMVaErdK7sG09IXQ/0SElIOkDUu1sOIcZLpBiolil46O36ni883eJlSs9vDbWGI10+yKTFQ1JhUSm32zT2AcWMC2RfbdUFISNxUcuxxbChwmJaJpEz26FCoEBmCMvEwJFxDI+NyvNlmED46gVh86WvKsMfrAEmHEtiI0hILYTnOJLwRi57lhxS4DIURmXQdtsyXinMRVG3IbwPTGClpKcY51AioQvhYNY6MXeCzGe+b4tR57hNyXCPlKAtZa8U5ryn5OYnm2pkOCgwLTKqheLhs0Gq65ORLmL0d51A5JGMSd+VEjdy4tuuLV5cQEYzlhY22TCG7HJtSYwlba2u6sJgxlIDGlxkyiMqwWdKFjrwOZEJj2FA3ULT9iRriIgW7wtfLNcNqQjboZS3hqGGluOLcSXGMitgOReYMMlb3vYREhXiPRF2OipkDUKpSg9I06CHBuq2J8YN7wHHTLNF5dQxaBxG9hmaZMJklFhM5JMGMk3rltMSL5qEVYZGBkrqGXJS0KgBWp4HI0aGOx+WaUm403ai+0PEjuOSiYgtO2ImpK4IOMdUA02HzHAdnSP6S2J2wjxIOmPWN0VVP5yDDDtxrnI8eVLIFLPiMtfJyNdwXJmPXK8YMVRtT0qiOeBj6TzGjqclIZSGTleZ0+hwmkxy5s2nwUOXDIJUuI4vxpvC58ZbrhrSl0TosWm0foyC/rhlsutDCpzfD8s87Vf/m3/0290fyol0/uFG8rAPfT+8/m/6ubuPw+/dz9xH99w+KmO5Df94bvzr/qZ7rvxORU5uXEIY0ipAIFQVVugj45TRvvUOkm/8ORpvfBs7s/eQ7clLvDFpKSjO38Dav/59OJfewgAzxEsJxMtr8H7/n8L76ZsS38319SKetuDOTUP99p/Bv3cfqfGTSE8cR0vXkavtwv+zf47e1Rm45QPUyY701S9j5MtfgskY0soyjIVZePsbyF88g625+1B/8Bp6VpeQZv1rCOzvbqG6uwv3oIa67WDPbcLoG4DXP4G6yoYuGoYIHT68h+bMNELHRTGTQWDbqDLCevQEJl7+NMKGjfkbV1Gde4DgYA/ZE1NwTRVxtwVrYQbJ628huPIOsvsHyBDd2N1GcP8+2rduQt1YQTpo4mB9C9XNBlQjicpgEfmnTsOKW6jXDtBauI9g/j6ad26hduMq2ssLSMVSMAYn0TN5GmD5VSwFbXAS8Ysv42BwCpu+hoZqot03APXck3DPX8B2rhfrjQb29raxv7OG5cXHWN9Yw+LKApbXlhBLxJHNZ2XCUfBGTSAOW6UcCzJyPjQEu+Pk8MLD46Y7nri+O5Y4atiCl54x5QoVmxGwGxaFPrt+MbTCXAsKHA2kIGVXTFr89A44memwMSRDT5W11Qa/e/TamHdMmJuENBQlEfeBE1J4tGExfk5on1zg7VA8K7J7ccJTmXM8M02TmdqBTzZDcgpQK7ObqActpBflCcxO7cpuAxEvtOR9C32vpZtCXsSafoYnSNwjfx1BxslHj4VKkfdK1AAVp9TiC1ce4PtCyanrCYn5M9bM+8fsdv7+8Lxj3JvuL4W8eJDCetZJUhXFEVEH0zAyrVjk6ZPNiRTEekyyzYVfnLF9bs/+DeRgpxfKhFIxupjrQrZDU/IsyKxGGaJrRtRjgecgfPYRXwMBGrLHiT6nJ8RnJiqEOkAXT9YP6cGryGXjSGUT0LUQqYSFdNpEMm3B9lqSTR6ygU4nx4INmSKnhzk25K3nGGCiJ0ufaDsw2Yk3WpUMcHZjE8xDUBtSpnaMIZZy8l6S553XpQsGAJdKTBN/Up4LDS1+J12sLOfYlPusCw0tiabkInmNOstiqfxYoRNxjCMIZIxxG54WjUoaPHzp9CaDUCB7ZvyTnpTH40TjfeM94zWZNEJdcsWTvyE6NzpRBvn6aUSI0iT1Lmv4A9A4p8KSbHZ5ADyXqH8Gia44R3gyVK4MZIqBxmZZugoxAogU8z7SkxaUjIYNj8vzJt8Gq4XowUsrIslMVyXvKVLkMuyJTvBe03iioU2ud95X7kJ49SkDFGgx0u5yxnFs63DF6GZpU1sMC9JXCzU082h0A8kYiXlolCty7XwmPmmBVZJ9MbQSoROS78aunuSgZ3UL2UrplZOZUQxMeQQf+ufjnGku++jyrhzr6kR5loe/fGivvN7ORO/+kOsPC8nD2/+s/fys7bu//WDf0eDqLu/ur3sOXN7dlu/ypylSxuOywYFqSiMB3iwqAQ4CI/DhLj5Cc/o+rMEx9J9/GsGxUwJN9ZQ3sTZ3F7XNPWSfPAHFiCy+fHUfxeoulJ1V5HbXgISCYmBDd13sNltQSdPJ2C55qHWgXw2RKu8hMVSAM3gEe6efRLWnAP3OA8RLM0jtPkB1fQHpwEGC88tpInBshFoMFdvDDju0qYY0m9DHSuhJxaGmU6i7HtKahqLaRm1hHvbqElquDW34CPr7S2jULsM2gGauDzh6CqrtST1rbHkBjmEg+fRLyI9pSJkmGhvzUB9PI1WvoK4BTttDY31LBqPWdJAwE5K8ZJcr0B5NIzV5DNtnJmAcO47q3r7kEsRmUwjrNShhDEnVRJDJwBoaRWJoEBv7uwAnL2OHo+MiWJtKiGqrIQIzmUlhNz4Iz02jVm2ATFJOuSL3gVYtlUS12RQvZ2B4ABPmhGTj2hQeHbQmGheR8O6Oke6Y6I6V7vLumOmOEy7vbsNl3ZeMTVlJKUiGAVL8Rl4fYTEqOMKEFB4sb5PmNKTspfKXuU4ubnpoFHJtibOHYgxQaAQC2VHU0INT1HiUvS/JmswTIcsgFSL5zePwxbPr1t7zmFEXQAo5QpZk3SMjoHBBU9mLYqUvxAoKlkrSE6YhQZFE84ICiMxdjN7xPzbH4dyg9xV5q1EHscjDEQpkQsFs6UtvhOx+FKzttjDKRecadWYzdPKNs/EJSy0Jl5KEiS2KI2i4C83y1vJ8CNnyrCjYGUPsPguPjVc0CtJAGstwe5oTIogptGlo0XjhuApDoRFlTFeMCSp70SFhxHjn2KL8NcmJ4e98OT9S2xJhIdJjcMLS+BeNRtyXAlieOtzmAZbW96GYzEU0ha2PECm5zpnQl84Pou5QGZJASoPTrHY4IzRYMV0YFYng0T4hN37IuLg0cCGvRdRAigpS0UiF3ClV7IQOZXnHQOT5SvmrGSE2mk7+bx1CCMVeDkbUJZHXRC9WqmjFWKJBJuaVeOo0qFhexkuVpiHSiTlqmMMxQ+/albHNudFRxgxxCANn1MyFil4aVwXkqzAEcuf+us+dc4kKlyEQ0kBLUqtlCbTMCcKQR9czp75n9RF7PHAsscxN0BvaOQafkfo+5wZzM2KWJZzoPAbHBLflvQjarhgApMblOCMxlIx/zxPUh/OUytoLXOGy57gjvwC59wnxU27TKg5ZI8B5w14DYviQEtYROUYFLwqU8ywMJaRE5c17SqphljIzRMj8AJV5FAzrdMISZBQVgq5QAxu/kN/CYfIkQyGUZcxyJyEYOUWIMEko6gOntSuf+N6dJ/zc/RNx1fGCuawbYuRyvnS5ITIgPvDIeRF8ieg7JACjhR9sxwNS8H301T0R2cehk5HtO/vu/ob2lrwO7aar2rsXcfhdVHVnnxw0FvnHWfdKnhlCRuxaRRjLKqJ47Cm4c3eg7u8iuVuGcvsmis89jzKTNLa2EWu0UE/HkTx6BJVCPw72alBTRVibO0gvzqBwP4+cU0NtdQNNT0FLMeG3WlBaNSimJpA/s3qDwIJppBHGsvDCGEIliWTPOIzeCWgLy7DJEqZHzHHK8DiqW3sCPY099yK8oWOwMnnoaAlxjMoBOzyJPfJQe3X0Li1h4bVXoc/eg5IvQHvlS6j19aC5soLm6gYabR21TBHKK69gjx29lpZgOW2s/OAdTPyCjv4TI1isbiJYnIXiNLA7MoRavghPT6KtskwjC5bDZcI6/J1NqE4N4dY8tL3TKDNZaGgcfiwJ8/QZKGwyoyYkY7dFYykRR9OuY2VzDYYeF4XTah0ILzj3W661yPSOeCYOx67CDxxJruKEbtmueCPM4mYsOptOIKWkBIqU5hmcmIzHybPujpZocjNGKDS9kdoTT4JbHB53IiS7k6IzvrkN9yfbdv6hUpAJ3okt+7ScpTe24GByDhQ29OLZ4EL6cRPG7JRP+moIrcPeR05zwoGKocI3ycbHuC474dECYFmcAksaWjCASS+WCc+dycqETkLc9KLhiwCikpXsX12P2v8S5yZMqVBQMqmOYQAq2QChSljSEK9HhBjLJ1lBoJLEImruyLnGskhitSbnndKWemveAcLJgruzxxTPi96iakA3I2UqNrJGb8wg8i2eF+9lhApwD9H9F3kihElRVyrGP8UT4XkGTGLvJiFSkUb1ylTSfF5sc0ySKIFySeHDcAvDqQbFoALVidADxu5JsmQRUua5qxJylW5jorz4HEg7rOhSPsoDMbasMz7OVAhm1tdr8PwWevt7pInG4txj/PG//APh5P7Uy5/AwsNHmL7/CG3TwN/5xn+OfHEYlqlGcf62iwRp3phvIw2LXLRd3ht2JpPUZTH26RlS4NNMoYEh0ReDIQKGmmgYdow2KnPGeuUe0ePkfaLS8CTUwH2SvZAGCZUAgxPM+Ql5KEEvVZpvEVMkcweCNmJspuK4UbiFZGSMQ4vRwLFIVCbqDyEZkVqItkekk0EPGoCBNDShZSBNlnggGrBEoZjc2DEeqfD557FrI+VhJzzF6zDNKH+CywXKpzJnjgYZLnlWnS6WYuXSwAlC+Lylwh3CscTmT20pHeS8JvrD+6vp7OTG8BKjDjyTtoQRNSW6nzw2ESsaTVyrEb3q6Asa6xwx3B8/c/zz+nm9RNPY3U1hLgINGMoJRmQsSxIROZ5oCnD8cLzJ/TOZiE09ybnkQddM+LYrBgXDDXQsmUXBF5P1eI+JKEVGpypyg8U8XZkkG3ZkVFeWfXQdt+Eyrucfn2t3W66TGDoXdjfke3eDwzs7vKy7nMu6O+++d/fT3b77vfsbfu++5PeCjnQFd0fYdpQ+z+ujFkh3v9wf/ygMKgGt5cgT0mjZQkEt1FDoH0fPy1+Ar6qwv/d9bFx9D1Nf/QrUShn+9DSUWhPqxCjcUj9sM412YRTplz6HuhHH6tYqFt6+jPbth0jVahja2CFOCK1RFz5uLZOV5CHX1xCzMihv78F+NIv0+hayRgxhtQHbCbDT1uAW+9HUEshNjiL2iSoW9htoLszAqNYRjMbhWewg1MTs3AxqtovRdB9iJxOIhW3cu3oJWwszKKYzksFe+vIvoaWqWPjh62j5JuwMsz41JKaO4aX/4X+Cffkyyis7aCZ6JZ7EnIJm28davQHW+g5+/WsIT5yGr3IwxlFrBvAbTTQq61i9dQ3u2gKwsYLHb74Jb/IEykEgFqbJ2CylZ+jBddjBSZFuSErLRrlakeQwQk26FfXmrrVseK6POmNhjoVsLkIByKBnWkkU8iWBplLpyHNlpzg2K0ixljoy5yNIW0y0aHxG4607VijYCLkxOYpTLXodHh/dZR839mT8MCFNIOWo6xo9VwrdtkqFStg9mjC0pqlcmEWsSo5dJBA1k3Cb9OwUo5LKhDS8hOb5G8JqZAUiGQyFqFj0UjpJCJP7plGooNVqgMlixAio+Lmc45mIgMX4vMtOZIqgAQ7ZAUU4sowyuhcUmBSWnMYhjUfCrORlkDaa0V2QmLeInohFUTx5xqhZRUACFaL5Ppv3+OLpkv+f3jGNBgpsw0pGsVhCtV6UZMWSQ0W35Jh89rwmKisqZD4x8vRHXnikuGzblvgst+O9EDhdkHWiB1FXNioIep/CIqjTNOl0F9P1SKFJJLYrJyIPEJ6LeJyC15OKFnpDvF88DimhKeApS9jdj20t/ZaNjdVF7O9tY6j/ZaE2Dd2m0MqePHcGF598AnsLi3h07xZiJNVp1lFmY5ZQQc3zpZb69OQoioUMlle3sLG2iVioYuzoBAIvwP7mGtJWDP29fdjcXBVDsC5lTE0kYoaUM7EOvM2xJ15axETI+0PPkwZmNYj42x01MgBYSWBocSyvLMs9JpNZNp1FqxmgxYQ61mpLOim9yzDyXgktM37OyiFVgUnkgc+b3rNHAzAyQGgmU38RbeLz571iaIaGD43YLsJAWSvnLHHhyGPnttH9ju4xRxu/yw6prWi1Rraj7JfKnIYi0QV2QeOTZkiI2QTiLbOtLnN8GvUoWbDTPpdbcF6RfIbwPjuvkU2QyCodBM4ZeuW8JuYNmBYTN32ZI0Q9JBeAyp6GIecp21+LUmSRiSe5ENF3hhooD6I56rdd0TES6z7UQ4TXGc2vzv6IzDGsQRmoMDQinoJMPiY9UqVx/zwu5RvPM5qT0fzk9+6L2/H1ccu62/Bd9ncIweR3nVZZdwc8mGzII/ElTsoHSpuLpNWbIIOEj2ieMnYUvd5/58nx/66HxISSyI55f588Jren8JEB1LGc+BuJ+cm6KA5F6ILb89giJGXI06qlNclaa0JDKmJMfHObUbak62OLWZBDJxA/VUXzxk1oO1vAj95A0bahzM4iGYaoj05gJ5ZDuaXBjfdAe/HzcAYnoK2tI6D1lk6gYNeQ+u6fS0w8LJcRVqsIe/sQkt41XUAbK0jYdWD2Hry//CbauQISjxfQeLyAFjtcnbmIcqwHtUQJsbOfgNaOwXvnh7i1twt9+jZCwwCky5MH/cg4gkIvIv64Nqp9JVif+YL0Ra+WelFXYyIo3Vd+Bd5BGU48iblCAbXtMixmFfeMoKXn4dAzbNWQnl9C1QPSI5OYb7P2VxNIrNWqQdN9BEwk8VrC0tU4dgra2KSUD5FCtMkkOQpH4bs3WNwpUFkibUlTGE52unPZ3gGBQSnIDcuQLFjChHyuNGcJMVHB8F0GqfSvjiY9J4A8c5EoUWYoESJa7JwF3IdAxFTfYvxFMBN/w30GWgQoyxjuDkAOdprXnfHLz3LczjiVbcUcgNCvyoYsV2HeK8+DECkL1+T3NOIZv40mkExiQl2yIGpDyi+0yPkrKbOTAB07Z7GvOudBBOUz0zWyGCg9GZ5jO062ktUjdImeBT1oWu0CDTLmx3sQQcWSAyftNuVGyDlx/tETpeAWe0CoJHmuUYwzuiWdUlCB5OVqBXTkT6jvaDz49Ibo8dI44tyUFpdUBoHE8am8aUBJiF18p0hG8LcMi/ps4UZPhHOVHhwP3LGzKLS5H3LgC+xPTJ33k0qj012MFoCIQDFSGGMmYEBolAqI5/iBnBJPU5QQDSteGzuPUZhH8XoqLZ5/JGHIA+FID3lWAjy8wzLNOSzNzUl5V625h+cvPilKn8ZTKh5HX08PWJKVyiSRTcRhuVV8709/T2h6tXQaj5cWcXD6pLCT7WyXsbG8jpX5Bbz08idw6sKTuPXTn4qx+/nPfhYPrl/HvemHOH/xaTF0Xv/puzh14gSOHj+Bq+9dxs76Gk5MTWJtexOrq6v44he/iGI+h9de+ys88/xzsANPiHRoAA30DgiL240bN3D2/FO48OzzyPUOgzwNvP98dGYnhi/3lwlyDAVJ/DW6h5wZEiLig2QuWZujNpK5Mi+YMxKJ/khRc5BIsmYUExZZTcNNoHYa1B3lw+Q9TpjOi4Y21YNCr5/DXVAVIgCcv4Sqo2RTQZgo18Vr55lQQbdhxOJiuvE0Gf7hi/OAypzvLCWNtKQiaJbE1LvHp/cvlNeRMSFhFpkc3AsHEzOoI41EI4EoCsUNQweyBTfh6KFDKSFBhgjYXlekSsQfITKGnroEszpIXjRfxDA3otwAuV/iBNAzj+a/3DE6Djybjq7lvevKJb7ze3cZv0d/kU4V/fj+skhny4nTmIou4IMH0V3Rfe/u9PD37mce1HowSAAAIABJREFURBpbdBYc3rZ7Et0BwO+HX9xWXoeWv7/s8IY/53N0QwjD6GIZM15JC5AeDZmA6lREiTzGzjyFqV/+VZTfeA0L3/lL5GwbqeoBzGIP+o+fQd3KoNYCPC0Ov3cUidIACszMbHsw80kMVHcQ3LmG5sYmnIMK3LUN+BOT8NiRqb8fweIM0m6IbFxDuVkX/uRkpYrs4DBGPvEptM6ex7qRwh4JDzJFJM8/gyPDfUBlBw3PFwUYp3HRBtY1ExtBiMr0PbQaNeSZrFEqYZFJP7aH1sMHUveZZY1jvhhNrHoVOzsNArUwFcazWGPsISQ94tIO0rEkki9+UiC39SLrMy34VIR+W2pLLbNPBmxjfRVldlsyTZw8eVLaJZLUgwlJlOSSmEShSeUsCS2EtToTujMA+QwP/3URlo9/tlEv+WiAHx6DHNAfHtQcBt19dPcvY6rzs+667nDpjr/u8o+OP25HpaxahIAj0S/HiNRkpPU4aTvW9Pv7kcnePUrnvZP8JRaAKBjuL5poPEZ3qH/kVwL5vb+O902OHWnB7vkePm50fh0tKb0JoqY9kUjuGOPd50Ftyhv7kfsjkKOoyci2EBg+UqXvhzHkPGmNyM+jHUTnQ0Eoizv/RMlrPMfu+R5eK79//wKjNd3r6a5TI9hHjnR4H93tuu9c1/3Md7m0Q8uiC23LNdA0oykQeVBUAAzCch1Z3dJwe0uw6xWkMwmMDg+hkMujsr4qHiKft2Pb0byiTcIs8naAm5fexhPPPIcLF87j8aP7+OG/+db/y9qbBkl2XeeB38u35Z5Z+9bV+wagG42V4gKCJMB9EQWKlCXZMbascIQnQuMJjWN+zXjGEfNnbP1QeGIc4xlZok3ZGo4kUtRoobmIEACCIEjsaDQava/VVV3VlZWV+1syJ75z36l6lcgCQGqyo/q+e+855+77WfDPfuu/QW4qg9eefVYMdMxPVvDQwydx89JZPPmd7+HC6y/JAv1f/eqXMLVnHqdffx3PP/U32D8zgftPfAHPP/M9XHjtJcS0Dnd7GQ3e/n3kQ+hZIX7y1Hdx+a1X8Q9+8zfx6cceQalQlpux06+8jqe++9eIe20cOnIQE/OL0sRyc8RFSd7D2UxJXfBqnv04mWfZV2SHlIRpnWq8+tk+GmZa7p3/J972PZlJ39AweIzfSZsbMfMUYCC4aLHV3u1n+rnsmdlruKGQPjYw1+SS7+0+m07TUDb9WlPhIYM/sy/hwdOczCUfctNl/LwNk99Qf9ZrfDN2OR7N6Zt1x/5ntqYG1eCbzbUWlPkT2IR+up60/rmG6k/DtuCSbGk4+UG3Gi4Z+9uzwFbtGph05WgmCKLE1dVJXBNhuMIzY2k6co7YSsdkW/OhdchNg3nX54lIi8Ydfh8BryZt867CkZvJ+CIHy4okzlqni7FSFTMPPYLOm6dhv/w8xps1aXzPnoQ7Po0VKp+JeYrywGe62PXQKVD8pQ0nz/flHPqT0+jO74UzNgmqayRXbjduwxovwSn5cGsNYSiyDh1EvTqGO5tNFPfsB/bvR27PXqw0N0QxBd8way6wPDONaKKCvuNKfTiDUBiG1tfbIqPbadbQ7bbRLo+JLH1ncwPZXhedQRctigdVpkXtLd+HssjJ5oNifPl8EYUcrfhQ5Sw5L32gWsGVIBQDBNnpOUyPTyAT8KqLyhqoEawgm4BWFAinPetxbGYGE3OzwuwhW3/Z0ZtrKoqJ8M2VbWrLm55pU/rZ9vwzO3fTWKbtdw4khvHHtyUTb3ah2roaP7wh1D6mOOwP2p+0n5GG9p3hvkQ8pUE4noQlv8mOV8JGLFCKo7CapubXpJnqnEMT5m5wehnGPq75N2UzEypPze/0ExwCJGCag638JROQ+qX8ckrabg+OQf0xPv1L46XD9Vs39Io1jM/44TAmQbpsO+XBGYYhfYEZwh+VH4btyLZsRjgJmnJReVQUBsj7Hub2LCKb88Q0aL22JupSaaZz5dIFZBKRtJxLkUsb1GdONaZkRvQsG9ViGbNT01icmUPt5hL4Ot6Ke3AcTtI9RGEblXIeWd9Gxo6wvHQF/aiND33gQdF+95bNa3TqvndRpiKpgg+Hqpw7LRR8SjOQe9pFIZdFr9XCZq2GftDD3UcOYqwyjpdffhlRrw2bfTUOEHYpApaRpzD2S/5Yj1qXrBeOH43TOhXABFbnf+JofdNN93OtW9Ym/9J+zrGEH/VTmoxLfyssw8jfofFKl36lSRj9jUpFYzXvCpvG07BRLq1R8sZAZDzkSl57jYGWK3JuNJJ8pNORMPZlgrIeBMXs+AnOPx3fmjZx0uXgd6qIO+I0nDBaH2YdTI2NBEPrwdxxamrv4CrBYZB0QTVuGHYUjMKOchWeccO0huHJicvTHC8weH1CK2bsjMJVaJNjNY/1sI2lQgnW/kMo5bJwN2O0qSyjUkXo+GTLkl1rX0SK+GYcirKZjG8hE4e43gtQOnYEXTKxzC0grGSxXl9HHLcwlvMwKBdAe8m0zT6oVuEfOopufRPXHA93mJ+rl9Gob8i1DtwckPPQ6LfJqSPv7NyAGQuofWS61FbUh+d7Yl4xLuRB2WXb9+QKk1dNk2NlVIpVw2gRUw7al90gF/dctoSc54u0Ld8VafN8aW0Nl27cElGsPYuHsTg7j0G3YcRtqMDDdeU6fG7PXuQLxk417Rn3or4w2FDMqs8bV6rOZH8lAxc7ZtKL2GnZTgzTtlNX20vgUwNf2zU92QzjKK66wzSGw98Nn/CartLSiUtx065+p9NJfystDRt20/HDtBSW4YQbjle/ugq/mzsMN+xXvN3CNX7YfTf49xKvMKPqI7nEHE52y6+4GrDTz027Wcj0pkjhNC2pWz59iPx8DJ9KgbJ5lESfdyymUykfT2U2NhW89C3RR0459ZjGU7iwU9OXn0ej2cG1azewdHMZY+VxvPLKa6JXf6PZQr5Ulg3znY26qA5e3HcAj3zoQ6JP/a2Ll7Cwb69IUfCWiwqwKKpIpSftMEKXGtsmJ9EKQ6xTeYzvY3x2Bg+/73344Y+fFx6g+dkFfPvb/wVRL0J1bFzUOwdhnCy8ZonYWTemJkaFaR1JXGpM7ghXz5C7Gz2Ga52/Fxglq7DqKg3GS9vpqrbLpiBNR3GVVjpOv4dd8muYn1m09XlPuABTwKSp9DV4VJjG0R2GT8fp97vllfPTqBP6MH1Ny0kTTH8rgCZMNx1Pv+7+CDscpwmOCleajBtOZ5hWGmb4myICTsQFkPK6NtdH2MIQwfczwzWaJ4NRCDRzOdz1vvdh44/HRM1hY3ERufc/glquhDuNJpqtrrxXkQki6LVEXSErs833t6iLuVwB8dH96FJN4foV1FdvYrzZxKkowHipBKs0gZpfEBnrW+MR2lkXke2KHuPmzWvodDcTEQkfbi4vah+LxSKKVP7Bt6+sJ8wXTqaIrOOjQD31gxh2MSfWnvJFNTlKk6pktgoTHdSRGPfo801KLLW55qTRjUUZBd8p95XHsW//cRFZEttH5HAtFmVyI0csuau5z6TxjcmJaWkTvtmJSFlo3kPlyomPpdJRE93qSaclHwSvKk2cmVyG75n57sP1X/uDuuTkVjy2fbo/ECbd5oRTPEFK0lc4DUu7w/DDcXx24E9PmuJhv5SPpCzMIlcEqaXUDl5OGCkYgRjx3xa9t8eNqhNJZ8RE+3Zs82wwKnw7zNQvjwHputB61vrXNDVc8XXDpeF003QYr3GKo7TSfn6n8dS/fZkoWIIi15dywknyntS7RCZ0mKbJC2/WTJuQvuaFb7H8kdGPP71aJa9SoVzF8RP3ijRBZDlYWt9EFzbuf/8jmJiaxspmC8WpWTzwoY8gnwHyE7O4tV5HcO48GpaDgevhy098SRjPNsI3sHjYx/s/+BFRt7q80cD43B48MrMHn//c5/GDH/wA337yaTzw8EOAn8eRU/fDKVZQ6wSY2LMP93/kMTn1c+Odv3oVzvgUOo6PfSfuw/H3fQC312t468YylmpNzBw8ijura/jcr/46csUCogzVI5N3wtyY6bWvFJj/SfUZuXM5QbJPpRbI9M2M1lu6jTSMpNLfW/SHwtO4ikM8hmvbqKvxaZx0GoqTTovfaXiN0zDtq+rXtBVulEtGPDK7EFaGnDB/EDLpP8m8Zm692b+2bxQIpWkM513T0ryoX3HUPype4xR2NxiGi8hhCmHrDX0UEsPSGSWewpkKMFc6Sk/j0nD8VhrqpuEUNw2XDuP3MLz65cpO8jhArbYsYmQZMucMHLTFKEofNjkPe3U0G0so1pZhdyP0cmUsT86ilyvh+uoKrq/WhNGMjRbGPdPA8UC4Ufmq0xj00SllYVerCPtddNpU5+iglQGas/MI2i20vDLahSJaew4Acws0eijqJmdyVcm/7VBJBq+syWgB0X9Nrmn5UfTJp7gTVU56cp3t2YBD+Uwqosi5CAYUOxG2JGEadB2K7fRRJSMHOYtFaUKIftACJ63YL6NJGeEMdQj78CxfLIfRZGnYj9AOO8Kd7NjUjkRxjIFoLiITGzttJ+ggSyUOZDyUOpaG3GJeEQ5zmRxMx0+3WbqdtZ/Q1XYz9MxCqG/UxFc8paU4SoN4ijsMSxyln6al8MNhmsaoeI1TV+mmYTXu7+qOKgdparimvVs6hHsnmDQd/U7TT0/waToKO6rM6TRH4eyWV01XcZSOpjUKb7f0FZYMm8mWygTJNb5hqGMAb+pEDIky1f2+KGYh6xBNZVqWhy5llG0fU3v24Zd+/R8KDStXwfEHHsbs3v0oZ7Mo5wuwi2MYm1nEyYfeL3wnB/buFc11+ZlFSaNSKIqFMLeUxyMzvAGLkB+bwfse+bioAPZKVYxnq/jFr/x9lAtFNELg8In7sffAceFZ4bv2kfvbqBRL7Mn4wq9MYWZuFvvjCOu1GvK5nHDAR2HypMXNu+OZG8nUIq31Qjddz1rHw2Fpv+KMqvNhukpP21DpKBzDFYZh6W+FVdx0vMbR5V/6dKq0d3MVd7f4UeGyIU3EY4fjR+WPMJrOcJnS/mFa7+RP4yltwqfDFZ9h/CPcKFjr6+ep08/8FCBNSMMUJu0KnHI5Dk0sipemlcbV760NUaoAiqswpKG7L6VHGDY2F6v6xh386JnvImrWkaPe3D5FhygqQNakDiZqK5h+5SdYXFnCdKuJYGIK5+67H6sHD+GWnUWjb5RJUI6S721uPotCrij0S7RdS1aJbAG5Qlbex5gHO1eQ24DWzetYOXcW9ZtX0ffyuOtjn8P4/gNG6QUxyWkq3KYZ0U9NXmiKhviujXa7JcYuQpaP3N6U/w34bECOUmoGA3zLKIOgyMyAylu6IuABG10Uoi68W7cxuLaE3NomUL+Ddv02euNj8D74OLoz8+g6rliUijqh6NV2/TziTIxo0JRTSxxwn+7KOxzT1BMT65cyyMyLsqrwJKS7etat+b19Qdd2S7ukp22nLsPIyax+ddN4/NZwgU/oaJjmbRjn5/UrXcVnmvxpuPo1Xp8d1D/sEk9xhmlInB7wR0zKadxhuu/Fz3TfbULUvO1GT+M178NwGs/wUTB6izccTzwtn+IprWH/cJo7/abHmmc3E8Prd0uUmpjyy4JOUapkMtY8UfFJTINADhWV9kVGnhrWiE/1pzJOM5Yoonry6afkmn56fgEHDx40yqHIS+J7CGiNj9rqHAfdfiR2s3NOFiGVkFgOMm5GruNZrkKiUIWGiDi2sp4v6ZDplLcIfLfniTGXLYh4mjwlUJQrkVmnaJ6IhVF9bUDlQToOd9aKllXrkq7Wr0IyTBa0d1kk0vCkoW0ntJP5X9Ojq2lqGP38G5m+codpIqkFc5hWCmTr00iW7FzcFG9UmluIST4jbuiGNh9pmOGr951xpqxaLtLhT/3DsLv5FW8YV8PfiZ7CKO1dT+gEJKE0MYYpAYZLZ9jaDijJna7SSWdWaUjciAZVWIVTikxzOMyogbSxducW+p06pnMVDAauMatqZZDNZeAHDsqVPLKZGax3p7A+MYnbU/PoTs3A6ceYyvkounmx4mTns7C5CGY80DqRL4otPGRIFxmUfSrbcNCn6wKbvQHqtQauiwYsC8eq42IxjPoEKLPpUAYypuBORsxaij5iGk4IeRXmiHUjux+j0OoIR21IJSG8Prc9ZKMuCms30Wk35Up/MDaFtuUgN4jgrVxG4c4q7Nvr2HzzIqLVNeQ3N9C/fRX96SlkDx5DZiIxFRhQ1aAtSkE4uVHDkuMmOsVFJMvcWXL7Q5lmTjT5xGAEJw9e62hbcwFlG1BJCn9b/lRnTvcZnTwZxr/0AiN0Uhyc6XbW73R7K10NE38yn2kY8RRO00v7GS/pJvnlN8umMJpumk4aPh2ehv27fmv+0/nQyfadaCu8bCx4Wk1OqGTblX8i67YdznjZBDGeDM/vsf41Hc2L5lddDVd3GF7D6WqcuhrG8vKXzhPpE05h0+mZMJ2AtF9SzNCIFpCaPKUk4pJmo0wmKOaBKk5zInZExVTUUx92zHsq1QH3IqospfRMJPrbj524T3QR0GY2DWtQnzvrN+6YDbioJA1DhMIFZaNDGXMY5SIsk+gbB9Dum/FHtbPcmjdbZoGmDLPI/YuYpoOwTaZW835KxTxdin+J9jcj7siyUEyU2gDf6ad1ybpK190wjtbvcPi7+dN0h+kzbjh+OEzpM1x/SoduOlzjR7mKMyruncKG60fpDKc77Fe4d6LNuDTcMA2NZzj/FJYu/aPG/yga6Tw4lKNj1+QYUAYVER9I6peKGZSImQM1ccrQpSvcIGimtl8a9T1Ssp9OW9IlZ6n+ti7PZEBqqHGpOGDHL0HL8M08Y2NqbBwo5VDxy2KswM46cLJk+PIx5hwCDh1GvRvg+vUVbFI14OQU9h46isJkVRjiqL+b114RN/yUt+5TQQAVECTKRixak6ampgH6PWPsILIyKDpFTFdmkYliFEp5uLSwRCthVO3ZpwpNSiVSM5HRRc0OREUN7L/2wIY76GOs3UL2zEuIN9fRqpRQ3LMHXn4M9tI19L/3F+hcuYyx9z+K6OT9yJ64B4V2A42vfw39ixcQ+SXQfpIfh2hcvYTx2irG/QwaK7eQOXwcUa6KFhUdUEekmAm1kaXiG9HERMtaCZd5UrmsZxrCoH6CjEPFKVSra4kaQ/YD+RN5ZrO5c6jKK/1LtZ30G5aT707bzcyOtv1LsYFq30mN7eQp3iDQzr35JX2NPUj7T4rmjn4kXKgJnunAaRIi406WhJ0ZTJLZkWmz2JDE9jjhuBkq/9AgFspJutvjSMshOiw0MXG38k46Q1qgdgAm6WheWDdmATOvfxwu9FOTGDnJWXXi51inUF0SPypPSaVvTTBShq26316QTYZNvQznbbs+KUeetFdSbM2z0JXJi7c0FO/VelF4zi9c1Bhu4jS/Bpd1r/MT+zf7GscaQ2lpa2C4jGUDmhE1s3riEqN6wtxJ2W3XKAyS91GK4poyiXrdmCo7HYyNTwtdZpQGdJQ7mydEnvD1ZkvzqU8ZRoGJNKapov7AqK6V5zMaXOFmi5t7tkmKR5ny4zaVjxCQ9UCJAD6LGWVK1DjItztRQpSMy3QbcCyJvDI33WYHs6M9Fdb0/e363sq/AqQ2YKxg6crSFMk3ZatTv3T7GL4UjU/SEHpEoH/7RpDNuz3+DazEp/pdKpnUZ3p9SQXLpzBiyJfSVncLMk50Ywh7AeFNjPLU6JOj9lnFZzn5Z7pmsg4muGxLwvEvXR+svB1+SWpU/+bBh/WmdbeV27eHbVmHNImLprg0+PA3FyDNRLowhHtbhoeRk86geMPRpDscN+xXnOE8SPpkSqKmIjuHT37m8/BcB07EgesgtHqi1MPz89jcaODimTNYatxELZvD+OQ0DuxbxJ4Dh0WPsJhVGND4xgCxza13BnbsQ/Ty9rvSxlQOyEHFnbYOECozqOaLKB85jqPH9suAI2Oa7OoTdY6cDDgouTmQHydSKjGhTu0M9WRbaF24iBvf+M/oXDwH99Ah3Pf448iXxvHCn3wdsy88i1xAncU+vMo47LuPIJeJsHz6dTgXzmP2wFHc9cUvAlEPL55/A8VaHb2rNxBevYLC/S1EE7yuy0AsbPUTDWc0rMDJTPQ0GeUnyqkuJzypXHPKUWYiyTs7ZNLjt+QrR/U5U9L31D+4aOlP217bWsPfyU3jj4J7N1rJWjsKVcI0T2mAHTSTAZWOT38TX+GHaTF8OCyNy289QfBb6aRh5DSajEWtSXW5mHMS0TTUr/F0d1uONY10/hlGv9KTPOkMOJS/NEyaln4rLXWHy5bGT3+n8Zl7swESXWdJlDE4w37K5yEuaqa8yiZnOqzgsYuzjmRbsN2REzYy7uzFNCjjWU/U6keeFv6oAEjqL7lVkHGTkGBZ0uKGuqEijDwN8FYoqUtDTLcZnF+SPpHQknHJdUYbLZlHND3WjfJpaz2l65JhOodrvKSZpJ+sQRr0M7mkx7SG6SqR3cI1nm4aRr/T+U/Dpr8VRnHScenv9xKvMOqmy8QwDSfdnekqZ/w2TDpe8dRN4/Ob4Vr/ipce7wpDd/in8Lroaxoih74FrJNPapZjxyESCWiXT8ZA4tfQLSryoQmoZjmhktBNZ0bXue0wLaKhJ4WWiUnpp+IT5E43QnFykgaFqGlTyijX7hRjC22RGa/OzMHO57FgZVCpVGQh5u6LJvv6XMzFZGZ/y5KWJYqFqYaQ9rlN2bnzD7n750mAyv3F+qKPjGuhl/FE2xdVhsruLlGMwpXUGtBqsLFDTfOjlPPmNEOd3P18BM9voxrcQWVjGYUVD/uvXUQ2fwsr185holWD5+axefs2wtUVUW/Ysx1sFsdRKFQRrK2g+Z2/xsDzkGsHqFpZNHoWOrUNePUa/D3GhJ+dnEZoRlJOF7Kg06wlpwNzQuJ5h9XHydCc40zbstzaProx0YmQG5j0T/pJqv+YLX0aYuf3ttiIdk2mtQ2j/UjT1xgN35Kd04hhd3T33IJi6bdobYW+80canvKrab9ibuVX6iJVoCQ9U09MWzFGu4wnrMAPnVYkTEfhEB2lb6hq+upul5ltTlj9sSz8Yxj/RHtkQtvA7ZzA02+421TYltsZ0vCtsKTQTEfFzTRN5oPfwz+NH47jGGQf0CcgM/hN+gprXoe4wPNncpNIu5EH1DxTbCXI8mmOU3Ujky83+2ZBlzFi9kumC3JzIHknweSJQ+tVy0OABF9GDW9NkqJqktzfkrbWoEQniybLszUWVcPeVvtvLypbRSEVVtDW3J2UfYseNcUlGUgjDX1rbWzVZ1Iutud2Tg2SwtIn8VoHKZrKKa5B7FdCewt5942C6YOGuqahdH4eV/UgaNlIYysbUoZkA6djIhUr7SF1uz0HmLYzVKS/mwbcGlNsLi2DGQ+m/jVNhpGuwqSSGyreNl4676k7HgOvkUpw2JWsphpJ4YdS285QKkJppYK2PncUYit0u/CKuzM9VuRAVEo22xHCIBbO8m7QE3WDPEk7LnUT25iZncfcngUxmSiiCkEkuqlp/UG0A5G7W+z4msXNSUz70eCLsR9N1rhk0IqKTlZ9H91eF1YEBLRXLpTMSZ75lV06W4qLZ4aGO9hQZJIjZl9sJXdphc13MDkxib5jw1leRv0H38N6HKOyegtl0DBBgOj2EsKVJbh83/PzqJ56CP3NFvrXzuHaqy8jqo6JQQeqw42plOLKJVS7DTRp7EUWXW4sEv2anHBYqIxlmOFYLulRpltJOZMexnJwPpKJU9ple2NHL8skb7IsZtIvDI7pcKmmHPmpOOnIdFi6vTVc+0o6Lo3/s37/LPkdpk1cxR+Vn5/nHSydBvHTaXAHv6P8STulcQg//NMwdRlPOnLbNAw8wp/GS38r6Kgwxu0Wrnhpd1T9pePf6VvrhDBMM02LfVt5xzQ/okhEJ2xZjJVpjhO4mcS30+MireHUt2+uZjmuZL2Uk75Jg1EyHpI0ZVwli6+mrXTp15bSJtvyJ0DUSy4/WuaTZxWK5NJeAl0OQNP/EnBxNJ3h9tU60ngCv7dRmqb+d/tOtwspSR2kxpCGaSpp+HS+Nf7d3HT/VlrqDqeVppVOi/DGzz7AGqPLm2vakUhjbW9GtVyalvrTdPmdPpEr7E6Ku/sMLc2bqcsdC3o6MSWjhdktsVE4ikv33eLTsO8FnvQ0T6zYdtgV+W07MKoHqaEpzARwLBcur7tp/KFvdAFH0QBWHIlqWJcj3OGQoJw1XfOWTOPqYpKQBiJ4IvcjObXbtKfbp8ALt9DcX/OEbSE25rqEs54Wf6gLW8wWUke3TXOW3MYP5GTPdESzGhd0sQbEZzBO0AUEXhX2IIfJRh2FzRbWgy4KXODzZTGlakUdhM11eFEP7XwRzYX96E5ewNSltwQuWJgx3LLdHjwyvjXXYIUN6XzkqOXEw1zT8JfR1hzJqUY1D7FetznYTR2TOUh+chIxHUfqP/GzHWhUQ6clbWvTPsMt+/P5laa6pCJ52BpkPzvdNC19K9txLZAiuVu/1/DhqT+FuuNT4Zm25l/DdgC+iyedd/NtZpR0OEmoP52Ghg0nMQyjcAyXzW+y+A/jDfvTePqdzgu/STMdpzc9w7S2/Lo4002Va5sWJ1VuKs1cK7R5Ckpu1bbpJF96RS4jg1C6HSV1s3CLJa4tRDkys0KZulnYZT3nrQAfrRicXL/LUBdN3sInI9O+jh3mUE5n2yuAnMZUSijpSJyvODUxNYFMrI+ZaF758/SvR3tGmicFKbfk0TwYsE74b0vXOlcexoseczO+zWKy/aS6VeShj3R7SXG1TRK4dHz6W2GV3HDba/w74Sjubu4w7jCcxo9K26S/3ScNjD5gKCX2V/2WFt3a8JE2cQwd851OR9NWbHU1PA2rNNRVuoozyiUMGSYVh+4OxTKjkN4tTDO3G1y60MMwPwuuwqYrgbdFYr/dfBYMAAAgAElEQVSZ3OQDKmKkTduuMGGxnMSJaDmLV3LURS5NYeQ35Qpa/MlIUoYPQmWobMWY1uObFunwqlqajldmlPnOeMLSQcYxTnpRaKwG8WDPuz0ujnI9bdH68Halcwrg3nrAHTbnj4yP2C0hKE3AK5QRryyBp/ZWdRx9WnTL+6itroqaWwRtZPoRPNtCc6MGPwrQoJY330fh7hNoNxq4sbqJer0meuxDVhDtxIPqZdnhjBIKTmH8x4Wd/7N8UjepkziXaZkQkkZLpjPxkSyvL+lKu6irsKmOngT9nRxJY4jCqLAhkPfkHaYzPJCG40k03QfVT1dh1R3OAMOH40aFpfFG5Udp0GUb6U9hNV7DR7nvBJOOS3+TjqahNIfjGa5hw7CKM+wq/HC44u8Wr+HqDuMzXGloHP0Kr4Y1TBwXO1mRjSuBGTmYc4k2D0vmdC4bXXmy0vrQEc6F2EBKiAw3Ml1t48ssQr8sEmw7bgy2OFK23sPT+SWULNtcpGWxp11TnhPEs3XKVxx1R5Wd191afsLt9q000u4oWIYNp6M4afjhtNI4+q2u4g/jpMPf6TtNJ/2tODvzZcaPgdO1QCGNy5P4djmNymxulAwd4ps234Yx9Up/OkyppvNkaGg/2tkehNN4xX03d8cJXYHTCWrYbu7PA6uZNLijK5Hpmc2P2R4lGyEzABKPML2QUS2ifVwODMCDJwboeXqmyUsqX+hbkZjZZLpUD2tnXPTJnUwlQebRilsBUazPq3Hi9kU+0U7sX3Ngs6r66HOxp13pxNoTbRVTc5tD+VLqnrK6olUsQ9E5crrznZzy6FTcwiszOfVyWJsr8D5P9YUi3MW9CCfHUL8Uwsr7uHT8LpTuOoFgYwM3Oz9FtlVHnuY0ORN0NlG8+Ca6l9/CSqWAlckJoDyDjl1BfmEd3WwetVwFCxaVxhRgxzTr2ZFNiRgS5rU8ddYLF7/ZgcoEIyduM59xrmAD6FQk7S9Xi2ZzItaJ2BrKJGTGRaqbbG1rU2GjPt+G+DYg7WPabwigYeb6620oWwFpnK3AHR9mMG7T2xG55VE6hOO3wssmaWhKlUl3e1tvDkbJSS3dj2X94HXsVipv/9hasAVIJ5FtuK1blHSdpAhy47b1G9p4sQzmhLyNwPylGbp0AdDym7PjFkVRQrQdlw7fpslQra9tiO0vrdPtkJ3wadzhtEz9yz1bgm7aU2lpfZsFlBkxT2qyt02ATAuYDT8n5y1YflOOPL21tciDwjmL/CdMy4iNcXPLnxhH4Uyh2eABgIlJM/CbgDrn8SmO0WzXZBFIDt8E1/dd04LG2IcZlzINylFe/DxsbFW3+dA6265bprkdN1yPkvf3sIBs0zPlfaf/NQ/vBsO8pGE1jXTYMI1R+VeYdNw70TDwTJtfppZN2ubWh6GMM2xCWxUsaFw+ZIhTF0ESxXT5pGrwtsOVtkQwpWRuMGkN0VViCvweXS2nLOhykGOH4vWNOcRtuVw0NX7YFXEminElJ7uR7gj8nensTj9Njwui4m25YmYTommJL9w0meeRw51c4Y4Px3MR0zAkFcxQGQzNfXLxl44LWC5bJXmjlIozdoNpcpADmyYbbdCkHq/FCWAWZMaaqzoag+FJ2xiPESUFbh9WhjbfjOpZSsOxr1j8SCYT2W/LDt8Wme+u48Ne3Idr0zPw5vcgOz6GN+cXMXvoGBbiGNfXN+CsLaNamYBPJTCWi713341e1se1xh10xidQOHYCY9UJOdnXr15By7bFdCv5B2QzIdIvRoTJFIbH7OQ6kVlk+Vgv0uGSXiSF1kWEM5ROSNtddFR/4cZmOHxXf6p/aLvuaPdUf0zHy4T8Tv1O8VL003SZH/PTD+MafgOzoBBG9l+sEyoYMQ0pNxvuACjEIYrdjmyOal4OoWPDpzlTuUa1ENk2uhkLodyCWHAHAxS4yaRSEWNkVCYytg8NbsSWhTY3hpYt+vxzcYxS1JX0GN7LcCNGxUl9lKjHO2NhnUybGaBA29ViqMiSjRrb04mBfMAnI6Dp+uhRJwIndW4ueSrkho1imWxZqgMmDrUWsv10YknsN/f7A0Tk/2BdDJvKTOYNrVHWM2nq5MgkeZpkOGPMkw+/GWDqfZhRirHM2/bZ1VA3NDkJK97OU4xObJLS1gmJsKb/Sr54M5Vww8nG2hx3DQzLbUhLf5cNq9gwSCZqk43kfxNmymWCqGrZTNjJii5zCctpYNXVa30+FJpvruy8Ujd0tmqGImuiM4CmUI2aW0JQkY2UVZ68GGJ4K5Q+Q+SWTTbpptTsYzvrhxuK7fqTW0gRb2U6uiPhtMVDjqFvNixmLhatkkmxttvF9CmmbzaT23RIf/tnwqXs0j+YN9ZFsuDJXMSbjO0yE1fHLfPNsqrftO82k6HC6uJJWFN2rSeTE+2r6XozGzhjtlefTXUe4FHMlMLUJekbZktT31QiJmHcCLJJORewD/Bwx1VD+KeStHk07JuxxzHJvHC91XmO8JRiYTjLOco1+NvxNCpk5ndpc7NTNBu55HpHOgEHMTNmdiXS56WT8So72YlIBzPjk/GcOFjnrAh1Zbl4G5wUQQbRMF4aXvqX9nLp9ObswqtxFpTxXLw46VhZ7qGN/V6mb0R7qCBlW6ezGbSsMtq9ZRlIVPS4mTtz0qNq1uSNS6pH3qVc4e2ULJhAQ4rMeWK32jQ3LcCxFsxCSfWprDvZjktm2ejxIIAzcBBkc+jtP4CbjzyO6MhxBLRbPjmF+QceRJDL4WYvwubtZcweOIRM6GGiMobb9zyIK1YOtzfWUJmdwcL9D4u87HJ9E+eDGHCzmLY9zDkxHHaiPgcG3wI4kDiNJN0ww44rpdnaOaqfDCXmnY0Nz0o2cKY7mv+tgS3ty3piNMspdTnUzqwkQX8Hl53F4G/3o3fDY0nM2DbpK7z2P9N+CV0CslnY6uyX3M9IgvSzgSjmlJROBt6AnBUymEIZyLSdnIEVhSg7QPzW67jxrW8COR/z/+SfIipPAldu4Nprr6Pb7uHBxx/HerWCNYpfxB4qVgb+zRu4ffUCuj5w7L6TsBwP1y9dQmflFnJTs/Dvvg89muXtDlBaXYbz2vM498arcE6cxInPfA51y8bmtRu489zzQCGLwmc/hzDrIb+0jNsXzqPruzh8zz3oDix0b97CxkuvYeBnUfjEJxAWq/IkRStBGfKEUFEJN7jcgOZ9RL0O/uL//k9orC7Dc21MT82i3e3h/MWL+IUPvB/3PvAgylR1zFWdReI1jT1AFPPmyJGNdbtnxDxpY5q3Vw7N9LJuZYNs6psy8BnqOZAZj5ImIbJ+HmEYi/0Ax6WFsEhuf+TNWN7y5cQB17YQ0r6Cz/E8EHvVbDE+b5kxbNKQOOmyFNuy0OsF0t6iZS2TQRhQ6ZMj8zgXDT6bZbM2OtS+RrXNno9eFMJyCRtIupzoqV2Otr5zno0wjMSGtp1xRKsb02S+WC7So0sFMJQdp3Ejxru+0b5Im94Ub9U+mPFsdINIJkthXo37It9OO/S0U8GxyNtF9muVNCH9fjQAdYVE8QC254jSKNrdppIaPjMGkTltcpaN+jHyri8wfFG0HEtMKnMA8RnQ5XwXh2K0KbLycgCy4kDyb8FDr9eB79A2OPE4jXD2pMa7Phzbk3l0gFDCzS0P5x2z8LEeqMwqCHtwqK6aGiIdjl22Zygy+OxHVMdL9mInY24duO7Yjo1eaHh8mOcoYhsZG+usD/IsSUXKXQrrOVFJzvpiP5cxTbwIvp9DLIympi35ZBqIEiEz8HthjGLWR9jcwL/73/8NclkH1VIWjdoaxscnsbrewEc//incc+ok1tfX8dTfPCnW+Nhnp2Zm8Mhjj4mxq7Ad4Oknf4AL585gdmYavXYXn3viyyhNTqPZ6aLZbsP1s7K95ZzDNYi6JLheSa3qPMXOncyro1yGpedVzvXyG3Zl3y7EzeRqiOlszPFpTr0G2Wid4rfSGcaX/CXxMvCYEe6xZLDvgkeCLKSZgnfk05wrTLwpO6vBFF53W9t+Qd35n+yc9XrRTPAccMxVemKQxHV3LTWX1Iekld5xKnnTMUw9mHgtr2aQfuaWJYvDABnXRatUxsrULNZtMyGMjVUQT8+iU+CV+hQaXh7W+DQW4MEf2DgfWVguj6Pj+agsLqJfriKMY9QrY2jNzKNQLCMolxFKD+EMzHzpCcDsGJljU2aT9/S3FI/5TNpHZnCpUC1ngkPHVJsEaPvT1XIKyC79LA3/88BpPzPttLMfcTLgpMcqYLy2g/rlSlOtLbFtBYbA3PwYpieu/NRGaFmuSAZwoqb+k0ZrE/luC9mNFbRvdYDbSygXfGB1Gf03XkXR9mBf2QfnwF74xTGEjgWHkhUX3kL/zdcQTuRQOroHnl/A6dMvo8gBPojQP3IEA99DPusg7rTRXbqJ7o3rsAtZ5O+sgJbB8ktL8O+sYHNtgGJzAxkUUFxfxa1zZ9CvVDB9/CjW19YQXTqH/PoyljZbGLv/XpTzPja51eUp3PKEidJ1bASU5KAa1LCL65fO4eqbr2OiUsbEww9jdXkFr7/wI+ybreID77sP4yUfjW4kuh6iELL5dMIBcp4nC20pTzFRD51eXxa7nGeh02lx9YDnZOBSQ1ocYiDKl6glzUKumJVFwcu68kwWxxEyHjdXfO81i0XQjSCqmXkzkiug3w+kUbkwcZHmosB2ymazYoaY38yTTf3JoIFDcxvG/kw65UIJ9fomPMcXmw2+68K1+8hV8pJfexCgXMrL+GnGPVRKZTSbTRSKWVm8ectQqhTkxNXtBvB8o6CEt4JccKiZMQgC+L551aS1xG6nA5+mngH4vou+y/qg/os+2p0esq5ZjFzHScTJuKF20Om0USrmENEYFZl0eJqLeHvRF62VxI+QkcUy61pwPS6ktsytOVqVDELByWWzRskPbwdD3lzy0EJbD55syBCT/4jmqG10rQyifh8F3xZ+It6g5Jw8PDtA3A/gZagsN4OgEyDnO+iFgcxnBVqf5EKaHJ3Jy8Q2yuVYuFgYlamBr9uLpR14RK0WiqICOoyAThjDp3VJqy9qtqnqttlqw3OzyOU8hJ0uCkUfnU4H7Luuw80an1Ed+DkX9c22lIcbQrapgwE63ZZsWIoFTzY6tIYV8rBCJmXHgpsZIJ/1pAysN9nceT5WlpcxXskibAxw8fRp3HPPPag1e2iu3wbaTVw88zpWl69jZnIKt67cwPqtGzh2+AAWFhbw1uuv49aVc+jUV5GZLOPWjWu4dPYNLB4dANmcpEfjVzLncY7l/MMbJQkx85isfBou0Um8zGdmQtX5T4JE9VlyAk3obDnbE7kJ4mQoJLYmeLOT2EL4GT62s729oMhkO7TAkKQZ1FrM3RPR/Cqd3SGHYpKKkrSYnlSg0a5EmlwQ9JfOt4al3d3y8DY82aFwt2ROL0xD9TN3u12ZlEr5EirFinSuUrEiHbparUp+eLIqlIqYsWZRKRdFrp5pUxXk0SPHsWdhr5wEfJ8GWXinw2ugnW+/skAz89KZklLolVzikqaWKV3O4W/pG6nFnzgMe1u5hxH/f/BrWiQlaSb9U/PNBUG/zVbW9Lnt/PGCmbc8yfWd7MF4fOHrqFxayomD0zJvNQa8v/Y81NEBqlUc/eSncPpHz8JrbCA6/Qb6L5/GnloT1XIJq88+DQsfROmuu7HK01PQBi6eR/+tNzHYP4lqHMDruNg4fRYle4Dy+BgCB2hnQjQ6HfQGEZw9+zCd9bG6toxS7Q6aly+jcW0Je2emcebadcRvnMX8/Dyc61fQO/M6vKMnUa03sfnSCyit3sbho8dQf+00wtdeQpUMmjMzqHGaowRGjhd0MRD04Fg2snkbQWcDq8tXMT9xNz726C/gzXPn8bff+zbGCi5KTh/rN6/IE0Kr2UOhVEY2XwL6IRp31sAXLW6EBl4OcWjscA/6IWjGN+wH6AQ9vniJOuSsQ5O9FtqthrxT03wp+6ifywrjZz+I4FHFcr+PTq+HrF9E0DSn+m6dJ3QaOQplXLTrgYyfnJ9Da70mNw8z01NYW1tDqxbIYj8xMYG846DdbiPsROjU+vALeYT9FrJ5C3bcRqPekCtS2m8IGi206xlw21DMl9C+dUNOlt1WA6UKF/eGMJ9SKyTHWS6fl0WsdntDxijHYtb3Efdic3p3MmLsKNgw+evUjQ7xuqiMHiBfLKBcLKJeb8DxckKDcwHHes6xMGi1EPV6sGxunCgC60gcpXxEYqbPTYIvN6ndThe+64kN+AE3opYthl2CTgPdVht+PodsNo8gDMSkc6deR19sYERA3EYuX5IFkBvfdqslTzD9MIOxUhlhtwbeGsSOZ4xF0b7EIAPPdeXJM+DiyylzEMtGiZs7z8uivdkETV3nqTq3sQ7HzSEMB4i6LYQZS+auKKZp2xziboxuu4V23EOpVMGYRyM6HTTvrNPQtegO8WwbUS9AEAViqZI8DY1WKOayw+amPGg1Qz5vQW5XaBir2eia6c6x4fk5uZEIm4E8qgaNGgYZF55bFrPUQdjDxz/xaRQ9Fys3LuPsy6/h8OFjeGhqFoVsFqd/8jy+91f/Lx75+ON46IEH8Z1v/RV++tzz+C/hAI999KP4zre+hen5GTzxi08gWyygvtHCH/zBH+DzX/oKHv3Yx41pXqoH1kvgreeh5OSTzI3pOXRHjK7D6sq5arDN5Z6eDElraxLURS41YTJO/4ink2mShy0nTTNNjwBpv9LQcMZpGHdL+q2E1U9X86H00rjpb8VVdxietJRuOi4tx6i47+Yq/nuB49UUTxdc0E+ePIn77rtPJkA118lB+pGPfGRrIedpgLvTxcVFGcDUF88rTNLgO025XJYFnjcbvV5PNgTMj3LfjsrbO4WNikuXa7jOtL5G4aXrWPHYvn+XH+kwLXXT6fJ72K9pKY5wDyeBcrJIzKQKMyOfm+UpJ2NUgw4yoD16Xu44fgGFuQVkOpuIfB/eRhO1a7fQeuVVHCgVMeXYOPPiCyjNTmLm8BF08y4KVCnME8UglLZxeiF8J0am0cQgDuF3erD6XKSotihEdc88Fhfm0F+5heaT3wGaTYSXryK4cRP77j0lC/qln76Axfc/DKe1ieatJVQXDyET9dGub6C+soziiXtRdGxceuVF7KuW4U5PolAowOECwKvMgIshn18iZB0bec8Wl98Ls1O4vbKCsLWBopPBrSsX8Lv/1x/g1lpNJumFxf14/yMfxkc/+ii+9vv/B06//jLuOXYU4xMz2Hf0XrFg+K0/+kN87jOfxqmHH8JTzzyDVr2Ol196CZ//zGexb98ivvq1r+LEvSfxo+d+yuMiHnnkEZy49wSefupJfPnLX8Jzzz2H5eXb+OIXn8DX/58/Rr1ex8T4GGqry1hbu41f/9W/j+9973t44KGHsWfPHvyHr34NJ0/di098+lN4+qln8Oyzz8rY+eVf/goeeOABPPPMMwK/ubmJf/Jf/1O8/xMfldPRudfP4nd/53fE6Mrv/dt/i5/87Q/wZ9/4Jg4fvwuf+dzn8Uf/6Y+wvLKC9z3yCD76+GP45je/idXVFUAMKVn45Cc/Ken+zu/8KzQaDZw6dQr79+/HoUOH8L/9m9/FBz/4QXBT8f3vfg+f/fSn8eSTT+Ly1auGjwfAPceP4bf/2W/jme9+F8u31/C5J57AX/7VX2N8fEyupS+dexPra3dkkdzcbOLkfQ/g6PHjqDfqePrZp/HoRx7D3sVFXLlwDi8+/2N84fOfxXe/9zeYX9iHRx97THo46+Lpp5/GL3/l7+HzX/wScq6LXj/An33rm3ApFdRr4rUXn8c/+Ee/gXse/DB++NRTOP3y8/jR08/gxLGT+MoTv4Tnfvg3uHbzGo6fuh9nL13Bb//3/xzze/fJRq1Rr+M//v7/iQMLCzj3xus4c+YMFvcfxCc+8Ql84xvfwEcffRRzs9P4k2/8KR771Gfwwgsv4PyZ03JbXq6M4X0f/BAe/sCHpc1e+OFTuH1rCY899hj+2W//d3j+medw+eoVzExU8dKLL+A3/9Fv4OWXfoI/+7NvwM96OH7sLrz86mv4wue/KHPo97//fdTW13D2zTfwxS9+EUcOHsRXv/pVjI2N4/rSTXzyU5/B4uIC/uPv/wH2zC9g6epNfOrzv4RHv/Ar6FERWDaLX/ryl7G5sorv31kDlZcdOHgYH/zYx/Cfv/aH+PM//jouXryAL/3aV3DqvhNYu3oTV86ex3f+/M/RvL2K5559Br/+j/8hHnzwQVBF+PpaDf/hq3+Iu+45iUc//Jgx+OW4ZprX0/fQfKVzGl39Y0Ny7tJ5luH8bb2xk0GHf7y+GfWdDkvDMNzJmEd8vs+QIN30n4apm44b9b0bHMP1j3gKp+4oWu8Wxnco/g3DKQMZw11hbttZpmH4n8U/nJ742ViiGtYW04k0rUhd6zy1c7GTqyUxwsCFi41n/rjQa6PyWks49/sDdINATjTmzdC8k7PRf5Z8/iywo9qF+Lu1jYan8X6W9IZh2Qf5x76pf9pnNW43V2hRNaacvXllat70WMN8L5XbGT758A2UDI1Mg4t80EPec8Um9QavP70swmtLyK+tI0tLerShjQG8oAe/00U5jFHqhChwER0rI8z7skMX5T58/3VteTN0BhF8nr56Ee+RkS2X0e60cPX6FYzt2YPi9DSyPElnHJD5qh21ESFAN24jyjqICh4Cd4B2zoV1/B5Eiwdx+rXXcfvqNeQmp5HbswCnkkM/auO57/4l/v3v/ms8/+wPsbGxIVfoLplyqKecN4CAnKZoK8F3XFhBDDcaoHbzJiqugy988uOgDsULZ15Bv7eJxflJWFGAc6+9iltXLuHgwhT2zYxj+fI5dNZXkLMsVLM+Du+ZR+3mNfRbGyKtcevSedRuLWFjdRmDqAeaDd4zM4nG6go2l1ewfuMmblw4h4JL9tQ+1lduoVO7g25tA63VVXhxF2vXL+H21XO4c/MK1m9dhdPv4q+/+ce49OarODA/jaP7FsAF4g9/79/h2tkzKPOkiD5Wb16Xq2hupicnJ3H08CE5GV65cB43r11F0GqCbXLxzGms3bgOn+e+dksWoSvn38LhfYs4efdRTFby+Os//1P8xZ9+Ha3V23jg2FFM5bN49YfPYO3yJWCzAavRxETWw+bKEuJ2A5mwC74WHzq4D0/84mcxaDXghR2E9RounH4VG2sruHb9MrI5D649QNjYFFw76CAT9jA9NY6jxw5hZryETK+D4/v24v4jh3BwehI3z51F48YSVi9eQI7WEjfq+PaffBNrV64j0w3QWF3F2s2byNk2Mv0Y5VIORw7sxfTEBFZu3BA10sWsi7mpCblOzzpUhR0ibDXQqddw59aSMG0219fgcB2wqNSrgYKfQZ1it7XbiDbWsX7tCip2Rur7zrVLqN24grC2ilXWSa+NUtZBd3MDK9evY3XlJrqtOiqFrCzak5UieNK+eu4conYb0+NjmBir4uiRwwjaDWmXvEXaDjLdDm5dvIib58/D6rYwVcxhfqyMmVIJK1euyO1Gd/0Oblw8j7nxClp3bqNzZ1VgV65dRNSq4eals7h19SKsPnktLDF5S62g5JnoBZFY1Atpka+URzCIsbFRkzHbj3sIgjZcz8b45Bh6YRebrQ1kCx6Zt+R9ngswx1C1WJQnANr44LU/mVp1MdZ5Uec3XSt0nhx2CZfGIS8Cwxy9Uk6fZNK7ASaocXQZRxzdGXAx0W/JXQpe/RqvroanafN7VHwadtQ3cfineUzD7EYvHa5lIX6aBmEYp2HqKv00DQ17N1dxdtAil7G8024z0XCh5uLC0xy/yczBm3PC8QqOdHgip5962hlv2+YKjm9JzDfD9G2RfpGPSdpG88H87shL6haGcYQbjh8uI+OVHt309zDsqPQkbz9n20set7iKt1PTPGyH7PzSeHJr862NfqN3K+HXIOeviPRRXwCZx8ybOkdQJtOHE8XItXqwOhuYmpxB79BR1G6soGwBU/Oz6HabqAVtVCbGROlPb3kJjf46ivkcnChAO+BJ3IJrGRmKoN0S5UZZyghHETYuXUK5NIk4CtE8exbLr7yE+buOoRf3Ue8EstjHYQ/ZnI/SwgKy1SoGbXPVS47kIDPA2Ml7MLG4B5OXr+LK6hr2fvD9cBb2YJObisQsbtjrST+SWxLZ9RtGt25ADYghOt2eXMnK7Q7H+cBcux44dhyf/cSnsLKygrX6HWG0q62t4RcefABLV67JqZVvidyocjHoNhuo3VmVk1Ap66OYy4MToe9lUMplhclzYmwcfi6P+dk5FPMFlHMFuQ2hSaOs7coz1G/91m/hxz96DufOnkF3cxN5z5fbhEEYYIq8A2NlZN0MStksfvzsDzEzMycnWY4Fnk7X1zcwOT6BEydO4OOPP45sZQxkXqLVtWKujE8+/inUb6/hm9/8FoJaHdPT05gcG8fGnTXU7qzhiSeewC//2t9DN+jhpeeexcGFBRw4sA/PPRfhuR8+Cz4jcEN+9MAhFPI5PPv9J2GR+Q4DjBeLqGTz4AaJTFdz0zPCnPXw/ffhsY9+DPUr1zHo9eD1B/BtBxvrNXRabbH4eOquuzDl5/C1f/97wpeQ930szM3j/ntPwe6HmKiO4e6jR3DqxBHcvHgRpWweiEL4li28EFY8wCsv/BQPPvQ+/Ov/9V+hNDaGEC6CXk/oV/J57JmfxZjvgm/uzOPGnRXkfRtHDx7AmZdfRLWUxwOnTuDimZdx8cJbaG/WEfRoIZIKqozpWW502f/eePkVVHwfJ44elfTLhTyyjiObYNqXJ1tB0XMwXi7JNf79J+/F/Q8/hDMXLki5mxsbaKxv4IFT9yGfz2Pp2nW0GnXMTU1j79wCitkcco6H8UpV6mr11hL2ze+VOvYyjoyrqcoYKrkC8o6HASU9ogjj5QqOHjyEF57/idSPFfVRLiMzpUgAACAASURBVBZw7NAhXH7zHC6dP4dXX34RJ97/Qbhc1KNIDlXkc6CEVC8M0QtinHrwAaxe/ST+9vvfhUdesv4AZ996C6+8/homZ2fwgQ8/gpvcuJGrXxhxB7h68ZKMA/brvO+h49potQMIVzoPEMnTrs5NOmOpn/Nsei7egldAzqEiTJm8oZu9goklkeTFXBYUjZOwZPe+HWYIpejuWAg0Q+l4fmu4iH8l7wAaprC6WKQLonHqaj6TmwcJVnjSM4uj5tZgKQ59hOE7q4Hg4qSUzRs3dz4mHxqurl7zbiFoxFbZGJDOyxZA8sG0ybzDRTruk9mK7440o5iYRKQBl2Txdl0PMUWT3O0F2zQqNx4GTsjyxCicKAPhouU7mPwlBRvmRqD4z848EiKBEgmFt5cvXQ5e5qvsJcOZX/4pDX4rfYNnaGuYdkyFVxqahsKp/22uee6W/kpY7aMKJ2Fadn1vSookr/zcPFEULImjWl5KI1g8lZCHQhhX+qLpr5/h80AfJTuGe+EG2jeuolawYeXyGCzMk+UQ7mYNy+fexEYIVI8ckAG9cekCNroBDh44iEzQhkeWZ27k+CYKBw5NdFJbAbm9my0Ely6jsjBAubGJzJnTmLx5E10yN+0/BG9hDgPfQW3lNiK+505Pw52cgXXjJqxWDLQ7cpMQ5nzEgwLqlSwGBxYx2LsPjVwRQZdMYQ6m9x2GWx7D9PxeeTOl8qE4DtDu9dGNWF4HnT6wGYRo8wo/Hsj1ILnRN2t1vPDSy+In82Wr08bSrWXsnV8QkyhRFKNWq8vNCSfF5du3cevWCnrRAL1cTrh8w6gvnNl84fBzOZHQoGjUZquNRrMLMnz72Twc15fvdifEgcPHcPyeJtbW1vH6S68hDDhuXdnskuOeWhf5vkxGqnvuOSkc+rxedV0fU7NzmJycRavRNO/UtoexyhhiK4e4NQC6NtZXWxivzIKc3fWwRqWRaHZ7srA3W5tYr63JQjA3MYGi66K+uorLAFbW17G4/wD2HziEs2fexKWr17A4v4CpmXl4uRw6vQhWxgU5qLlR5+aat21BN8Ta0hrOn35LuNXtjC93Q0E3EIuOdpTBxmoN/cNkjrNFAoA8CDT1SqMVnVYPjUaAWqONXt/CWj1CrdVGj0PMy8r7f63ZwgHbkaeDThgiXy7Dzxek3li3jdoGNtbu4LZfQIs3H+0O1lZX0XrhJUmHYsCdRhPtZgMOF7nY8CvQbjs5qoMgkVYI4q26J+8Aue7Ztp1OD81mW1TYU1cHmbi4ke7x6bDVFcuYnTbVX+cRdUI0NxpYXrqNO6sb2D+/B61WC2+9eQ6tvoXxyQnUa3VkBrbUV7vdxWa9hU4nFJFeagi4des2lpdX0ep0hQs9ioEwGqBSnRSbHiu314TRsFodRxD30aMZa9tB0DOLd6u5gX7UQ76QFybRqNfEZr2GbrcteaEUxOzcHtx14j68+cYZLN+4jRuXr+PW0hI2Gw088ND9uOv+ezH1/I/Q6LYFplIq4fbSMo4dOox9e/fK1CRPpMJlRI0mPFtvr4npuUvXH4bpXChz7NbalczVCZJoilNAJaSTLBF1QTSTtIEgPMMNnmEak0S2V0MBHKar9NPh6QWF4cPppGEVn67CpfOnsOoSjt/qV5w0HX3D1fwrDOnyT+tCaaXTNnS3meaULsPTdDSctIbzwzDCMh/8Nn6KqRjtRMwDF3z+cXIkPt00feIQzuTHiOZx0iYcww2sqYd03ky+tutH8dXVNDT/u7mEVxzmhT/1k4Z+K37an/4eFa9hu7nEH84nw5Suxu0WJlq8hME9WeWT8cHrLHZn4YiP+rApOmQZUUOKuizfuYWlK+eQo+jYWAUH778fBc9DcO0yVhqb8g5w/N5T2Iwi3N6o41Z9E3XECL0sapUpWGOzWPUKcvoM5OQcYb1Qwrjto8PTcaeD7vIKOssrqIcxWq02jpdLKN33oJjTfWPlBsKpOWT3HcIdr4DIKSGc2YugOoWWl8WNZhPLN2/CXlrB+F0n0M2XEQx89GNuHmzM7D2A6cX98JPnHU7AFGHLFiuY3XsQYwsLqIchmv0Yc4cOoTQ5ha5lodntotZt44WXXkF1ehLHTtwNy8mjUKzC8fIoj0/IZN5oBbh29TLylQkMnCyW1zcQ9QeobTYwPrcAt1RGJx6gOjUD2D7m9u2XG4iQYnndDvLlKpxsAZWJaWTLq6L++E6jg+r0HMZn5jC3Zx+KxSLIW7148Cj80hj6Xg4T84vCRfyFr/wqXnzxRbx17gI8r4/3fehR4T5+9pln8eYbp/FX3/8bfPzTn8P8gRkRv9tsdnFnvY7j996H+bkpvP7iT3Hu/JuwinnsOXIQh+6+GxeuXcFTP/ohHv/Yx2QTe/b8Ofi3VmBns/jFL30FBw8exGptE7U2n1kiPP6FX0R5vIq5/QfRs2zY2Txm9+xFP8PTXoRWp4PTp8+CfDH7Dx+Blc3BKhSw7/AxzM7NY3HffmSzBZy7dAXL63dw8hcelrzeXq1JmjzhtYMIE7N70A2BerfH3RHG5/egMDGJqcW9sPIF5CfG8Lkv/TKe+dGz+PNvfxsffPQj2H/wGMLBANduXMftO2sQ485RiPHZGdxpNLB04ToeevhhlMeqWNi3F9WpSZy/ehmx62J2717sP3IUDUqReFlstgORbKCR+LHpWeybn0VrfQOhewNupSqbwcrMAnxqvqQdiplZySeflEoTE3DzedxYXsXCvgOwvTzfoDA+MwOvXEWQcfDGxQvIVybh5MnEOECuVEGbT1O5AuYOHMLU4j7kxiawcPAwas0OXnvrvBxmWkEMSbcyhkyuhLsfeBCbQYzDJ06hOruAfLkgdbfeDLDn6DHcffKUbHxoq54LOKUy1jfryHgZTMxOo8XNYt+SvBy+51584PE13LpTxzPPPS/hDz/6YeHdmDl0BJ/50ldw9uxZPP3jH8ttzHqziV/7jX+Mu06dQtAfIIxDYWwUYatk6uEcp/OUupz3dS5jvM5nadj03Gh96wK3pwaQwIqgLhca/VZXCUiiIuqzjacZISz/uKAofcVLu5pZuoqj6aRppXH0W3HTi4iGDdMgjoYpPv0KPxyvaSttwqYXTYbzL10+xVH66moapJFOU/zJAqIwKsaluITZ7cc4Vu87wZDRiz89pWseJW3SplKcZDOwFZZK0KRhNgsaT5d0iMdvoZ+EaTk0TOPT4Upe49Q/ytU0CMs/zb/S51v3cJjSYbjiaJj6hR615cWhuRbTeqZKXiNzJyhUtsIrRcrTUswttviU0Uemt4Gw04TvFpGxXDi5ikgTeHEHVkwRKiCXL6IXxWhR+YwF5F0HhW5PThehlxdFNBlngG5rE6VBH9l8AW07h0Y3QMFzMGhtIhd0RNfDCiIUJ6bh9n3YPP0EDfQzGfR8pmuhFHQRdJvo+S4GeQ+xZ4v4ldMboFoYQ8DTa99oBxw4VF1sOh6fGliHQRDI9bUTBxjEND0cyGYljPvoNtuYKVXx5muv4X/+l/8Ck9NT+B/+p/8FE3NziDOuYcjkyY3yAtKXbAwy5PEA+t0mlpZuyEn34JHDKJVKaDc2sc43zEGMibEx5EolcCGnGWNWPU+C5COg/DDpcYJvcxPretKe9qAPL+4LA5vcbrEMHI+2K3Wd5dMGxcf6fTkdEoaMgFnPQafZxWZjA76Xk9uEfiYL2/WFKZHaIbM5B45rIe61EQRdZHwqcrIQtbuSXpYy/56Lf/k//gtMT8/i8Y9/FvOLe1GqVkSyZGNzE51eV75lw9HtIQy6ckVMEVVeg1Ne7J//9n8Lwt77wEP4yq/9Cub2zEnZW52ePJ+5li+LN8sVxF3RUMknFsqVx0GMQZRBzs8jHkTSdhZFz3wf3WYdGISoFItyouTmgU8ZvLom17/UJ3UG5MrSv8+88TLmZqYxNTGGQRyh1axjZWUVhXwVcwvziOOeTB68PaQwvTCOWhY8t4BGJ4BFXh7LbFBoFx5RgELWEY53OXjQBC3F1Lpd0Ung86q520E2V5BDjOgbEP4tI+4YW570p0x/W4dBN6SuBF/ocGxZiIQrnmOYysS4RrGua/UNXL54Ser/3hMn5Znmzp0aGo06vKyP6elJo9I7ueLmCOAtCcX2+Fxg+1kEThZd9q1+IKJl5PYLO21YgxBeLo+eaAC1UKRI5CBGEHLcdcTGveP5cHNZcMxw7uGmoBd1RHzOjiyUy1W0wz56vE2Sm0Wjn4TlSP+G/aTFn4arX3HS4fKGrgEEUGC6/BsVp4TUVVj6Ca84Skv9Cp922WH5U9jh791wR8GPCiO94TwRTsOGcdLppb+HcehPb3aUjuKon+XTbynoz/if4irdNDrj0hq2FFZhiMM/A7e98DJe41QPQJq+0knjjorXthuVnoaNctO0NF7TVL/CqMtwmYySvpIOZ9ywX+mQrpY/DSPpiXKZjEykqh2QYi5mfBk8KqEgc6SboeEdY6+6M+jDLZfgjlcQBhnYmSwa7T4yji9yywW+zQZcdKkUJIdceQxBGIrCjDDPwU7jPD66UYjAipErV1ATO74WeBXtlnPokDPNd+UEmvEdxIMe6paDfpcLlwW7mJMyh4HZrHVsC16lAi7WzXYDLk0R5MZg5T00yCHQDIyaV+oO4W6DKoepZSyOjWYqynIPBsgVikDfh+UBG40NcHEcnxuXN//Yz+H4yftQrlYwPjOPbKmM9SbLZaFaIh4V79jodkKEsYOs78AplUSxDRmLCtUxuDkXWdfFVK4g17iVmSl5a4z6loh5sV067bZsJmSzQT4H28KA19AylixR7uNmbfiFskgLFHJ5KROV2lSnqiJPzBOc7XqYmC6h3Q3Ri0N0+WZpO5heWJSr4nY3AK0tUoEM1Te72awwQ7GtXMeHS7GzDCVIInhFF9WJKXlyaWzWceCuk6INsjg+ier0AhqtJtrtBrLFIqoTkwj6fWx0OqKxMlsoivZKkKGR+iHaLew9fBzVzU3sPXwUUwv7ELkOWkEXfmlcJEqjsA+HMuCUWc/nENsDBFRH7bnwchkMehGarS4K2RxKYxXZMLW6EfxcCfmch17QRbY6gaBvodXj9XYH2fKYnDp5xc3rZo7fhT0HMV4ticx6vlKBVywDbgnj5QlZhAduTmTmg6CLOM7Az/siC99uBShWJsGTZxjForCFA8TLZ4VpLOMN4OYMixev5QtjRURRD2Gf/aCIDtvCy8LzzbxEJrBOm30pg2ypIsq1uT/g5oUilWFsmISdgQveBLB+qdCmkCvJgklm4NL4DA56BVCCwS+Pi8bOynQWbrGCiLLx3HRHsTCw8cqbdVwYn5SNjFvMiE6FbjcmiIhJtjpNWewJQ4kQPh3EVMtoZdDohsjnfAw8B5XyOCL2z34fjS7zNpB2yZZ85DIlOTQ48LDZCxFZFNe00Zc+ZhShmeXazFjpOSo9r8l8NWKeY7jGCfxfXQ0GGqCR6hIgPWkrXDpRhaXLcMLT1XDNlOJoOP0aRhj+NC7xikN6DOdP4VlxDFO/wg+HpfEUlmEKp7QVTukoLP3pOIZrHPPAP+4+h2EUj+GahtLWOLpKS+OG/QxnGqNgGUb65MCmu5WHRDOT4pCmxvNb/UJ0RPmUruJLGkPl1jjNr9LXcLr8abjCqatxdIfzI4iputH0FUf9xNsNV2GV1igcDeMCTmlzNa8h71m6CUo0kEVUzBHZGPAZw+HiSsUaPWREbSoVUVD+05H8OJ4nkzsVnFDNIxVXUBMVNSoKI1jfKNQIyOTIhZactDT76xdMfVkxwn6ImO+d2RzcREMXfIgmMcfywJMA5W+ZazLl8AbBtl1ZpBxuPLjZ5FONyzxl5Go3yxMFdyqiOSwjizBlmSkvzFMSFz+eKKqVsnDthv0eqL0s4Bsjn2Rjo3I2CloyITleASE1rIkonoOIjH0UxpHnIb5re3IaCqM2ClkfA25GaAo4Jt9AH77NjZCFTqMNL5fFwPVl4eFkx8k96nVFnMmzPfT6Edx8UU521OrGjYMziIUpjqrUzXskYItSF+aBObZkEpfXSRpmSpQMyYmQzKSyc7PltMQxRHkQ0SAmbRqDxpvYv0LafuAEHFCZjpnf5Nmi24Vr035DBl6+IDL2rG9yLgdRKH2K/Y/jX7iR+xBGKzJQyWmQw1qecMyCTXuQXJT4xk65bT5Ai/GYRBMmxShpKIryF6wfKpgh3QEfqjMZqTvKvufzPnrdtrQpN1cWNdLx5iMKjca0KJQ3ZNqQIP8OGfACnk7lajcW89Kkm4nNvNLjJsIZiGis63lodzuIghilbFmU27BN8zkq4yHdDHpRT5TV8FlK5q6EDk//VKZDRrp8Pou4yw2wjSATSvuxTMJDQA2DZOzstcVaJRX/UFshVXlzkzXgrYndR0baOkI/spB1PakHo7LHPDly08qq4fzM8e0mmgsHcqLnhs3M247to9frwqHiISrosXzResdbKooDs85pUZKv/6IZ0aKxKxtRTH0hvtymNOqbKOfNprLD0znHi+sik6EWxTZEISE1BSKDMKJyIB9Zzi0ZG4EVJe2qs9X2usD+xx/HM3/Dfs4d/JkUzbf1l1eEhUJ8ikhXv3VBSocpYboaTpd+wms8GzQdPgqWMAqv8SZrpgCM00WNtPmTE0ZSQMVluKbFsFG0FEbhlF4aVumpyzj9MUzDmQfmix1mt5+mozQUN+1Pf5POMMxw/HBahNcGJay8+SZAjJP4EZsCpauuwtKfDuO3xpGsxg+Hab4YrnBpl98aJwDJfxqmae4GpzgKp+mn+4LC0E3D8Vvh03H8ppSADFrWIkXTyBCXlIEl4UTI6d6mNT/H6E0nI6APLriOmQQoZWD092wtEDKhiFYyRyYoKtgAOYKjDrX8i15ungjJvxgHZOiyRRVnxu2LuV++bfMkpQsL3+856fRjs2BQzScXJ4rkUUELFwKqm81anrEjQO2GGUt0GnCzwj4ikhEB+yyVgiTX7FQMQtn3PK9AjXw8xXYsMgBmBrJos/x+xoVrDVAueCJ9sbRSh+1m5aTHTYuV3GREXHioi1mMGFA6hzuXWMrHhY7a4Cj2TjGoPDmqLRv1ZgcBFxHHMCfl8rwCp4pVMzdYVAjTDYRJjmVgj+e1u9FNbp6+lK+E9Un1q2QeY/3wx7bggsVbY16vcuPC2V50ZtsuqMyGmza5FnYTnpbQnGAHZJgk02ovlL4iinMGMSarJYqgy7t/q92ReY8LOjdvwtmc9EHOMbyuFpPKg4FwlleKBeRYDxbQJX9EmwpPLJEoIMMb55WIIo9Zz8x93Fjw6ZNlSBRIUW0sF3P2X27MqOedEzw3jWSq/f8oe88gO6/zzvN/c+ycGw00MkACBEEARCAJiqQo0ZIs0bQk25LH49qdkr3lqamdsXdrP8x6yrNftra2andramqmakPN2LIta5UoKlkiJVOMIgACIIjQaMRG6Jy7b05bv+e8p/uyDdqzl2y895735PCk8wTMqEDm3NXjRKZSKjAhiuOKt44b2JDtgwauY7mCqdcNGTOGCE5r8OAKbIk0zFbdPPbFkA5FVIQ7jVAnCnF1u16olEDQzo97pVY2j4CUR8GUuiE6DaknIzbXcKz2iYVs39crDmFWGwS9cfuGfckYcQJTaURMaTRul87sS7c3YhE883EO2AdOM505B2zzNEVEgmdF4nY1gXMb9kUcszGYn3pYiWRMq/llRXFqg3EiIbQheSPOEyLnK1Kvml/5UCRpsMU8FRKTgWNiqq3uugm9DzAGfapVi4rFYejr5rsilWwx+FAqVJWN4jkwrwZe/ZrgFXOyBn82wFKfTh4P0zjXHv5b2VduF9Yxls2w+8cDRJ/E7+Y0KrcGHAPps1mab5j8LCYT69P4zceXJ49/93Ft+DJuoVydzXXw3fetuV6fZg0GbTan+Xaby39cvRvr8H2lT75Mc90+P0+f3tyeLwOw8en+2VyWNMrTysZ6LMiMd0vrC3myLfhN/5g/ylKXr28texP1599tbMfn/YeevuzH5fF18p68/tmcvrFsc52+DHmayzA2/84/m983529+z3f352z1G6EgRGIwf8Sut/fYnsMV1uDM3R10IhFWLb+kmPmbBsGWBBICsFaqETMtwt2kuSEtIwZNq1hCA7+uqKpG3Tci1BcAJUUVg6Nt1FRS0fztR+pOEbIGlY92NAFRAEJMHX3F3A5OAY4tHhOccBwzuFpElXxRqSyc2qqqlaLaWlJ2X5tItygaa1Me8X7UhT3BwQwIi7Q14hTkHAsboq82mB8nOo0AvE3Tnz7EjaOMxnHjmVdrqsW8sNl+w1QHjrxRCQiYkJKpdlP0A+jiH7ucWwg8fUnpljabmVDM3cezpokY7lxLjpvEdgGXyKFAGgbhZX6/HcAFoLFWtB2NUgd6ACAqt7acsVQqpXxhlc1nSB2dAe6ccb7E+A0DMCyCpQCz4O7gwCMRQwTMAMQAa806pVNJK4dbUjh8CGnKGXgPkAlEA2kgVwC8ub0F6eKWFC+OxHgMxsjVCWXRAzA/7ER9NGmOk2w0UMIAFqzt95pxmVhGwIEqjEc4pEAVZTJprSwvmqJaGAlHFWLExbSIhgJHTuG4ivi3D2I6MD78pGOuidpNtOrgjpIRs63GhBYES/+wzKiVnLtUOFWOhwvpQ+RLPLe5PcG8VmohmycLUtKoKRFxXPPKcsEpNeLpDmkSkiWCDwWSLtXdPOPIkH1RD7n5AqFDEMNNc10IkUN5uF3my4hwxOshCBo4aUx9Y2ZPzv5wAWiwAEIpLWQOowBH9VDFpCtIlpC8YJ+PRn8DqUKlpBREM4RQ1ZkON8KsLdYqMVsHTODYe6vFgt3X1wkQZuoSZfPYl4nj3rimKlKxYK2a4VTzd3YCa+mf/p1P8795z95v/h356r/60z8jo89MJp/BP63mpn+a8zabgPkslPu4sj6Pb7O5Lv+u+enr2ZjP//bvNz6pgzQW8eM+zXX48g9Kay7P5mnO67/7PPz2adTl6+M93/07//TpvvzG51q+JklBc1q92bUphTeQZxvbtyxNdTX/9vX6J++a++x/8/Qf8ja3sbGsz7fx6cs059+Yh3f+vX+Sx3/3T1/XxvL8bn638bv7DdAPbDEBqbTpCgJfTdxmlDxiS5NF1lXOL+m1V76j73/rb/ThB2d15tQ7WlmdV1tHm1rQ5DWEhMJO2QApXGUikjC0iNtMEGcsEjabXzgFkEEU4F8pKpPB8Qv2vDIuolzBXjuqRCRmjF8tBCCqK66GUomk3blTHkUkAB2R3tIZgj7UND01rle+/Q2LwvbTn/zYfIJv3rJD0VhMCXyP18uK1p2DKJBOGa4wnjBxOHbM3ODG4fijDiFhj1+t5I0Tsmt4M5esKwlniig1HguUyzAFgpCsKBuP2P0jHKX5SwcAFXP62Q9f1n/49/9Or/38NXW2d2j/vn2maY2iHM5lmB8UqJgfRJcmqcCvuzmzImAOkgDuYSOKJaMmTsbDHmPAhzvHPgxHGo0oBfJsOBetThuJPVs3oghEb4jT0KljFuKxqJlRwZWCNBDXIhEASOMvHC6vVFg1sX08wUrULSYD85CKxRUmSl4Kt8s1ax9k6UTKjnlnXizKIwgyhHQGT5HOZI376EgYzrGseKyheCD9YE+yj+BImQ/cwapeNqKS/hAABiXCRMyJ1/FNjk8DpAPJRExpFArJbzEkXJusNQQZkotkHJ/tVZMgZNJJ8x8A4ch+xc0uLoJRKmROIhBOIEzWA3E8RKdZ4xBgBG60Yv4FmGvyxyJRJaL4gkchoSrc64+OjGh6Zkr3x8Z06+b1gHuPC7E+99Uov2UTUcVx7sXAQL6CoHTxpcx5FDNv9SOFgTipKp0IAmwZI+mvPNkHELAN88Jo55LIiDFMU7lSqpoyJCgUMz2UF2ONmrKppF1tEeork4zZfqIfSQuqUra1g/umXzbXkL5UUi2pJR23PTo3O6XXX/u5kgrplz9/zc4gcCLK+gSOZTwx+SD4RZqHc83vSQN+sS94+r/IV//V//hnDyr0oEp8oeaKNyL0jyvXXOZB3x9UzvfLI2Wfx/eD381pvl7e8/HPjemUaa5j43t+P6hu35Yv/6BypG1s15fz+T/y27iZv2/L7/NCjjAa31//9O8Rwdl7b28eHFg4TBAV6+Pboyzfm3/7enj6fm98PigPab6e5vf/2PeNZTb+9uV9H/xvnuT9x/L7975885Pv/jf18d002jkWjcCXOyJ3eGk7LMyfi8Zn2DQMV1RTSzyks3/3E1089Za5Zt002Kez506biHTLtm3GkRWX5pSO4bkJL1FSIb+qeo2AH0nzfV4p5gyYYPcb5o64UVYyXrdAEvVaUQQ1wUd6jMhRiEMLy6rVC0pnYwo1SgpXa2qUyupsa1G1uKJQpahEGM3vFVXqecWz2D8XVF5eUr1YNpixZ/fDFkiiPZtSbnnOnIKYp68YItiSiBjFBVIDQgSgnIiZQ45CPqdkKqU4+kgq2ThgRuFyAKwAWXfnWTegzfEjFCzpyUZNhaVFU1TLJGLKxkN6+ZvfMG9rPR3tOvjYIzp08BFlUwnVywUjCAiSUuW7UFzKK4krXGz26xWVVrFDLiudCCuTTphmf4O7Z1wfV8qK03i5pDia8IhuuRct5g3JIiNPckevhpKRqCkmQbjg9CRmncaXeU04qmmU8ZfeMO4ct7xJvH6VVhULEcELT4EEOCmqXi0yETbuaimvOhw3QXYIumTPkkIhEGtd5UreECNIt1YuKBKqKVIr2d06jnzwfcDdvun7V/NKNKrKLy2YdjncbirN3TrXNkWFSjmlwtzgEx2tYH0gMEu8XtPqwqzClbLaMhlbS5WLpnMQrhUVrpaVon2intltIffQRbNGSMXRnGdeSirllxWLhdx9dZh9iKe4JSMO2NO1khunBaguF8zvPvMQw69GpaIk0eEKeQvGwv7Nzc0pUimqI520tSqX8kwrSAAAIABJREFUyrp97ZpW5qYUDzUsIllvj9NCr5fyykCQoSeCBMWJJ+3qJlIvqVrKqY7CoRFMXL1UFYfAK6yab4a06c1VlAC2YupbKUqsC/oAtbLNX4wwxmjSm219yc5Xg1DF9YZaEnHzF9GoFRUn2A2EPGPk6sX8HORM8TAShjjhzqyiSL2hJBIAggbhcKdWVporiFrV9uHC5LgKK7gtbtXgpgHFM2lVufZB7G8Q/OPhqYdp6zDLWA4DjUgZmv8zO3R7E/zTXJgk/3sjMPTpJq5qyufL+Pf8bgaiQTNraRvzNbfDu2aRtM/bjODJ3/z74+pv7gP1+HJw3Pbh3tAmJ0AaJtt09zBeim0TbxSdgXlXLFDaM/xpFJqrh3sqE4V5kTgZjNDgftFpJvs+Wf0buGbbw9YfIu+sIyIT/zLf1G6e45wY0s8NT7sb9BNhzX6UwPHjt/E2Ifnm383ffVUbn77/pPv2N6Y1/yYfv31enn7t/kvq9uWa62xO47t/x5O/tfXdsA/XyxmNGwReNKGnu4u00JAMLGwcjAm3EJtGw+rKppTgrriQ09LcjHl5m717T9Fa1ZDXu+fP6+716xq9fEm/9tnPqLd/UN/8m++aQ4/nPvWc7t69qxtXrujWrVvKZgkGEdKXvvDrIsLeN7/1HTMLuz9+V88+80lt37ZHf/3Xf62V/Ioh6Be+8Bnt3rlL3/9/X9bMzJz+66/9gS5cuKAPL5zVQ3t3aX52WqM3b+izv/kl8yD2wenTOnH4cV18/6xKeUSH3NVHdOr0u+Yn/Qsvvqj2zg5995XvWyyB3Tv36r133lUmGjUf2N/93vd18964Dh87bqZVhdyCfnX6lE4+/ZyZy929PaaV5XlDWOfOva/PfvbX9czzn1Y0lVKlUND//r/8z+rMphXLZnXt2jV96cUX9dMfvqxdW4c1NLRJN65c0sH9D+l/+/rXzZd7f3+/JqanxD3sgQMHNDY2ZqLv3/3K7wr/3Iiu+evs7tSx44/rtVd/oR/86Efa98ij2v/Qw2ptaTGvcA/v3afOzk7duXNH7596T62tWc3NzenEyWfMd/zk5KTu37+vd999Wyef+YSOPfm0tu/YYYpP7775ls688yvbO898+nktr65qx7Zt5jv+3Xfe0nWiZg0NaGLivlpaO3Xw0GM6/PhR3bpxQ9dHr1mb3C+fPHlSu3bt0k9f/ZlGR0fE2I4efdzNw299WaffP6133vilOrt7FUp36Ndf+rJ6+nqFrAWFyFe+9x3du3NbkzMLFrb29//ZH6i1rU3XL13TqV+8ZtcZL37pJX3vlVd06fKIdu7EDW2HKqWy7a1//s//hU6feV9/98YvtWVok5LxmC5eOK/nX/i0hrZs1ss//JH5T3/zrbfU296p48dPqLe/T++8847e/OUbeumLL6lnoF9/9ddfN69r+JI/ePiI9u9/RCNXRnXhgw/s3Axt2aTO3gGD1bdHR/XbX/xNXTh7VoViUZ/9wm/o56//nSk5zk1NWVjar371qzr9xi9M+rG0uKB743d16r139OWv/K4OPn5Ci/OLGjl/Rn/7g+/r8ceP6Z3Tp9W/fY927t2jD868q1ujI2rPtNj67Hlorz7/G5/XT370A9PJmJ2cNKnEb3/lK/rO93+kUCKpRCarlZWceSi8evmS0smYWRp0dHXpy1/9qn76s58ZET41NaFMPK2XXvwNff9739PY7bv6wm990Uwe//P/83+bmeJnvvAl/fLtt1Qu5fR7//SrunlzVH/+n/6TPvf85zTY06+Xv/dd9ff2aOzOLT33/LPq3bTF9vvu4WGdevstnTnznh6fvK/P/9ZXzKqjhPemAKEDrzxc8vDQwzMPO/3TwzoP50gnLbhJcz8sE/g+4E7sbiIS3FtZsw4xWOFAds+9IkCZeK4GPLnHCIBpc+fQsG3+bTF/qdO77jRk55CX7xxPD/Ctb+Qxt5xBf4PumIu9IK/1HaQWAPC6hb7k/onaDJeu1eGUCSAFUQICkaNJUzPtUeLymhc0lEgiIQhj4QSHONKITMsWLxsxrMll7c7F4hGCVML4BEcMGFIZijBck93RgstDMadcUUOsZhHtXdcC8Yul2Vy73plSL2J1fPeaEJS7HIeEzDQ00IKlEsbuB8p88WduSz3REry29bH5goJ01J4r6+bIf/dPv27+t8vl2kMDlE+wfPYkn7VPP4N592V4co/qPtwJBt/8+m8gbNhTtr+COj2C3tgXatmYRh8o6/vP0+fx+8ru3ZDoBR11d+nURWw1d38JFVzFhti0vesGnOp47oKDq1Y0OT6hdDSpNkJKLszp9oULxpETxWp1akahfFkX3nlL/UObdG9rv+6MjWni5k1d/+C8du7YrpmpCU0/skeR8qCunn9fiQMHdPXsee3dPKzWaExXzp5WV2+XAczJK9cUXSmYX+/84qLijaqm74/pxqWLaotFdOfmDV0dHdHnPvGM9fP2xQs6sne3Ju/cUHtrWsszezU9O6PFqSmtzs2ptrqoRiKi0TOnlK6WtXdwUI38kpYrVV2/8qFuXr2klUJe965dVK2woPb2Vt0euaJPHD9hLloL8xMaG7mkvq42jZ79lXZu36JDRx9Xdzarer1goVcf3bNbLW1tuvL+e7p78ICJ55PhhuL1sq6eO6eJQ4d1+ewZ07CO6oDu3LhhGu3DvT26ffmSkvGE4uWi7l+9onRLViurq7p19UNt6mrT9K1rKs1Pm69zuOJIuay7o6MaHhhQd0ercvMzunTuPbUlE5qcmda2rcPau2eH6oVVLU+O68qv3jW/33v27Vc9stM4ytzSom5ePGfc1QvPP6lEGPF3SNViQYsTk/rwvdNKVfersLyohYkJpaINPbJ3l+Khmvm3v3v1igW1eWTnsCLbBzV595puXbmglen72tyW1ci5s0r85hcULhc0N35XE2Nj2rZrv7Io7WG5gI5Goaw7t69boJ1KfkXLs9PmOxx3uYja718b0cL0pJ468piE85PVFU3jkjXbap7txm9d0/T9W7pz/bLGRi6otjxrttsjH5zVU0cPqtae0eiZd3Vg51ZdOfOeSsM7tXf7LhWWVzV68ZIFZXni6H6Faqu6fPo9bRkcNqR4J92mFrxWFpZ1//aIKkWuF2LqbW/T/OSkRs6f1vyJw7pzY8QC6cQ/+ynN3BwRkSJnx8dUWM1pdelTmr03pvauTlXyS7p9bUR2ngov2VUJ1gTFlQVdPP2O9g4P6vL7pxSKpbVpoF+zd27r2rnTevzgIc1NT+sO8defP6m7Vy/p0f0PaeH2NQsLHF5Z0NTNq0r3D6jdsFxVcxP3deOD93Vw30Oaun5F+fY2RfOfU3FuSoVwWNcvXFBrPKz05z+lxfF7+uDUr/SJE0+qkknqynvvqfbwPvM9f+/GDS3MjWvixhHN372tC+++qeO792gwE9fouXeVPnhQNy6f1cM7h4RU6srZ92yP3b9/V4VaTdv37jVJAdEBS9zTY7HwgKthD6t4ehgWAM41HIuE1ovsgap2wUyBj/vzFXzc0zfqG/S/m/M/KM3n98/m/A/67usgvy9DWvMf5fx7//TvfZ3+t3+SDvMMR+3qxVzEBZp39TktWUwpAPLGqeHcAE7dzEZo05UFwVIvSAcuomxmKIEyCxJU64T7F3SBcNd/4Lz5M0be4VgjP1DAWfuY9olTMEQcaIu59vLvf6EvD/o0p/p58M/m/H6em9Me9L25rJ938vl0nnz+S+trbqO5LOV9nRvr8+k+f3Mdzd99HT4Nm24+rt/rxAnr69JZ2yBQj2kUN8xMxrSKI1G1tnfq2LFjWp5b0NzktKbu3tOl82eNi/79f/J75g713s2bJvYbHuozsVt7Nm22vzu2btZLv/6COjJJlXJLdoeO+JCIZW3ZlJaXFrW4MGui3s986pP6w3/2X5no9NTbb6q3s11feukL2r510MKWAugR11bKJe3Ztk09mbTakpilVbSEeD1UtzK1SkGvvfoT097/F3/0h3r6iScsmExpdVUr8/NaXZjT8584qWNHDuvN1/9OjXpZn3n+WQvMQXCLwd4e9Xd3aXiwT8cOPap9u3do6u4d7RjapIGODt2+dkPXR66a6D4OMVUpabCvWwf27lUmFtX8zLQRJkSR27Vtm9KxhOampk08vH3rsDb192vr8Bb1dXVpaGDA0hGHV/Kr5shjz9Zh9XV3qFYu6+ev/q05e/kf/uRP9NKLX9BTT5zQo/v3aaC3R9u3b9PRY4/r0OED6ulqV3trUjuGh5RNx41THejr0WB/t7LJqHLLC1rNLZqVAxrf3d2dymaSVmbrUJ8ePfCQBgZ61NfXo80D/RYohDn4va/8jrYObtLcxJSm79/XQ3t266XP/7oOP3pAXCfklxfVks1o+5Yt2jw4qI5MVkvEqV/Nibl55uRTevrpp5XLrWpo0yYN9nWZ4mS5XLRgQDhgefLJJ/WV3/ptPf/cc3bPDEwZGOgXsc0XZqZ16p1f6dG9+/Qv/+iP1NfRYcqCx48cNl/v166MqFYqmD91fOajkNbRkrW/aJ3rkYjSsbAFzRnqHzSrgR+//IogFI8fOaS2TEIR3KBGpZPHjumpo8c1PzWpW6NXdeLIQe3fu1s93e06fvSInjh2WD2dbSaeRnsbfY5Qo2oi6EijYvUR7CWbzWhxbk6lYs70EAhyAiOFdCqVSpqKA05w0BvJZhLiegi7+pZsUkP9ferrbtfendv0+1/9sg48vEel3KowG0N/4qGH9qi/t9Pu4DHn5EZhx7btNsdPP3VSA/19JqH6teee0cH9D5uCKjHgt28dsuA8MGrcqzPuk089YUGLbt64Zv7l4UEIEIMP/S1bhoy4e+v1X2huekoZzAVjYdVLOSVCDe3eOmQWIYl4zBA3Zoq5lWXzZ4H/+c1Dg7b+pG/8NMMvB5PW8R15N75vhnt8D1MIBNRcmO//pR+H1OrmsQcTA1/W1+c74EyDHFIDVBK9ysxpAntu3tsf9oOBSZjVYVwtpIfjzn2/rPNIBrz4+gFPOGa7Ed0wHMpa3dz3wHXzHmSB3bARCSjhoOnacI4IFFEcbUZsJRuye7o0d3HVqnl+Qg0D5RMbK9w+SILQVfyZRMGb8WAP64gF63cT5YXEIlLHVT+1OVILJSzTPuVn3aF/FDDcLDJgh3TC9JtSyO75w2Ip+G8tuy+Gh6KmPz+f/unXzT9J92vo8/xDz43lKPtx5cm7sX6fd+M7/3tj2w+q36f5uvzvjWWtbTfbwb5d5+Z9Xs/h47YUu1YcvxAkxRxbKGIeuB7Zt880eRHv3rh1U2N372pk9KqefPqkOro7tVLMqR6Rjh4/rq/94R9o5+4disQjautsUwcBXNqztldiqbjSbWmFEyElMkklUnEznUHxq6evW5964Xm1dbTq4uUP9PobP1f3QJc6etpNq3huYUaXRy5qYFOvOYUp18v4TFG5UVEtXFepXlQsHVU9Utf9ibuW97HDj2nrjq0mUsSTGprX3/72tzU6OqqOjg7NzMwYYdrW1mbKUYgk0fTmD2Wy7u42dbZ3KRlLKZ3ImB0x5kelQgl7Lgs8gX19NpVVR2uHxRVvzbTab4jjWCJp0i4AuCeAWWfsqVsy2TXJDPCAdcBqgJCkX/va1/TFL37R+nfm7PsWRvTI0cfV1dujgc2bFMG7Wyyq9q52c12KOdzQ8FadfO4ZXb91U3/+l3+u0evXNTM/Z454sLdfXV1RsZBDOd8sBHD3yZq1dXeYd7vTZ06pVC6ovadTOWyk4xG99KUv6uF9+3Xr1phef/0Ncwize+cenTjxpPp6B/Tqq6/p1o1b6unpFdEP8Qnw+NFj6u7pNcnU1m079fAjB7RSKOj1t97W8krOTLTQ6G8oqnyhpEKlqv0HDumJp562WOHYZGPuGCXATTiiYrmiX775lnp7BzU4uMUc5eDohGBNxWLJtLKz2TbrT0c7jnGiqlWRSGJG6ezzLa48MclDEiJrfv/JH/9L/ZPf+YqJtjOJpHq6u9TWklV+NSf8uG/bMqwOwvEmYiY96urutqscPKVt3rbVYoBH0E6PhBRNJZRqyaqlo918CvA7FIvqvffPqB4La9O2YXX2dSucwMlPwfwwRBGL16q2Pnh5iyWiikQbSqdT5vFtaHiL+gcHlW3vVCSRUiSdVaylXemufimdVRk7+0jM5mh4eNj2DXsWp0hIytIdHYpmMyrWa7o2NqbB4c3avH2r8tWyWTZ0bx5Ue3+PLoxe0anzZ1XDB0EqoemlWR07eULP/tqn9dZ779r+pV6DJaGQRWDMtrWrraMrsOrANr9i1zBE9CP4EJYJKPuhLLiRufJw50HPjfCM35wX/0eZyFf+239tWu4PApjNFfgGSPPprkxzl8i1jj19Xt+g/+3Lk9sUh+0ePBB6glhBIlZVICINEK7dPQdNuDzrd6Qm0g/usJH78pvnWluBGN7Qou8yIlnLh54qibSNUwnaD4iFKFqlaPmaewbTQEYTGscOVSJIgDGxs0XTkSdce8DxUQc/wFvU7rhwkG/ItHaxe8aulS4Q6MCNqWGmSQQCMT/3Zkjj0LPLgfgdTtJz7ozRSAAr/495fnM5mUT3Yfx+xfweWJuzJmROGu83vuNaYmMaNfs0L0rydft2/XsTdgccvH/nn+t5fMp6vesp7tuD8m7M43//vbxcGwV7wr9zc41DDRe5Ds11zI6wd62Uijr/wXmNj08o094mPJRBLx0+fkx7Dzyi3k2DunHnrhaWl9TR2alkOq1rN25YWNsjx49qenZON6/f1KXLl1ULNTS0basOPHZYrV2duj81ozri/lRSR06c0JYd2zUxM6O7kxPmhYw8HT29OvfhBeVKJT1y6JAujlzRwtKStu/YqWQ2ba4n9+x7WCWiQF2/rl37Hta9yWllO9q15+F9QnHv3sSExu7dM89ws3Pzunh5RPseOWAmdnMLi6o2Gnrs6HHliiXdundPw9t36JFDh1Wq1u2+9sChw+ro7LOgFkShwinK5Py8jj79nI4+eVIAtXAorKnxe6bTMTEzq5VSWU88/azSLa1GzI9PT5ubzSNPnNC127dUrFTU3tej5dyqee3KtLRo7M5dtXd26uiJE7pz/74+uHzJ8vUODhiSvnHrli6OXlUjmVJPX79y+bzePXVKm7YO23wuLC7o7PmzRqykW9rV3j+goW3blM8XdG9iXKlsUm093Wrt6dVD+/YLrurDD85rdPSKWtpadejoUc3Oz+u7L7+iTCarbCajq6NXLCb7gYOPaXxyVrFUVseffEpbtm7Te6fOaHFpxUyXbtwaU/fAoBGASys58yA3tHlYM4uL2vfYIV2+OqqLIyPasn2nCvmqdu552PpsgZgaVc3PL+jNN97W+CSOf6PmJz2VyhhyGPnwglLplD77hS/o0tVrZtqVbe9QNJHW2PiE5peW9fQnP2lEAfHV27p6LDDLwsqKdu7dq2S2RafPnVNHZ7vG7tyzPdfXv0kHjxzS+MR9zc3Pqruny0wAf/yTnxhhQLQ63Nx+5nOfEQj11Ln3Nb+c175HDyrV2ip8249PTlpc+InJaTOFPHzsmO2hq9dvampuTr2bhvQwV0o3b1iZ9u5u8+IHENyzn7OzWcViTvduXteVK5e0/5EDunD5ivo2D6uvv19Td8d0deSSBdgpVhsa3r5Hex55VLcn7mtsfFyLK3kNDW/X9t17df7SZaVa2y0wD3Dv9o2b+uD99w0vTM3Pqm9ok/Y9ekhvnjotRRPWd+AqRNbtcc5Ll4499bQRJ9NTU2rt7lHflu3KtLaZxQawq79/ULfH7mrX7oe0a+9Dml1Y1FIxb26KHz1yxDwDnrt4SUPD20yHBrO1vk1D2vXwQ6rWcesLsGwKruWB1D/w9DCKLAHYWssd+sGtYsNnaL6fJK0ZEVPCA/QHvfPvfc1e/OzrQIJJOd8W+ZjkuHkIcmiG9vHW5D+URbGMJx97BpDXp4Fs+ZikAIYYvWRwOXahAbIhr/0FiN63QBqmDPSJ2y9aC6li3Lm5GMTZQyisciDFSGGKUitaiMAwd+wguDAIuG6+uiEKcGwBdEccTlQgIyyshxDEgTSANhsu5m4dH53QzfWwwjWnbFelPgxhmS/z/BYRXDgUNdfujktnTijL3Ll59eMMmvvIXHOlYPNvBEaAwpEerBEGH11f6rDxfQyy9W2Qhw91+/z+O+uJ0mTz7+Y8Pr25PN99nVZx8A95N75rLu/zbsznfzeXbSYyiK7GPAaSdxN5Oqt/5/ABFQNEcfaexa3k7WZ9dXFOFbSNk86zFSE/W9IZxZJ4catoenraInsNdnUpnUppenLKbJ63b9+qN998U69861u6MnpVX/uj/0af/dznzN6argD46R9zh39q+oK5EhGwWltb7Q4b22kUutAdGdi8xeotFYpqb81aUAocpHiOFjeYqUza3GHC4RISlHeTE9NaXV017pG5ISY6ftbh0kmHK8ZX+fz8vIWNhEuPEfaxVLa64OjhTOy81aoqcc+bz6m1q8+AI+ZXaI+rvGJa5tVS1TzcpVrajVDNY4deLJj3LzyjLa2uGNfmNEdkXDp1Ew0MjpA7WPpGPzkD/QMD5hBkcvy+llZWlenqVWdHt2mwz07PKJ5OK9OaERrwS/MzJmotVcpKtXcr2dKihWkXOS2TjKhWbagSiSvd2maa+6VCXvVSwWyW4fJxzjJ+f0rd3b12RbC6Oq9ybkl/8fWvK9nSpeNPPa0DBw+aBGF6clK4omWO6SucKPPOfEIMJmJxm7/O3h6L3oYOx0Bvv6YnlgzhRhNx5csFZVIxNSoVzRP8JRJTJNOieDYj3pcLBVUWZxQlznY6ZZw4Ug0IRyQfrBn7nuhkq8srKpUKtlascyGXMzt1vudzS+bghuh59+5OK5VM6/DhxzW/MKPllVlT/Lt8+aL+7b/5t3ru2Rf04ktfVkdnl1rbWsy//AzR2ephpTMt1h6miey9jrYWsR/LlZJJetivpNs5irpQuEhH2M+c9aWlRcWRjLS0KoSP+UrN4qajO9DW0mpSiFo0qdzKiv7mL/4vXT5/Vv/mT/8nDW/doTDBXOJxzedXTZGSELaYDmKXjq5ILJVWV1eXyqt5/eyHP9SPX/6e/rv//o+1deewSrWaEWPzS6uqYn+A+WCtoJ7uTuXLIaXSrWYbD9M5PzVujnqiLe22/1pTMbMUwBZ9amrSQrO2t7XYmed6FjyWymbMDh5lzO7uHiNCFI4qmkgqhsVCOCbhsMpg0Efh3oPgloedrB3v+dsIK6PNBcnoPxsz+nSevgx5mvP5BiwNrrQJGfDd//kyHFgCv3tfaxhhwOn6epyWuHPYQBm4WT58D/CIQ54e2JuymOPwLY+pta33HPRlGuMBUWC8KXfUIVxkAthBmj4/yNIRC2abqIrZFWPOFE9kBCIAyGOW0Gi4KGhwcXCsEBkxVKpCzi2oeV4IYV5BE46zNjRumvXuXh5u3LxZ1F10nUYdRG0F1m2jcTTZwGGCp8tY0PV5dmNY3xh+nt2IgsVfGx94jPlwBE1z3o31+Bn5h56U9+UelI93/j1PAB5PAJ1Pf1C5jWnkbe7rxvcPeufrf9A712/mMJhvk6awjkhFMNuJqlrDyQTeqEKKxUFiNQ3v2KVEWioioGHb1KTl5VURXAMAvnvfXlOkLCznzDPW7kceNaBVLWPbjGFSTB09gxraukd9W4Y0NbVi0cgGtvSbmJ3tsLxSNJv2np60+oYGVcjVVamWFA0ndfypQYuwNTOXV7otrmw6qkKuLIKHxGLSymJFOL/oHtxiAWI2b8PJhpTLFcyb2c49u4GbWs4VTTyxd+uQSiUQqdSJG9KiTAekZ/M2pdLS6mrduPZsJqzeoT4tLBRVxKRIUltHp7Jd7RpKR7WYk+YXV9QgaEtD6urpU4y9j/10VJqZzSuZiqu7s03JBD6tISaWNTy0mYifFkCGo4iOEFdDWIWtrKxo4v64unv6tXnXNuv3ar6kfDGnbbsfVjob1fRiVav5girlqrbt2a18mcAsqybC3rN/vyI1o4e1WmkoX6xq667tZlaHaR3+u2u1iBaWVsxPd9+mHqF+gNOX1ZUVtXd0afOWLVpaqthe7RvsN/O567fvaWhHRlEsFTJZcw1M9C8+2J33bx8wkrtQMJxjTEZhtaK2gX4tLq+of3hbQBDVtGNPu1ZWpeVCTolkxnyex2NJPfLYPuEHqFiTlnJl4ROfK4ThXbsVqtXMh3sW+/cUHvAINBTV1v4u82JHCNvOoc1mRRGPm0We2fHn8wQPqqlveIuZAm5/KK72GxNaXFhVLZbQlt07FYvsVIHgIvWoEUvZ7j49evSAVgvS4tKycF3cP7zD7KmXV5z9ekdPxploFipq68YDYVX5lYKyXW3qiRPOF9jEnlvVlh17TDLJWm/eOmhsyd3708rlikIKgX/7zmxCq8sF4ckvlgzpyshtg9Wd3QPavmefhjYPaGahpIVcTt2DQ0qmQ1inqVwoq5jLa+vuh01iirObcj1nwVdS3GFv36XhPZs1u1jU/MKyhnfsRrVO2bTUKMuU+Xq621Qs4cAG2/6IdnbuMe+DxQb7EW+ANWU7kDRJB4YHVFht2HVEz9YeGyNjJZpevVrRzk1DxLVR/1a7wdVyrm7XKzBZwBTwzoNgk4dtHuZ5OObTeTaX4z2m/h/5GIBrRtoOzVkeh14cT9iMFyiDvhb40PBi8NLq8pyb8w3QhDCd/ykLIhHkhyk1Hts4R4fIAfy4H6SuwJJs7c6f3IiYvYG+5VnDyM5+lzzNffVleNrHOmwzY7vNhkGfg8myMWDvGJY5T6hGw6qGQipUpEwCRwLce0cVM24fqOF0ACy2dJVAEuhGO+cDvMNBA58GGtEgDThzO/ZsKfcJN/DT7FYGW1y6yJ+bT5TxHEKHeGB0nrhhQf1wqIn8ax8caTT/Dl74TcLTv2/+7tr8KDXo37sI/w7UAAAgAElEQVT864gc5Rb/jupdn1lUT4CQN9gjwaqQ33+ay25M8/3w6evP9TE21/Wg9+s74aNlXD/dXK73hhrQL6myEU3SQOehGYu1hhZXCwrnnWevCqFuq/jBTqpWrahUrGt2vmzSlWq5YXtkbhFuNGyKMamWDj1y6Kgh//auIc3MEJkJa4uIlpYIb+p0Jyq4gw1FNTuH5jOuL+sql/GAFtO9+y5+c7lGxKcyZrLmyrOwWLW+NioRF/yF4C2RiHIrEK7Y2uO7u66ZStHEwviWxikI9964TC0vVs2HNV7SCgUI1ZhWCzW744b741opl4Mgi9ldKyZ3xVxZNUuvWuzvMF7uQs5zVzFfUaEBIVo2k7AIkdNy+OYmVnZEDdpvRDW/XFBo1e157tPhOGvVqnP0UYuoo6PPxWqfKThJQaGiej2q5ZWKERs5QtyGEwpF41pcdN7T8L4GATw3XxYeuOHQ8T0fisQ0N1s2+2Yiq5kb2Cr+wxsWeS2Xq6qAv3CU+kIprayWVSiEVAx8nlsAHcV1+OhJ9QwNqbdvwJRq5xeXzSzLYBZ2yZWkaeszlmg5apIUEH2hUlO52lBttWhrZWm5IibxxmEjzczhXzyb1dwS42yoXMGiomb31BynHMimVFS+hEvcsIqVsnHBjC1WdP7866G4FleKzr9ACc97OAvinDsPdoVKzvyrTywuKJppV6Qa0UKpospyxJzb1Oo1Jdt69MiRp5Tq7NXMikNIeTymhRKqrJYVK4ZFXHLqLRSrKgSxJFbzebNNrxLlL1dRtUwEPndFyp4DKTJPeHzL5VGeLAh3STgxKpdqyiGOhsJUWCvlksK5qHmdg4Dr7BpQsRbR7KpUIBIb68k1RzltrmKJwBYOxzW/ghMkpCJRFas1pdvbte/gYRUbYY3PFU3ahJf2xWXiFiRsLyWi6HLFtbS4KoXjRvgUSxGVYlH7XmpwBtCDiqiaqxgnnitiu895DKu2VLY20Q8jeAyub1dz6JhVtbiIW8aw6aCwN+M4dsDPhEGadegE5PkoHAqAaRNMt/cBQ+3hnsHIn4yVTeTOD8R8HnD6TFByTIqBt4AL87/9OysbcHoPAsq850M5NivtkC+hsFoVdbF4casZiL9RJodDQRGJfIYS1pAa5V19KJ8BjJznAYfAzB1ggCRox3P5vv+IKX1/SCMHt9q1AIGGIsQabyhUC0Lb4Su4XDQnIYh27izndH70ni6MTCiTzGr3pi51pKPq7GhVTxeewqLO5V+loUq1bAjABm++p3Eggs9wqYJPYPibOpqJdYXCeO+HIEAzGRG7kxqA0M1DmSFuh7zd2jgix2n0WQs2V47ccnPh19K9DfIYMcD8uS3jryV4y3yxRn59H7QffF3U7eaxGaG7dSGP6+MGoiJI5936e1+je67X637Tl+Z+2B5aa5s86+1/tKb1X74t6uFDHaRZvbi6ZF8HWu1YD9jHkJebJ5Q1uTqw8oE7TtYKURwRmwDY6FigSeHcg1aM+ATZgehx2IKvcJx7obNgyjBGQLnoal7E/5G9yr7Azzyi2pjrI/0k8htp1heckMSCuPfmehKFJ2eqx/i8a1ny2jzipc4sMuqKMh7OfCQURBtDTgagZ/RcQURdcIrgvPqrEzgPvoMcojGiV1A3hHXZka1IlkxJM+LKVwvGIbpJ5V9cwnLR44gEotiZb3lv7hqsN7uT8YLskJTwYQy0G9Czzod9oIhbIwgHSD2Q/gAXWBfWtVIumltcFCVQaASxxCMgPaQOZVemGlGC8JnVuvKVginGlQkpyxoQ8SviPHvRPtdseBJLJDAykyFTBkt7+XzergZsbzG/kOvmU97BUPLY3NHfGmMB2DcUC+HcBjcttgrOvzn+w+sNEaCGfrEPQzH899XYeDZ+5o49aHs46vYG35GIWP0WZGZ9T7Be9N/ORMR5n4twNdKImyIdYnM8pSE9qVZxdhQLTEsJv4vvcu6gcG/MmuO0JajbrISYp+CcNJ0z+sN88EdMA7+OBrfx0Y5jHhz14PoYt7MxnAwRQ8FdObL/7aqxUVUqCrgPK1fES5w7q3glrEQjJr1ArE+5CmuH+2CcM3FOODuRqElJ0ffAFJkrUuavVKoQ2ceQDk5obI3AB143CamdefUjIiFKzzBirJSTxuK/nzMB0gKxmwvdJpxn5w8rpgCPEr2vpSWrQsFdjbG3maPmT/NvD794+nSe9hfgurU8P75dXIu25hN9oY/77Rsmn2+EJ3/cJ/vy5PPvA8bU5TGEHlYyFFUbHC7XxTY9rma3eIbrLMEfYN+ufwJ7/DuentlrnpuPAEkmoWny6Kd/byJu+h6qBP13iNXGWMN1Z1Xx1laduj2l185c1dvn75rm+462mNLYsBNTORIxxwyPH35Y2/sSSuK5q5q3I1rBtzSBGkDa4YhKihmngPkIYhk0PG3eDMGHFFfckATAh5jHbAbeAwxAGnw4UDVuf0AcAeEFcWL1BAECKMcf6+A+ABYIKne3DXJo/qznc6m+Lp/H//ZP0pvL+HTS+OP3xjRfxpdjw/uPL+PT/LgfVIY85LfDxKgCgpQyfGi3ubxvwz8p64lGAD/58Urly1v0LSho49TWkSq1M51woch/rc9ECGu4YCAgDtubgPOgL853gDOJjIVdn8NhF4wEpTrGQPQp1pfvcOHezzj1U48tIdG6mqxSKOOkCD6PG7td/nhChLnBY1YDV66Oc0asE8MDG9KFwKnSOuKpE47GAKxJzPzZpt1AF4OJcuN287x27rkSCiw5kAjUCXKB7gjz0GAOA7NOrp4aYSVQKw8+/izzE7rK1q/pSol00uy9wRqnVGsBUwLC35t+Wl2BFQhUNcQX/bVQrMwnfREIxInRkw3nCx2dGfRXQLQAbHzdm0QsCDJSMWLHRYtDXEo7rIfjxpwUkXb8H8jWxr92refGwDhYI4LZ8Ik3kPSFbS2sTmOQGs7SxuaNU0sZh2dAftSRQNK3gVB1TAu1cvb8082bIUnv+4N94a/9jNALdHZA+BTExTDIKxy1dUcaZPfDEKbYdhuxUzJLIeAO+f360CpzYK03AWTLZ6nAdxg8R0hGQ+xPghbRFhkw4w0ip+HhDcXhmJQMrhtL1YCwRUZu46B9LoCcFRH9sL5EgBEN50KWfttcEorWnSOIA2bGeYGnVRg6zm/UDrnNLecoxIUwEdncvrdS+IwP4C1zYXsmwDHUYYRXEOWPSG22XgyCKIXVqhEkOHlivXlnZQLiJ5iitTm0GQngOHnpF38e9vGe8lG/GXwFPH3lNrAmYEv6xg/lm/PDTfp8voP2vkmIYBS3HTAXno6F8zWbWN24dduP1hzv7IB7nBR0gnRc5/kPZX0+/4RiZ8Jok/tz+2yohzSIsQZ33tRJPXUX/5oitVJNrcm46TDML+Q1uVDQai2mlmhUv/niZ9WZjun8jUn9/O33dWbkrC6O3tKXP3VITx3eqnLNbfxoMmELgJ0iSCTcINwlpiz4ig7bvWYFUWMEUTzjKphiB+K9RBoqsmQUOj63jbG38JvoYgfcLpvQFpjfVBA2TgEE4deDcfr7fnxZOySxjvzc+/X187958mE9/dMAtNW3Pv+88+l89/vCCm2g2De+35i3uS2/j3w9PElz/Q/GH6SR7sv6NprLNX+nTfaHDSvkOCm2uJ8vRhsQ6cbpsdV4hwY45UBWgBADCsGGs3FYhC0XPSvQ6HDXRRxEC9gRUggbuJAj1DDJgcCCa+WAgmDhHomoBoeKWJIIWiY5ghCjUQBT3QFBGy/xRWzALsoaP2AyLEoXHDTzD+BwfpRcQjBnlPPn2ECbTYgjlszxjk0CjVLAK2tCvFOScwWhbLNl4kOb0ABWgAzotz/gbt0QyRsUMN0Fb+4Kx2UIp3mfBd9taAHQs+/hkEk7bL4NoPOP9dAGyv72bIIRxcw3fSKZkMMBckTCYd1DGsjBDyqx+bLq3J63ryA/Q8RcEyC6WCfygpYVQSTLnmI+DCGtl6evvHOz5vYdQUmsXwHBYe/4vgZr3fmkfjc3AXwKAtW4bK4NvlsbZGazMkdsFfqzNndkst65IbmfjggjxfoO0sKOHK+mSDSqTqck6JMtu0luHDHLEtkaBzDez53BWxCPtz4KpKDWcPCPrV8wRewNRPeOyIhZDsoCl3H4ZFdDwRjRz6BmnHdRzo8IXGKb3PaEyR9tTUHgrLq955utddN8+X0WEE+2p92Eru0JWkTZzvpMP4Ix2PlDkTkwueY3PiHIx3m2/gVIm3MG80BfIsB98KfN3/o+sfpsKdzYqIePf/Lew76gC2sPvM3aj+ZG6aqfIi+CtEH4QQfFXQM2g8HhgfJlIC5DUxft+Fgbti2D91C3AMj1jEHNH33Y3gz26EffBIA9GLxtJGeGDZixkdXweW31O8TuJ4t62Jj01/WLFLTW2UDYZ7oFQxpFRKuw3efR37jyeQBgTDgIeeLRhAYyUqJlUO9fuqK7czFdu31HSyu7bR4QKXLHWqtGlEwSVxlkTfzrsFLxpHFOiPSRyiVRuApOi6kH4gc4ibJLzvqIt6piZVXxcFKElCyXShbEgiKhgIPn0LNpqihPIX4ySt+gQbAh3Hp5X+UBmA5gcLBwa1sVBO0WZ32tbeZsvd1crhMANo/BWn40v6M+3aF37bv3ri6Ql/tNYVfB+lZz+9MfHwuUwgG2Pza5L+vWj399Hb6MS3vwvyBSh1oo5g6hB+oOUFGLGyP5bIZMnG1Q1zi+KpGagq6bB0Sj3I0qtJjo1Gd1AVBMMueUERGhEqrRU9lQ+CAYOCzinZsoEQ7a6qZlh5RcL8DM1rM1Isrm0BQdaRuRIf0OvtJ3CIOw0+gnGhlACwUrd2bJu448OJfUZzbRwUTgAXE9vKzjtaru4neNA3YIAY7ccT0ocHpu0laGOs3pB9woI6qpEXEch703fw4BoEWCFmwEG5vbGraQtvcMOXrdGkdoODNQMq7DNQOifh/Dfapq3KFrj73EVAEJnbzOxu066w6OffciVlc3+5BY6cyT7SGbb3CJ66QLjubhoZtLauc/xk8uFDGNMDRJExzrOpfGmaYfAd6x+bU95kZv+5+vfj+ufQ/gJOfWEDl7gPFZXle/VREgCCMSDWBTkz9XID5XHpt0IyVsrlEEJlwrs2stuzNjY3fjZnw0ZlXa2rvGmXVH9LnW7fzaHMD58nEEJErDEZCqSS4cwUQfjVFUzSyOaICzAswDvjFPxhTSqK2Hwwu0AXFgfQrmhT5gduzHygzScwgJS7O61yU/nHmzpEKyGvSTfLanYAIg7JgQ5gAtaSOYKeUi46HEuIbUjYt3HLlx+LQZIhywb9ntRd/f4Ni5XROcR3K63Db1tgp2NkgN4VwK2X/Th0lYz0Bh97EDZIUe/N6mqPnwBeWoyxYvED1yw2Fsja8rmGjfzsc918D6epcsK3GYeef75/Nx0Pj48fn3zfXbOhhS96lU7lgdO1BszAqRnxyXwfBQkEH7mDsvgtjfuVtVLhvV3AJKR84Hc1/rgDqzGaUpzx18qa7Ll2+oVg/b3RtOO6LZNrW2Re2eJxnPmikUGvOItBCh4/4rFo8qjE/4csm4+Hq4oSzRoQgUYXGO4zB5FrIQTshRq0QnciJFdAz8WjJCk2AEa8RvR7mvT+iD5sjPjOUP5rQ5DUqxuQ3/ztZ8w354UP2eo/f7hPIPykfag/JszMtvn7e5ro1pa302/QUHUpw47u9r3RvRu4Zo6IcUY9xh9kbDuGAAA+Jv9g13ogANlNFMpG3HG3E7wU/cfINY+c5VnJ9DgADHxJBL1In2gBD0tWF+CYg85vpqacZNOCBA3w24QL0DTECWBmvcPZ+RJeaNkG2KYxHiqddVqTiRuwFEAGSg2GhYzq+3AXOPZLl5dHNAH5BO2CdAZLQdDNGArE2ITUqwzwxp+bGB9FlviBq3biA4uyuGE2YOA8Lc1+kas9HYOnPDjhc8Q4asgbcOoU2DDLTluFXbAxFHALI+DlbAmdOJgOjiioWu2j+OMEFfAo6OqGJ8bI8BZrnjR7svsIiwNUGiB5LwRGfQYWs7QC18R5eC6vjuiMH1Mr4NntRp+Y0j9CgRwOKQJoib9kDA6HDwxPuhKb8xBnN9HehQMEYIF1OODObFr7fBCodU/R4zy9kgPrytXjBPiIg42vSNfUf/+OO3ETI2AKMgGKDz9cGuZGsEelF+jBBzjqlkH0GUMcFO5F8P1RRlP6wRD+SxTqzZbiPdYS5NIuHnlBoNx3pk7q4DGJetNX2B8EWCEnIKhH7TQiTYvBuid3WTxNgcEqeDEObuLNqYfShXJHMBcoNgpgE8+tFj8vmQr+6MuDmLmWTO7Ss/J8yl/zzou0/jybWg/02ZqAcmNMgL/vjuP82ZH5Rm1BNlgwNgeZrLN9k/884mP6jIU0WeCvX1/2Pt+3zu6fraXOYj74MrA09f+XfkZ+kidS+jcJR+3e6U8drGcQ8LJFoPE585Lm5rllfRYkY3sq6Z6Tn96//1L83VYL4aNYWbttasfv+LL+jwlqRaIzKzh5Fb9/W9b/xQaDq3JZMmqM0pqf7Bfj15bL8O79+mzd04MImrGo5rqVDRwkpZbe0JtSWkEPZRtaIQyaOYFwlH1dYaM61Y6DGj8Yy7qou4yWxKU3Sh7033rRwWO6zBGtscNF2R+Llpfvp5tb0RiLd4v57OL7cBSaM9S+FwBXc+Po2D4PaXK2N1GkBzCML/tgqa/vFt+XaaXq1tZpfH7V/3HirajlKQB7rX7RU7LwFAQveAY+/mBSmqI3DZk9TZwIm/AXFgEwpJIALaAamHFCMWc0OqAEDwPOggkuUzvQbiABh17cSfjNHqI+62iMSG0pEDZLSHAhZ9SUSdngRpIGqUNiEIuLenDhPvQfwh0jbg4zhykAT5GCoR0+mokz47YIjo1dwOEz8anpTuALGMMAa4BgA62BdrQIz9ZUDSXSHZILgDxu7MdkCwtmtzzBz5s+nuai2fAV1r1AA4YyefW3tguZN8kIOpMuLETdmGtXbrAxFr/JWHOZY3QFZwUMHdJecf2MN5t33AvPpGgnbcOJzkgTUzES0cYDAmsAEIlH7BqZrYlvWgr+4+Rgin2UHsH3uaMqzj3GkfYtzoC0PmtOilgnwDybi9QK1uThyCoa9m9mrzYoM0hERfqI+rR6R6oBSbN8P5bAZuGGgz4NhNEuHK0HrdlC9df90w4egdkrAlx92gIVjXV7vnd80TUs/6b464DP7QR7fmhlCtc26dIDT4GDJzWWy8bFWkhWwuk4xSIyDE4p7b6tt4rK+Gn9z+d2a9qCO580o9Ab1ldVmV3I1XqrbuzCVddKsVzDkI3eKocx/tO+X3P8QPkQdrASMUwE6TJNCYO4+E+21g/2n70KbD9gKeRfEmiMUGo6shlaKTwV5jzjhbaPX7a1CbnyYY686eOwcbYR/j4eOvDvhOmmmkGOAKELp/Qdr/nw/5fSPN5Uhz6Y6itdGRIbCBtoVsastggN+k9NnyBRuhqWLfvwe12ZRt7attGb/KQaoDHo5Srpn4kllxVBycAm3UAtFhuR7S4qLMvtUU00Jh7Rke1O6hHi3OzevO9KruTk3aAmbbkkomZKYm9VpI3d2DevaFl1SqJ9WaTilXqmr03oxOnz+r5dfPKZ8v6zee2aOudmliSXrv/ct6/+otU34bbE3qyy8+p9ZMVoWyNF+saezOjKq1kNoyaXUlo2rLYi8QVtXuVJ3iEruxBoIh5B9gxgCUGytni3mzc+P2xdo8+XldSwg2il/HB823T3tQWerhPe98Pv/knS9Dmv9rTm9+39wnn+7TmuvcmMY78vsyze2sQYu1cQal/bwEe8YhnQDgGjCGm3UavSBgRH8gWUBQPJqwttB/YF0A1SBlQyigCVOaC7hPNNBDmKLhqMhpr6P168bjiEq+o3lL/70So0vDJDKYw2B+HcHsyqFVj30Y9SKOs/EDLeGqAEDsAUQERlA4JRvqMwkPVxHcwa4p4gRzaMpEjjxG6cc0ptdAhRMlgxAMSBsn6NYfUsgB+QBpB4SmIUbjHG0gxpXTB4hSAOAaQWEjdXX5MUNg+Y+bL37ZSffJxq2i+c+YbQ+AtYL9b9yfhz1WzHFV5APg8nTEkhOHM18gXRCHuVpGv8Hu5hzMYBp4h5iXvPaf7RWQrWMObD8EnDJ56TfluHa0e3/jHElZHxviZrcd/R6GJHPlWGmzjqE9IwY8R+zGYhNhB90hKBNt23pZSbO8QFJHl1kfmyOjB53ppCO4AukevQjKuisK71vDjddm33XUjtUauGWOEWDaGV9bGsPcdmUGaUsVwSu3liYHMuToeupwgC0TZypAiDY3aw25CuqILQPJloVeDWpG+sRA7Szb3LNdIMGYV984/eRskwErEM5L3a6m6BfnzxQ90YVCQoNFR4Tzizmk8ypJHjeekElWzdqEMx/AILrLtnEEr2/Yz487c7b31mCPx6Hr8NLPopsr94vvUSeWgiIj0Vbe3vo5aq6YF/z+6MctA4iYbwykOQ/AKtgFRvGYaCTY+JbOoWmq0kQhDJj92PRkxn3nrU9BJ6Ck2Ygf92nuiy/fnNfdZZhkypA3GwUqPpDHuRnB/CEi3Rxb1sziipmmdKVj+tyT+/Wlk21aXpZO35P+4zd+quvj4/ruq28o9Yk9OrKnzwIijI0s6uLErBaLaHBWFU+nFGpJq5BJ6vriitKjN/Tkkc1q7U5remVJF27f1amRKdOo7AwV9NTTz6m9S5qdl77+vbd04eqYGopp56ZuPffYsI48ul0E56hUMHGJmWjHqEH2qxHpULVupO7O2c2ArVewns3z1Dw/zFnzvPl8/klevvs8PP275qf/3lw33wHYvvw68liXLPh6fbnmelxbG2Uvf78/7DPGbciLOTEu14kAEU/aPAR737hwSwAJOsRCm8YxAcwDwAc4RXSJLkMtArDm3EeQcKpqAAFcGsUd0drdKC0ZQGdj49cAzltli4Nd44RjDpWKmwMYTFucdjSmNVyjOGUcYJIhOTqCuJX5M6kIa8C2Ze5c32G8Qc6YGznwbzNhDj+qcGzGHToOmfklL4o6ACfadIz7+tqiyY3jFgCWATY4DLR8KWui7uC+37NKG4mo4JzTP+IWMM34SzcuI0CgcHKsK5ry7j4apO4KOsDuvhunZ1riTkva+FiQoa2voVIqNiALV1yreeLE6SEAXEySgbcd1sjunIO9Y7CcFgBmzLPj+K1u5t8INAeQ7ZoDrs11y7hAJyAxHWcRb95KeATEb0PoEBj2yuqDezSdBpg4xoHuBFkN4TNT1ALxtV4faU68T5rrI0jCuPzgXHqCyOa06WxS1ggKSBPm2sQ4NOj0h1x7fq5cXjt7Nh8sGgQE5mTsU/rZvDqUtoVwY2Qa/Z6wVffv3V42QsLyuKsCGC0QKu2ZVYV54wx2MBIDqjblMtvB7hwyvx5osws4KObgx50b+2F7jHQnfaFdswiwNaE95hlzTkfgMJctrUmzJsIvPVeY+OTnE0J5uYI3ROaiZpI99kXVPNEg4SXZmTbCwAMHkLDiRTJiRAD6Tdj1u+sgYJ//eJjIk0/zO5uTj8BbX4o1wKFRIBol2TbPhkPoK/Pv/NPn979tsdfrXgPqThTvAIl1Zk3sarvV5WM/Auq4z0FkxcTzDY7EqDGAPh3khUvH5MH6YGIUl+5PlZsGNikb0aBzU8/47ah1Z/+Ne1dTWA3yOGBrkMEOBaZnNYuXO7uQ00qppliyRZVyzkxVYHDwD2AEEArosYTu3BvX7GK/quE+Ta1Il+/N6K3zF80ZQzpcVbqtRcnuflVjUZUQ+UQjiiVx/CDlcToRSqmabFc4jF3skiZXpY5l6dZUVeevT2t6NaJSrqSObNW8cmWSRAmSynlndmVAHwUrDqczrLDhcNBR8EM0zLrxCfaMA25+lthp9mHeOWnBjPpkliLIYWsa5KdOXy/pdoZZOL4DTII2ecfm5+M3bVCdO8T+MNuiuw3t9xn5KO/bcopcjIeDHvTXbmYdgDPMaQedNXeUu2uL/cPdouNg6aONxfrLAIP3iMS4p7P9FyAZ4zzrSuAwuFJRDU9jALVYUhWC6JRyag3MC5diCRUwFUNEX5cyKCtiJ4viG2Y+ESleriiSmzHb1nBLu4rhsOYx1VFUmXBNsXzBol5FYnFVEwlzRxwu5MzWNpFM21VQGR0KhRWtFc2zHXa50XBUyVJRIepHUhONaUVSyTiyuB0XuApvsseFfr2EE5C8XRNgxlYulxWOxg3J23oZkkMi4ZjIWr0cIHW3nvba1tX9dtkChGFz7KREppxCheBTtphblGD/sBaIO00mapvU7RdbBMvj8yNiNgQJeRIgTwcn4PocZ8vuhXADZnIeHHnj9gprTqrfhyy73UNbWbzrYV1A59gPdIpyBOrxJonAMYdYgJVw/VVD8I4oNZFwHcRRNbG4XdhwToI9DEFgCNiuIvx1huO2bZ/TY3NB7Qg3t0epy51AHn5sNoV2VhkjHgmRELmzSh22xz1itbt0L4J2Z8rIIZPmBNKYoI8GT9YkByBDaEk374zdumIKjuwlZ05HX2xq/Z15AK/dfbg7T3aGzR023CvjdHiCaTZChf1ixClkcHB1xVn2AbUsFwbxwS27rT8N24rbmXWr6zaXfTfYw9wEY3bTaPpsjN9JJEJGpCOhmltcEBEKcU7D1UWBwDyRmKLJtAhEVOFuvFq261b2KCbFuIEG+dfrFU2Mj9vZSRH8KI7jI+bW7TeIY2cF4tbdra2DQ+xH/iCuP+7TDGv996hDbm6TMgA7SMFpgavzojqoZFsgqz3YTKRh3sBmDEA8VJtNfiDmhaq0hQICMJCA20Fz0JmcQaHAPdJ2RNGGCylXwT41FA24bzwJld39AJwmZiemjIUPdDaH03hkO8A5cABRRjNiwjgY5yGJyauap59gIxsxg8IRXFTYqDVTcTFulr7WlM3SAdIAACAASURBVAhzN14zZDuzsKRcsaYcpmixrN69NK54JKtiPqcb88uan1tWLbeqHbt3q6ulRXjVPDU6r9PX7psR5f6tm/TY1hbF4kldmCzpfqmqWBSxTMhs8pMRaWo2p+UCokwXKagcS+nynRnNrWR0Z2JKqxGAeljJcFydPd3aNDSoagVHFyElEFGWqnYv1MCZSXC/a0RSHWoalpNl8KvFPASivWDNWd4AfzsqxS7SQH2O4POby+gky2yksdsVAcLmh/FIQZ3oJURsI8siKIFEqI8NzP5jN7HP3F4MAAHpdNfEXJY7EP86wEpZiBH2pbvXDESqxuFBlbtD4/c0ed3hYbyurHXatGCBig7IEGUP4ILjCcxlKvWqeeuNNJz2eZUYlOGako2y0oWcIvfvqjQ3q5aOLmX7Nmk5ntDc7VvKX76g7i1bFN21X3PJrGqJpOL1ijpyS8qNTwjf5gNbhlWKR1WaHFPl7K+UioSU2feoKpuHVU7jx72hjpUVVW7fUP7GJQ3t3K7S5q1SLK743Izm7t5TPNOq9v5NqvQOqFguqHzntklrQr2dyoaSSt6/pxxBWOIZxTdvVr23W6UQ7pYJDAGyCptSXyqRNGclhNu8dvWS7t+8bqY3mWyrVvNFI47xTb1v/wF19fWpgi2t3SkH9vJBTGenfYxXM8cRs3NMHNngDOE+ua5kIuFEvY2GirWK4jjHqbDG+PdwMRK4u4wEIkyibAFDkCA4/QUn+sTZC0SH7ZHAu1wVvwDAkogDiLzDdacz+3N7DqkhsAEpRK5SMVe9uHlFF9UUlWNhI5bCkbrFJqdfcH8gLnMmg0jVrrOAWzWrh/3F+GgP221z6xkNnMigQNUIW5RGCE8QP2aofOIJ4B7WzxCpwC9MISNKxOOqlEqmMBZHfwepSNSNKZ5K2v7B5M3M54SFjPMEF40kzFEQJ5Crlhg+DcLO4VCFumNEuYurVCgbUsZPPYQOToJiXmOcseImwAhxHGW5u2D6TRpHFd8ZiWTMomyyJrlaoNhYlVKsIUxSAw1vKgoJj3G4USboFHNHSFxMe6ooRMbwSxszxzZ4yKvU6spkEkZMolSGu2L8+EP4MKZUIq5wo6oKeyawk+euGpzCXiMqnukURMK2h2wc4cBTnrerB37gUQ4CrFoWYXMN1+G5EOfO0YQWV1d0c3REi1P3jbCuV4oWARHvn9nWbnV0dGrs5k27Zg0nUlrJrRpxcfLJJxSLhzQ6OqL52QVTqu7p6dN+c/8c00oec+VUwHm7Ma0xVgYzDXraPoZoMKQOzATJGx/MOgCnMX0zILlGEEf+6R//6Z+xsdiID3quUa6G/ACmH83LwWCh6YI9jQhAMcuLCugB/0O9gbad8NK5eXVMt91vGaaBO4eLqouoNPXAaxT+aRPccVfLdk+MKQ2+1FkoU1NicbjPMuAeNlMbdql58AmjiYomOF6ZoPLYWCHzqEU6FLgd1sAZhqEX7gk5EPWaqngcSiZswm7endbcStEiMqUjdc1PTej9d97TxcuXNTJ6RY1yXv1tGf3h772og7taNDVd0DsfjOrCpevmHvaFTxzXbz6/TVs2d+vOdF1Xbtwm9IZ2bu7RC8eGrZ+vvndLl8dmFU21aGhoSLFYSDevX9O5c+c0dmdC7b39ttFrhYKO7N+pQ3vRqI8qVOZ8OIUqVrKG0wdEmyb+dVwRiN0hYlbDidGMG0HEFPzZOtpq2Uo7ZOtWzxChIV/2gFG4UOqBiDS41XOkHevs19shd8SbHEijpdkPwd0sSilrdTRx+LTu9tP6vgSwkOb34PqedWme4HTEgeu/yx/0kbmwdjm8pDltV6MMAioGl44MGt6GfUGdbg4jJkIvNfDC3lBXqKHi6IjOf+MvtSsW09U33hDO0EMtbZoavarSu7/UrdOnVG3vVMf2HQjWlWhUNfvBexp58xeaHxvT3h07FW/J6hff/bZWT72tyQ/O6+LlUXUMblHL1m0mjitPTOniz1/V1K/e0Oipt5Vqb1djeVEXvvNN7U7EdfkXr4ngjcn+AS1MTenqT3+snlhELX19mr91U6N/9Vd6NBbXpZ/9reI4Stm8SbVMRqEqFhYJVSFak3EVikVDRN2tKf3g29/Un/+f/9FifB89ckTnz57WK9/9thZnZ/TZF55Xd1enzR9rF6pXlU4n7fwnCVvaqCkeCQkCwXQDIORBusxbqKFsJm1KpJF61cTRlAfhcsZxhZnETSqIk8h2qisZDysZIXwxzkEwm2oolYgpboiqoZZ0WvVSSclYxOqlnZRZhzjAnwi8xWXTSac01qgrk4ibdQliXfMUViiY+Rh9yCYhNpxINoabzljEkCWcJ+LVeBRXohGlE3Fhg5oypFaxdFznElAlFff9k1JJRLNly0963QiHuhLRqNKEBFVdmXTCiCfGhvVEIhqyGPWJMHoySQtuQzxwsCzIDIc2mUTCtPtTSGzKJWUTzJe7dgGu4QglGQsrBUFj8xZSOpVQFE85rFkyZQqYiJxZ/xBuXskfhyHDUybBZJwEDa4TwoC/eAxLjapaW1IKs9ZhhxCByQDJdDhi4xeBT8J4A60rS5jcSNwU2IBnjVpJhJ9WDWKKtYjb3sNZOsQLQbAgBloI/sN6pZMqF0uKRsJiHevVohKhutIQ13X2ldSaTlosc3BEKp6wGBuZVFJxYr4nEzaH9JfyoWpV6bjbZ+FaVa1ZkGtD7F8Cu4DzYOKu3bgpAvVEG1VN3RzVu6//Qs8//6xWV3MaG7unndt36LUf/Uj7Hn5YBw4esvFdu3xJsXBd/+Hf/R/GqH36+efU39urV779LVUKRfX39yudzkLK2fWcafkbTg5gkiFsh0uBVRApPNcYqAAuGhB0rInhQXAhf8bPO6DnOSaHsHnpkflaYQ8xA6RuAHVNhOMqtFU1XssBYs/ZGc0BMEUhJ+Dc4KKchzYnIoLbB/C5ewyAhZSA0CjmFY7CtUJRYW5TUr2BzR2RrpwrR0Tz9UjYgiqUSnXTTgRAVMp5u78xLiEC9VZVvc6hICKOoypNScg40eD+yCh4YwmMAiyapmJEJ/Zt1c7hTSrihjFUt+g/Wq0Zgi2yWVrSaonHtJvoFiWpM5XSU7u3avHufZ27clfvv/2WcuMdakQTuninYHedbdmUsumEaUkTKOLe5IqWl6tKZmtqS0Q13DOkd16/rnAlrJ07t+rg4wf17nundH1mUh1ZglzA0YBLSnY/C5Vv5hEstmmQB8jXFJXc2nqkbFNtzK9DiA4FOgUVI8H8OgWvnf6v3w2G95wY0S01uyJ46Z6I+dgjRlmay028RkatX34rmVOWYDNS2G9MyrEvm/cg7xwi9u3AtQV3y75C34PgvtDXR7Ivy9PqMrmbnQonfQquDpykIFBkcwXNVpo7XaYi0wgru1RU/sa4shOz2r6trLEbt9Q6uEXpdIvC23cpdPG8ipElxVIJAzi1OmJ2acu2Qd09U1S9UFIsXFMuEtJDJ59Rz0CXZq6M6NL4vCKFhiJEgWCvd3Zp15NPK92Z1gdvvq7Gwqxa42GFxu9pcOsW3Zu8q9Klc0rsfUidmTall/LqzFXVWYupOrtqfRzoHtTmifsqnD2t2J7dSmc7TCxcq1eUjCHerCkedwDb7s7tugbXtlV1d7YrFYtqdXFB1fyKEo2afvKdb+nu5KzYcXA2x584od6+Qf3ijTc0df+eRfY6eOSomewRcezatRFlU0l98tlnNXJ3QlPj9zU9fl9Ep3rq5Cd07sIH2rZ9p8bGxnTz5m09+uijtq6vv/66Dh18VJ3t7Xr/9CkdPX5M7505rWQ6pS2bt2p8fNxosV/79As6e/aMFhbndPLkSZ06c1q7kZL19Gl8YkqXL1/W0tKyfud3fsdC4N4bu6UPP/xQC4tL+uyLX1JHV6eqBTj0mr7/7W9aaNTHDz2mmfl5vfzyy1bXc889p4sXL+rGtevmM/3ggQN6+1dvK5KIK9OS1eTktJ597jk9sn+/3nvnLX1w/kOLM3/o0CGLtvert99RuVzUY48e1PXr1/XEk8c1dvOWLl26pGxbq3L5oo49cUIDAwO6e3tMb//yDT395BM6/at3LVTp3n0Pa2p2RpPTMxZNLRaOq72zQ5nWFnOdOnL+vIi3vWnHLrW0t+nayBU9/cQJjV68rHv3J3Ti5DMiyMnpM+8qlyOUa59FiWvPtti97tUrFzU9NW6S0In79/TSS18008bp2Vndn5jStZGr2rN3l3q7u7W0OK/Ry5cMGS8trWj/wcd06MRTdpAKCwv6+t98Q9t37lJff69ef+0n2r17r3oHtuji5SsWoOeJE8c0evGijh4+pNGb13T+3Afq6u63IELPfPKTSqRSmpqe1K3rN2wuPve5z2nrjh2amJrSO2+cs/N06cxpHX38kHq7+/Tqq69qeNs2YxIWllfU1d2r408+oQ8/PG/zi+Sks61dzz/3Sb3+859pZWlZA/39IoZ7b/+AfvKDn5vuCtdLHekOnTj5rFqzrdrU163s8KDyCzOavzGi+flZbdmyRZu27dDiUkEdre3KrSyba+aO3k4lskllItLf/e2P9eGp03r6+FFt3bLZJAzxeFR/9Rf/2ZRbH3/yE855FLxDwNg4Bgl5D8wQsMoF4eIKgDS4cQ///PWlg41Owso7PlGfCSDHx/+2H6DWJoDpC5EXYGtlPGy1KxqP1K0mV4WJUh0gNgN9zCQCXQuUP7h3sCqsQwBRG84abshkQkq0Z4x7JWoR4hgQcBx/6Ny/VV0ZU2StIdJ1NsI0XilWlcB5S6NiISAxCQpFocaYMExacMDilE+4fwQZ8sGFp9mxQ9nGCRJRMg6jtyOtvk7nYTCWkqrVLrQdTDxVMTGUlA1L+ZWSFqtVZdsyeni4W/1f/ryu3JrW8uqKWlvC6h7YpMz/R9h7B8lxp1eCr0yW99XeewM0LGFoQQ455HAoagw1fqSRNJqTZlZ3p1Xo4iIUe/eHQhGrvY3Yvb3V3mpv1mi8Izn0IAHCkyAAwhC2G2iD9t1VXdXlTVaWu3hfVgI9FCUVolFVWel/v/zs+97XloNdMSEUcGKop0WMnIIKrC6vIBlNosNSR1+LFwf3dqIvYIPf7ofT7UU8l0ZVzcBmZ7tBB8vVUWMTDeZupRRJp2c01VjiZJY8JHEXeg6SZW26tUeDhJerK+mG5parl0TWPYtQxlyPhgq4i/ab5O0a71RxDf+4sY2+L8nZESTCLmXk/Ob8MhGgxXBeBWbmpD7GgbB1fhnzkafEz8ZvxruxXE658R9/27rdVoOAy/lnGK+yTwkZ0wvR00FU2GyGIkCZBnMY5wRzkQTFVKplKHYFjloVWjILS6YAl1qSHHcLwY75rHg14eYmRIoaYqvraM8XRAmyg5a1WkUo5EM7lfd8DOSNpkbtGhuGFl2BNdiMQ/sfR/uunVglVbDbDrPdCr99ELn1eTzxuc8jODKI9OoqHHXAphbhLRahJROo5rMIhJrgMdXgYDSKoWQrPUUr7l74EJWNGDydnVCLRcnhM3x98r33kCmmRaGNjI7D4fWgxrwevWCHXfimpcOcoogXTg8mm0rg7OkTcPqb0N7Vg5WVJfzNX72DL3zpq9iIrOHK+fPSQvLWzev46jd/F+0tIbz64mWWfOALz34GVlSR2Izi4vkPpOLj4X37ce3CebQ1hTF57QrOnT2P/o422Ox2vPXKy8gn4ujt6sQbr7yC9qYQjr99GD19fUL0xHXZgvO5pz6F2zfYn34VD+97AJNXrmCoqwtnjr6Dm7emMD6xHamNKH7+wx8gm04jmdxEUyiMW3em0drWgQMPP4KWUBBqMY+bN67i/TOn8L3v/DGCQT+OHn4DbtsX8F/+9joS8U1sbsQQia6jkk3hyJtv4IGHDkrP9Ivzs/jZDxdEqWazbFHqhmJuwsu/+Cm+9MUXsDR3G9H1dezfuR1zk1dxaP9uzNy8hjPHTuDAwQfhbwrh//m3/wa//fzz0jb3vRNH0dsSBN8PPfE4gn4P/v5HP0R7Wyfy+QKyqSwmdu3EF7/0RVy7+hF+/bOf4itf+wY+8+yz0rHt/JlTGOvtwq0rH2F2dg4PPvggDr/7NoIBH25fv45cvoihwUF0DgxKNIWphqqqIZ9J4L2Tp/Dlz30BLqcbGUVBU8CH1ydvIBRw4+7UTdy6fg2VUgmD/b145+gxUewHDj4kzzOxJG+99ms89fRnUNWGceLoUTgVBQF/CJfOfwCtXMC+HeO4eO4s9kyMYWFqEqePHUV3Tz9iyRTGx0eliU58I4pCJotTR96GpaLhi1/7moiQbDKO9uYmnHr3CFo9LliHSjjy+st48KFHcPX6TeSLKp557jk8++mn5HmLr66KQdfd1YHuliacPXEcn/3M07h9/SMJkX/569/A5NWPcPDQQ5i8MYnsRhYPH3xYvP221ha47VYUFZr4OlhRLZXRO9KPtnYFiVhCFDTTvEzNefxejAwP4kd/Nw9brY5mn0/Q1qRYbgqHce2jy1iceQJPPPmMTjUr6Q49R26oUYoyXcbdl8n8bvwZ8s2QZfq6uozktkL9aihn40fjncsNoUhrgMu5o9/4a5yADpXg74aIJbK6oeAZzm2Iff2E7p+ssbbcskZeQEf3ss7BgpXNmlhuFLZel1UY1tRCVXioqZgVhwWVQhU2hn+sFlQYOlQcTDOiTK5sKd1maLHRP5DIzLLOxKUodraoEuXNEBPDTqyjFAvIQm52SStKowpW9RLhyLJkuYasrhClnIjhfRoJNChKRWkhyExYIa9Kfq63zQyXrQ2ZrAd+jwWtPQ44nQ6UU3543Qr6mhyCiqR9MtDqkWYwIa8VbfYq2l2AbygEv90NzWzC3IU4kvksLC4r6haG2Jn+lepTCRvSOxdFzRQCTSV5b9xl6lRGIvhqREr08ZDZqi9u/N6wbTi7BHTEHyWxope2yjFkkjfGlb/L8ZgwkePoE0EUaAPgYZbQKslXOB90wBGVum5IcU40jAGZRPp3Xh/z5Pq8IvhNP39jHulzUi5I1hGAUcMIkHNqXIhuT3Cf9wGBBE2x2QIjGYwWyVxnskAQ2GU5G1rIgrZmukYMQb30hbk7srpJNYFCIosy6pYK7Gxjqpbh8HixthZBOJmBQ7pkse0ZI0w18YJMVT2Vk7LWUdZqyGYKqNqdcO0ex5rPCjZfK7NRhM2Ess2E+UIOB3Zsg9I3jHwijYqUxtGIU8B+4rwfNI9pcMBpQcllRaHZi+xgJzLFAlLRZXR5A6j6QtLIQs3nMXX9IyQSG+ju78VI3wBcAb+EU12KHQoDr2w4I6x1ei0+c9rMZwMa2jqbMTY+jHwuiZWleeQLaRHsDH0Ws2lkUptw2i0YHuxHe1sr0rEYatUSgiGfeG5+rxumKsPtJljMNbicNtisLMF0I+Bxw+FxS8iSoVCtVIDVXJdQ9+BQP7y+ANRCQULO7ILIYwZcDsQJSkJdQuos6cwk4ohH17HzS7+DfDKN27cnxSt2e1zYPT4mYV3SDmRzabQ1B+DxOtHe3orNzRhW15bgcA5Kes3rduPyxYsC+GpraYXHaUVrOCDGSWdbK3aMjmFxZhYffvgh1paW0N83gG56gOEwJq9eldByc9APNZtET2sIQZcdlrIKS00Tw2RkYACB5jB+/vOfIZmIoa21CWSFLJeLMmfsDis8bju6O9oll0xFx3vEv/6+PqwsLsr4h4N+9HR3IxKNSkidyU1GwNjn3u/2SAvakcEBbBsbx0ZsU5JklAMcV4fDheZwM0IeD4K+oFTC+Twe6TvB/DVlMkPv3BfTAorgHkpwO+3wuMhwWRVDnSkS0p6WS0WUVbazVSUSw/F2ORUBejItYmcDdOb0zWY4rTZ43R5pBbu+vi7HYN8LhuwDbGKSL6CQzcEfCqKjrR2t4ZCExu0Wbqsg7PfKsZgk4378Lo9UCjSFmuFyuNHa1AxztY5kLCYCnfd79s4kkvGojCHD712trZhxOLCRXYXGMLtWAioamaNQLmlC+cq2ruI4mvQOc5Qv9P6pA7RKCaRw5j0ntwRTPZQNlB80qgXrwVasNpu04WaXODP7BYvc1NN8lH865ue+ntVlmB7l5DNuyGvqKAo8GhNbX2IeUChuDW0aK3Djf0yRcx19m4b7tkWw8zf9wBTq+gF5DD0/rVsgoifkQBKUJyuvCHkRuERaEklqAV4/fR7rySJcbh+G+nvQ7FEQXVuWJvEMMfV2h+FlB6JiGVqJvXRd0ts2XQBMNqLO9R7LRCi6XVbkMuwSRaWgt8OrVtj9isJcB90IiJLeOz3QCtfSEZ0C9iFDGMlyiVrVKlCkyTBbWlZQtjDPpA8wK3isiht1dsYql6FmrSCHe1vQDYtZg5oAwkoVTz0wLj2y+TAQAMMT/twzjyGZKUkTjZawB65qHX6/Daw4TqkVeFFEs9MExemFl+UA5PUQ8gxGDEhcwTQCkdt6SYY0EJEBYQTifrpDbj31vYHGaChTiuutL30c9bCOVK5zHnGFxrsObGyMNw8qkQ5ODn7W7yuNIOajTSzrquitLcU7J6/5Pcth61H1z1sNSOM8+c5z4m+f9Nr6Gz/r56+vaWxrrMOohVQ48NobF8VZyAdLohuMMLCrGkFFBP1I85QSVACBUAB5vwc5s1n6cKselwCo1HgE5UodbWMjcE5PS+vQilpEIbaBcMAl+Vm2VyWTpJrNwFkuYWNhDu6SKp2tYpFF2B0WlDKqLtiUOnLrKwiz45SqIpcvoWiyoWRzIgkFmxYFgUBIWkMSWFWqVRDPZOCsqbC0hDD+7NNwRyJYTKdRojfW1Ym8ie04VRQKGSTiMTS3NDUAXXrnKwqpEtvAsqELO33V6iiWGOXSJKfJvCeFbDqdBAGPzeEmEV5Tt+/IcuZqOf4k9UglkiKMS4UicumchHuzqbSsx3w11+PxisWitCdl6iiTyQhIjMx7fIWamuXd6XTiS7/zFSytLCMWjSGyHm30KyhB1Yiv0UFj3AdBUuxLz23WIuuyf7/fL0qBYVICmHbt3o2hsTH4AgFIWq1axuDwEHzBANgwJ55MoFhS5by4L1I0+wNePPvMk6I4f/jjH6CYy8s1UuhT2bHckPOsWCwhnUoJIRVPnt32mEvXtBJUIqXpjJgt0mKUBoXNbYfP64bT5UKxmJcUGkGLKp2IalU8/0cffRTHjp3A8vIy/B6fpPp4XN4/5ph5XBqlbKXK8LGqqvIbf+f1UCEnEgkMDPRj2/YdIGMlQVXMCZfVEjLJFNR8Rs6VveSZ0iAwjCA8Atmy6SQmRkdRKeQlJ5zLpHT5wXAwc+YKgbx6moxh/UgkIs8fzyOfzUErqqiWNGFS5Lmyox+NRk1V5TcqPqYhevp7RPHO352Tc2Kvi2Qijlwxh2I+jzKjHxarnCcNMl7b4vKi5KdL5Sp47jQACvmsdG3LZ7KwhwICLuN4biYTyBXywuzIseH95ZyjHOc8jMVi6OScbkQR6VDkCyUUtKqkzZjutTmd2IynkC9pKLLElKRT5Jex2jA8Nob3Tp3E/MIKUsmMpJ5mZubQNzCIQFNYKlw4L7OaDugU8aN7LDLPjf8M2WXIQb7zj+drLOO6/Gy80xAS5KAhHw1hZ+zUeKfloL+4MQ2A+zvhcoZijRPg9/uC+v568okHkoPp+yNQQS8RYgtTZs8bYC3UUDIB526vY36T3k0Cyod30GqvQCvlka5ZYbUpaPd78bufewpP7QqhlDFhs6Dh0p0F3N3IoW53wUvyFa8TI11hdCl8gIhlKcJsscvkt7HXOdvqkUOb96JxlQpD6WWWzuimRqWuoFxV4SQ7GAFndrv056U+NJltktepE5Foc8tDS+UqxgkVENsgUglVAJV5Za0MDyxCCKNJWLokip+VIKP9AbmXVoJg6xCrlQ87yhUErMAXHtqG5w5uh0YMAZHjRZbQEHSkE8XI+Quoi2hfIvdpUPHCmKqg964rdQNkcX/MdM+3cfn33vRxNoy2e4vvfdBD6437JnNEz/cYerrMukurFQ67Q0qhMqmMKIumljBsdpvkFe+fg75b5pX44h2Uu0gPvTHf5EhbJj+jAbLuFuVt7G/rRDc+G79xG0lDyL70WlAu43psWSnnL53cFB2RLxSTrMyAKMSM24ZqVztq7R24mcmhMjSCcjCE2fdOY3ZhCUN9fRj78hfgHhzG/MIsrp48hU8/8hA2XW5oqoJioYbcehwenx83X/w13HemoaCM8vwN7H7yKcycv4I+GrDtIdw6fhT12UWsh1rQ/fwLaO8bQMeOPbiRSmHFE4SvfxjW9hYkk0kUKxVE4nG4E0m4m5sRL1VxYWUde//8T+Hs60VEOkZVYXPb8N1/8V29+oBoaZMNeSpwQlZqdWTUEtZiCcwvrWJ+aQ2ZggqnwyMlO6S2Pff+OZw/d0mE5Atf+BLUYhXXrlyDwwS47A5k41ncun4Ls3dmsbq8KiH3q1evYzOTw/Xr17G6GsHo0BCnNQLBZgGr2h1OWGx2RKIxKBTCDjd6egcQbm6Bw+WVFNtjTzyJTD6HS+cu4rXXD2NpNYJYOoOaVYHD50OZXpGiYGUjhv6RMZRMVhw+dgzrKxH85V/+pZzv6ZPHcfzUKXQsLGP8oSfg9Pil/3hFLSC6mcKTn34WDz/2mChDp9eLWDKJ7/zJn+Dtw2/h7PkLKKoanv+tz8LqcEqYl724b9++jS++8AIeOHAQL730El574y2EQiH81mc/i1gihZn5RZFF7IWukPnRqkBxOFBQSzhx6oz0rn/iU09haGRUFIo30CT3xRdoQiJdwOzCMo6ffA9LK+soVeuS1+Z9SueyiG3GJcRPnFAkHsPs4rwoKwKw/IEAViIRpLIZ7Nq3Fz/8r98X4+Chx59A79iolCyef/80pokziMWgFYqIbURw5vRJRDc2oLgc+O3Pf06wFBuRKKaqVSwvLiKbzyPc3CzGrsVMUJsdVrMNsVQMPo8fLS1t6Ozs4b8xFAAAIABJREFUhdvlQ2wjAbd7BRWtCrtCw4igNLcYyXwemf5ZXVuBxW6XdM/07duYn7mD27duwmqyIrkZx49/8EOpiNi7ew/MFfaIr8DlcaPCUkGnC95gEOVKVYw3oubfeusNeZavfXQFi8sL2L17N4ZHR3Dh4nm8evhNic6wyoTd3aw2J2buLiKysQmbi144y1MtUnlRqJewmc5gcuYukjkV2byGvFpBNqPi6uSkPCfXb0zC19qBro4OhB0uPPf5F/DW4Xdw7qOrKP6PH4PVIYlEDn/9r/8vDG/fLtuUyyZR/ix/vKd0GvJOBFpDFhlyi+BAfja+iyCizNPdZFku8vLYaqlOjW9Yd7Twtm4oIVMeqCFE+RvXNV78zt8MTl9DKN4XtPpJCLcRlT7j2BSOVYZeiSUXMmsIdpgKnf2mTRVBcubtNnzv376OmXhR8jg9QSee3D0I0qseuzqDSzenYKqW8Tuf2o/vPr8LPgWYWkzgV4dPYDVZhNnlk9MkEp5o1a6wB1/97CF4GY5nPp3ITatFwvLpXB2ZfEHKKDxuDzxuiVzCSqVeZZvFingDBFaWSlVpdyrRDj3AIIQCUvICPTxZagDCuIymm5RRNcK6zFGSMpThYbVOI4D9tMt6b+saUalWWNkPmNY2c1tE3FfKcNlYC8lexU4J/eRLEEuc+2Ooh/ec0QGeEoeIXjCPu/Ulhhdtqt9cLAqMywxFvHUb/fP9Md/6270QfmOhsV9jP7SghfxESgPriG9uSo/ilrZWETr3WdF0ZSpzqYHP4NziPeB84x+/82XMRX4WwIgxBxspIq63dV1+3jpnt24val3uBWur2cqXxo9eaknLqm7V+41zuezDxuiNBmtVgyeTgpmodEsd9aBdaILtVTOimwlYgyHYmppg9oWg5rIozs+jr7kVUJyIReMwaxoC4SCUgAvrM7fh3diUEsx8wIXmgQEkI5twu52wuM2Izs8imK2gYnWiNjIBa6gJ9UwCxVQChXQe/t5ulHvaoakFmCbnxFPK9HbA4vXCspFCLB6Hd/sg4PNBJfe/VgZx6WQt5Is9wvO0mU0mKcdbuH0Lm5FVGbdtO/ZhjmV4yRSGejsw0NOKv/7rv4ZaV7Dv4IPo6upBV0+PpC5uT96Cj55sRUOtbkFXfy8K+SKSqQQSG+viBfUOjIrnHF9fFS96586dSOdz6BkclFBxamNTFA67E87encXgwICEMCPLqwIYa+vvlTRAMpbEzWtXJS22d+9uJOOb4v2zMmRjYwNOjxcer1e8z5m5WalqeeTRhyR0ylz71OSkeFm7DjwmKB4HjctSEeuriwKK6WhjNUkJM3em4fN7JEw9PzeDlflFCSH39HTj29/+NoaGR/DUM5+B3xfE8OiYRADm7s5jYWEBLpcLg/0DUlWzsb4mXvlgbw8S8Ti6O9vxgx/8AIffOYpde/Zg285deOTxQ6Ig6SWuLa+gu7MLG5EIXF6XRBpW1yLyPLDkjH23GUkY2zGOWHQdS9Mz6OntR0tfP9KFHJbn5jA+PIREdBOpTBo9QyMSabh2+aJwarR29KCztxdMOxL4x8qBvp5eSVlG1yPw+TwiI7xeP0a3jWN+fl6MIZvJhFw+g/RmHD5/UEoa2zu70NndJ8+cuVaRipy2rh4557k7U2LYKDYn4jQ07Qp6+7qxurIu7/Homtwru8MjVMVt3Z3IZLPIZZMSEXApTkldpHJFKbMkaDDo8SC6OI/mpjCcQR9uz0zLnKppVeltHo3GkNxMYGJiQp7Zm5yXPh+eevppbMQiSKSScn1Em3d39ODOnRkBtOVyBZgqdXT1DcLhD6JCJ6xWRbGQw+LUpDgf43t2wu31QyubJDKzunRXjKn2rj4wRVEt5iWdwMoQRg68Hp+MGRHuu/fsQd2hQBXcl1WqWExWRZ4zOrlb5RI/G7pYZJ4QDRnupv6scp37cpFOUA2mEyul+v2F91c0BKI88Y3/DKHIAxkHl3wpLQWyDW0RuPxdBGmjR64o/I8pdJZHSCE/awSlOQBgrmiwm2uCrF3KmfEv/+PLWEkU8MBYF/7gC5/C/l4znB7glycT+NWx81iNb2K4w4f/8D9/Hj1+IJYGEmmCk6jGrchXzLh2dx0vnriESGwDX/zUHjy2ZxhDXUGQLvvq3Rx+9cpxpNImFAusbSwLAM/vseHxg9uwf7wZXe0+aKynddiQywCJhIZ0VhUPe7DLLlEFksIwzMaQh92poyi4jKFAWox5GgHSD70GKwFU9EIJyqvbRDmbLUzOW3SWMY6NxvRVTed+FuILKlt2ptJQLbPLmk+AcFSYNAxMVl2JUZDSr+UyY0Jw3AjMoCHCkhsqe9LCEqEsZBLcgmEzggD12LOMOMfPGGdjbLcuo9LW4wI0Mj/Zw9dpR2nx1pDMpIQtyelxClLZbNVzQMY+P34sfue5G8v5vvUzT9KYk/xsnGNjusqbMVf5m7GusYzhXvIbMEdYYJ5M0Vvcct26iR25aCBZwMyYrdJQ6Ha973m9qkkFhp/0MloeNrcJxXJB+tgzp82mJySdIAMCx8jKwl7m0skSZbbrZZZ1DZopB5fNBndVgVqswOrzoaCqcNTqUuZVNjM3WYZHmq8oKMKOIkF6Vg1WSx3mskXOMcMojcUMt6TWTCiAES+TlBUxHKjWLShqerqJmIVSUYXTZRfAp9Qy2zwy91laF3DbwLgE4aolXjfz0ooCt82MfCqGv/qrv4LF4cULX/uqIJxzKis2zFJ6xDp+Xm+pTDAh7zn0uaflkU6n4fM2icHBUiMh5CiVYHXaRZhzXNg+mC+1VILT7ZL8JcPTNrMF+UIBVYtFIjzkymZum05BoZCTMSRGmCFojifBtYInMVkkNcaUCUO/LKdjusHtsAuDXrFIh8LSqEmuw0ZeCD4j5PCu62F7hu8rJU0UMsvGWM4W34jhm9/8OobGx/GVr34Vjz12SCpockUVJPvhPKVBLdtWKpJXJkanrKnwefUc73/+z/8J77x7FAceehC/94ffRktHhygkGuH0ZKUWX/gxGtTNClNpOmETI35kHlPLFbmfLKNjqqGgVqTOXOh3CeKEVe4pQ/dWu03q86UHt8bGPKybNyOR2ATTEUwrGM+zXC9LA602CUMT5CeVNGI0E3pk1kO/ZrKnlWVfPDcH29EyVWJS5HehbTCT60D3IKymqpTZmRX9fKUkjhOGnqbFqj8zBM1a9K6AbILF55Zyjayg8mKpmpD7lKW8mcBlzh3m5HnveM+Z6qESp1HFcafTSjyIw+URVD/nCFNCbIhB7IbuBtEJUlDQyijXTChJ/pvPfQV+F8eUTl9OZB0rpJhT57PJPh8lrabzxrOK3VKHw+0QZ8vCJ6lSFaO0qBVRoj6kbiqZYLc7haGvTBKpLSh2zhvea6k/3+LA8P4aL8pe+d6gspUoLHWUsZLxbmzAdy4zBOg/9jvz4hK6NA6wdQef8Fn2eS9c35j0kkvVBR9zOiZOBpNFEIt19gtm1Z65hq5ms4S2JfFfq0j9Ir1XKVkzAekikFFrsNq9UMqqPDx2k0NCgBZXCJq1hPlICrvLgM0FFCvA1GoC528vo6Za4bW7hRCmqhVw+84cejv92DkSlFA8m6YsR1WsbhQRWUuiopbgcymo1Frgd1mlDpR1uVWzBcl8RQaDIG4STBAk5Wb4gPO8YkGlZJFuaVSBZA6SKzQrUtLBMD9BUlYza/HZP5uWGru9UUhKJTksCmtS2VlHj9bw+ssEcPA+SfcnOpk6SIpeJgEtnAuc9BSwDKMTCMM69Xvj28iJi3BvKHjuz/j94+/8jd64kUP/jbiRnMn9/6jM+WJez6IQTCZ0XHJOxn75uzHHPv5+f0/35+TH1zG+b1136z4/+XNVSE1K+QJsil2iE0xRiDCUe8Y6fhNIVmKHTdImmlaWFqSk2GWJZZQc4Q4fUCnAovhEiZLcx0nFxPtj1LMT/MfxL5MLAaharBKhYJhQGvXBBrjc0v2JjRwcwoSgh3+Ii9hoNN6oa1Q4DuTJUse6fILXmLUi2MZUQ4G4gHIFNhPnDIUSG6jUhcHMamXOmhUcFGxuqKWigJJ47RrLChlVMivI5Mug4KVCrppI0GSWFr5Vjx1azYyuwVGoxG4oLsSzeSnt1AolYdKi8qWiZldVprGI51BrrHV2oqndj2JBg1YikMgKu80N1K0oVWrSF5rMWqxhpyHFOc9QNrEMJDFRLIooacoa0h5XzBZsZvM68WwdKOaKokAZAaxoZO8iJSnJlGqol4qyP879eonh2jpKGbYkplKySg0yn13eD0VxIZ3Ny7PCEj4tr0l5KZ8fO9fJF0XuMMQ/OD6B9s5O0DNIZAuSR1XLJMspiiIpqUVhk6QioDpj2tJstiFVIBgMCHf2YGT7DgSamiXCkSmUJAXBe1YoFEQRmwiSoWGLGtR8TipG+Iwzp01Fx3JItaqJYq8yPUhimapJODh4/mS2zatFmSOsjy5RTpQgip7gYPY97+ntAA2bnKrKnGEu3GpzSGUQFQuJbzK5oswHljcK/Skjb6xVt+p4nTplVK2OAkt6hU5Xlx3sZ1CpqgDlG7FFnKzVukQ/OD4sIybgsaIxWkvjVGcgJICU0TtGxqj0q2xMxTA4Q88ktRE8S427FaewqhXl3OlAUIm3dtM4qiCRy8Ht9oixye/Zkk5AUy7qnQbNtSrsFGRVvZ85LESiUD7pJDXEZTAlnMzlpMqFLHBU5mQvoRPAiEWRWAe1YUiC3RfLyKazcLCOvsqxNwu2grqKIFxGyNyKV55TEw0X0aB6NQ3LekulohhSlFkcYz7H/KOMMz4bAVaSn+mJSR2r1uiHzoPqQlfHRhurc/n9z4bQliX3jAWdtIRriqd4r/GDvj+GePkwGCFYQ+DKyfGokuSnH3O/GUCNjd9NQCxfQb5iQtXuQbFixvx6BS3jVvHClzbzSOQLAiwJBYIwO4C5VRWnry1gYXENtUwc7aGgTLq8mTmMzD2Lh+dK0Nz8Wg43pyPC+jbY4cGuvi7sHRqAWszh/ctX0NsZAtGZFVgxv1bFi++cxVI8I2AOd7UidcRnrgA7x/rw6PZB9HQEsZEGrtyYBdmEOpoCGO0OwusENvKAxnvBG1AFvDYSQbAXNR90oFTnZAec5jLcjoqE4TOFIkxWt1h/NhMJLcyoWV26ss+VpMSKBChE+tfMNrlWgpQ4iSQPTAXCpi18wBjmb3QLo1dDy5eLifTWy7X0CXNP8Ynlp3OFcxnxd8bLUJ58p4+vvwzSGmMt453oQn0uFIpFuBV3YxyoQLjOx4B6XNQwDo3JaxzCmInckL/xZcwrzlPjvOSHxn96FKFhCBinKqh5GjwMN1ckVC6UnexBrpjEw7BaKpJGIckHPV16V1UKQLaT5CNPRd7IuQjyvm4XocByBQpkAskY7eC9JqECu/bJegQCcXsaU+U6HGa3CH2zxSbGUS2vwkmQp1wcPUUyaVlQqKpQrIqQV1RqgMPslH2X6HWTbwEVlLWypGtcNrsIcJ0djWQsVJL6Aw8zQVsE40jfFpkHQkjEKISwmNVFyLIPOdH/JoVVCLp0SKlkF7Piic8+j2rdApfPozd/IWNXjYYGvTJ6jHa4nA4RRoxUVMpllOmlgZElO2rEl9TNoHHEGcqoBftp0EjifGA4mdSZ0mOD6tuq6JUmjEzUTDqBlEgmena8v5S5NEYkXCXznefJe0gjRXAgvBYoeoqK1Qp18uML5FWfh2xsISxjTBeQy5ssgbqRQwOD+yLLHWc8vX3F5cHvffuPoDjsCIebJcJA45ZMdzSOmMYghz5ZGVmDTGOWp8ozJlZHMVux7+BjGB8fFwXk94Zo5Um1CytAGKngfBb6W94lGkdkpaMxU67JufB+01hmyk0vN9SfAT7vnKVsHIJKRTr0UaaycyD3QUXMec40JImzyqWKgBs5V6nAWEgiJbD0lClBGs8jz50sbJTZZh67RiO9UQFBdSz5RZqYZFvj2rrSN7NFKQ3jElkB2Q9cR98T9KjVyGagRxfp2VKfS+01OeJNdSmXzGWzIAOeILtZBstrIdEQiXp4M+kgshMhPSgyH2ollKx0gEpinGsVTVK8nAcmNkwSWlbeS0YObVJFZbfYYOKEo6VFMhd2K6zo94Vd0xgZYvidMqusaeJlE8NUZfthcrY7HPp95VhJpImMfRWpmOF5c3+cN+LAMRJIlkbKValm0aO3eqOImpSMElxJB0ynONMnINfnvDXkoMjHe990A0q43HnjJWQhQ3DfK+NXQ3B+0mfZcUOwiupgKN4oi2rsy9hODAPeeCO00PDIhKWNwXHOjmpdLDELO09ZIRY4L5sCaz2ygV++9BqWdo0KSOXSbATpWEIYpXYP9wvY7b2LV/GLd69ImPDRXeN4/Lcfl4foylQEtaXLImBYSsK8UK4AXPpoEjduzcJqs+PTn3oIzz3cCT89C1MLHtg/INYfkeupHPDSOx/g9Id30NIWFHKZZw/uB8sm3jp+VGo6aVFblCCW4ln87PBpqGUzdo0P4y++8wSiGeD/+/HPEYml4HR5BK3/+IEd6O8KSblSOpNDqWKRsp+Qj6FEJywOCjiGXxmy1EvieC/LzHXaqcSdomQpFMtVCh/dcCKnnY3z2srQcKPOvkYKRsmyCyieWpDCn+ElPQf9m7iJLUN3T0nyITbmwicpTiNKs3Vb/bOIVfmolVV4TB4RnEKXwH02Qrtcwdi/8dn4brzr+/vN/7fO2086L2Nt7sPYj/EuZ2Yxwe50C9OePOjmKqyKCW4+oILq5gNuglasoGpmuY0TRNIyvEdWs5LcF8DEukX6y/TGrCbJt1GFslCHjwiFGI/HY3MszEziSGtNHWhHJG+lRqFP4xbQalUoVnq4tNzpjevNTKw2PRxMxjK+7F63TkZRpYC2olTQewzQcKfS4HPJMebHMrnaaUgIZwLTQzrxLz0qm538d8Re6p6GLkz0u0e0NcOx4g2YrWjt7BEPm+kkhjO5LpWhzLF6BS6nS+4FIxvsVsV5RkHIdU12vUyRY0XlzxfR3hTQVhoEVCCMnpYrEhY30iTEmPDeKSYaNYw6MQRLMKjeOY7nwHXJSEhfjxfJ7ywf4qtMJSzGGSMXZI9kWRgFKfuHM4VI6UoHg9UrZOciXakeQaNRTKFMReiwOSViUNI0bNu1QyJwPA4VNp8BGh8scWU4W5Dx9CxZU9O4P5USaySIESwLMUxnM1moIGhp3n8KeFaC8CooKzkHeK8IMnbQUONcquu0tUKfTS+WxgiVED1y3g/pzmeTunqXQkXF8Dxb8FalbMpkI+0pIzl6CobVCmbyk9tktgpImrYq76kYxGTbZDqwRrIhwMZngwkZ3lsaXpTrdT2axWOQ4pXLGGWxiDXA5iVmkUmMuDAySPpftUwKVL0/Aku+xDgX5jk9RM1nic2sWLpmYuSBKQKbQz8/bivxKb0fA50jrapJOTApkLOZFEikQ6NH0xh50KNZVgmb8rk0w2InG2kd+XxWDCY6WhxLpjbJwV+vaVK2SAOcBiONNT4/jIyRRlscI0Y6GSOWuUMjXq8usnLOs8aNDZeY223QLDMjyrlFI1q6CVY0qY6yk2WwgbESFlSmY1lG/TGujo+DnzhGW1/3FLqxkDdYbvIWAc7fuOyTXpyEfIkgIy+27oyJAONyTkbZp/g1uiXGZfLH3yldyK8rNXv65DdLXS8QS8Tkpob9YfQGgmh1m3BnbhFrkVXpLNYTUHBgYhyPjHTCXCJYray3LnQoUIJewAekkkCsWEBBaGOrUsfocpD6Fcgks9LqkuQZTpcFTjdQTgGaWoXfYRH2tkwRmJpPYHolK01ZHts1gkd3DmJHr1OUq+uZgyJgujwuCaWupguIVhTU7CGsW8J49SMVseUpTK9E0Rb2Y2J0AGMDvWgO+0D2yIt35nBrahr5LF0UB8zcj8UiCNe+7g6MdoUQ9lBB6A5gqqTBUbeJ18/Zw2dJHBPSPVJplzRoak4eJsZ4FatTLHUCDUusa1UUyemX80Xdu5bQbKMMQh9K+Z/jI5a4KAXdQzHGkisY84HH11/6xGoMfyOj3qiJb/AQ84HlwyCT1ACucX7oxryu+Cj5ddddvuvHuXcQ42D33o3zkHO7t/TjH/TtBYQv597YH+mCaQNTGNFDtVqRyaQRn19GdOkugj6PhIh7evrQ1toJj9uJnKaXHDkVl+TiNGjCe2CtEeSpG0Z8WF2kBK1XYC7TqKrAVLNCUWwwWylYy0JeRM+dCptRgFpVlRp1m4sUmqQvZT5FI0pUhIRktckzz7Cl3QytnMPG2jKawm2IJ5ISX+vq6YTZ49T5xZmBEa5qEgwxn1wVSk69jzQbfXAFnbfe4aTC1STUTaVHIiAqJypV3l+XQgVHI1B/lplu0nI0YM1CbCQ55ypr1Am407Awu4yp6RnxdJ98+tOSk+Y9cDroNeu8/hJG5zVSAGq8h1SEVeGHp5KwsEzQVBNKVdb4MoPB8aGHRR56CmKZ/FR6tLoZMqUVU6vDRWWh6RzxNBypuEkVy0iRHFJApBTS5BSoom7Wc9T00Bz0+pizpTdsY5SCXjW9f557BWxGU6+zcoPeqaqTLvDMyQfOtA1TIVYTbNymXpYxFSVBHAuVpkQxdIXBvERNcsR6CJ45NN7vmrUm4CypY240S2G3LnrpjMjonOU2KdsyZjpzwlQAFMBijIhhRs5zXeHSYGR1Dkmz+Du9aUlnsCrB7ZU5qitwXqtukNqsVPC6Ychr4Dzi+dFTpUQgXqhSK+uRI5NFKHtVehamqtC08pYzKsiIAX12q8MMK/EELJuk4WqlzNIjizy2hPCF6pTOjFmwQmtLKxIBSWTyUgnQ1tUlWBEaSKxTrzPIw7FitKGkG2QM0bM0WWSDGGp6Hp7nSzlBDATnNp9TPlxe0sFSDtWpmvX5xOorhQAA0pCLdaMTTtmZ7iA3QlWTa6NaZLqmqBUEYE0MCbkQOL9F1woInHXsTP9Q2ROPUYHb6ZN6dJtZQTabFpAhMS4sZ0uls2hubhbGP2n9q8ehjKGWa2CEi697GCiOi0H9Khe+RUhzRWPZvb1sWcYNP/7ifeM2DDfwd+NA/CzLGx4Kw/LyEk2kGwm0njhh+PTQUqSCIk0m+4yTFS3c1oJH9ozhsb3NSGxUEI1GpRSA5A5herJmQMsD+/buQc7ejNMXPsT5s6cxO3UDgUAQxZpVyC5sphr62poRYOquDOycmMBH8xewkUri2o07aPHacGA8BBKgrEcScHsCqFbNWFxdQ40PtMWKrtYmPLQ7gEIMsFRUjPa1yOV4mMPXgEgyg5rTi6riwcJmFnOvHUGLq4Lvfvc7GOnyQGFoXe+UKdv1D47A7W+BLxBGxWLFbDyPM+ev4NTVq/Aol/G1Z/bhmYcm4HUDq7ESjr93Dnfm59HZ2Y7HHt6PXSNhLCylcPnOmlh6e/tD6GkNiKXaSP+gXDajolJIMWWpwOm1wWpS6EiAngY1J8NkBFXxXbwA5uhomdLQMpQvJ1YjfM6TN8ZVLmTLf/r4yxr6mApgkvk23VuQuaLvQA8rfcJ84j70VfQ5Il/+if94LsZc+8dW4zpbX3xciWKnZ8M7QJ5qegPTN6N46ac/ErapWzenMDe/gD279+F/+bM/R19XE3J5nZmPIU0qFwqjkM+GQkY3YG0Ok0SYJNfLlollWvskgFFEAZarVagVzvmKhNcpgIol/blgjpLUg3aGfMsaKlVNz8fmVFgdDklFMa5RLZrxwe1JXEyeR2dnJzo6OmAzVaD4PCiVVHgcNmnWo6q6sMuq9AwrsLNGnN3iyEgv91gnJSoWspKrtLsdAuBk0w671Q4XlbDka4GK1YJCQRPvhdEpu51dAhlOpQdqQi6j4q3Db+LYkXekwQUZzlw2C1wuKh+Cp+qwupxir5HJzm7XSwILuTo8dqfgeoqSg9QkhMm0BCMTDC+UGykghV4PzMjRsCUBjigmOkL0yutIJzNCVsNcJ2UeI1q5Sk73/sBmK+SwV0BPjSWsJZJMaXqtt8Ph1qcHBT5BVA2vnKx1HJ0a8S9aWZQqOeRpoPHFsHOB+7bpeVeeM+2TXCYPxWaXY7KqRjx81vAXS2JwW60OCS9bLE79OZRwLxWLWdjVWB8uTXOouNjwxQLkCwryhaLMEYaeyRXPYI3DChQKeoheDBtU0Rwk8x+jHVUdryGKWIIXYKkZlTrBXEy5EZehaTQ+a6C3WCDHPjnv7cQY6LeFeo0IfBpnrLmnCGfTGAcjGmwEJeA3M8w2m2AsGJwgf7/N65J8doWc806dCClTLMHuc0gpoqrqGAk+nnp0xiSg6GKugpmbNzBVrcHpD6KpsxMBn1vQ7hViDAjU9DgF4GuzmRGAApVlHIDIPwIzJfxP8KCqStUIpzyPU9YYKdBJYVwuM9S8MIbJs8wUCdMrlBe8XnperIjivOMYF4salCo7XCoyr7hvUnhzXtEUZmSPQD02ECMaPktSHLdH7m9dZKBNIstMsZCdsLkphJmZTbx75F0BdD5y6HHhr2eUg/z+9NgNucxrEznWiMRIjp9yrKFn9Xa9XIm22D/U0/pINv6/Jw4b6/EZajwpIriNlUVQNA5AC0c/gYYibxxc1mVOQ6wPnrTezYigHCpzOURZhSmfhg95tNoKGAwCg0ErYqFOeWBYdWOuALkciTKAtoAHO8m9G+9DdIlhtgqaXQHUFDeyCRW2mooWpwVeE1CoA93tIXS3B7C8tobltSIuT8b5WMJpLaGSy6Pd7ITL5YTfxXwWmWoqyKkmrMSAgMJmElYB4ZXVsiDb7URAS7DMjJKWFwuejQRC9hp2j3rQ5QVi65AyOU6qfAFweO0I2lpBXFWxDvjNbrjDrajZNrGZ2UAkvimCiS1aKYzMHg/W8hqW7yyjY2QCLe1AqmTCzHIGWrGIrrAPHR0OJPPsn55HSbVJ2MjjqMHh9Qo5zWahBL9ilwYQBOkQGEMsOetkAAAgAElEQVSrXRR7w/Cil8QxkLEUZal/NqaIPsbchiNJb1J/6vm//MbFjQoHPkQUZnwAORfEKOB2nCMNaWFsw9/5WeaMMaH+iXcJ0zV+/+fmsLFP41g8dzPrgusWASLy8Q97XPBbbcjH4ugIBHCtmMPS7DS6QmHYa2VkV6NYWF2FxeUTC9rrdSO6uoxsxQSX3SWh1bXFDSm7VKsluMMBBJtbYKnVEV1ZRLmYR6gpDJe/WSz2zciS1I8HmrrhDYaQSaVRyKSRTyTQ1twExWaVOlqfx43Ucho2rw9eTxD5zQw2FlckClB0KUhbalAGOlFIJaWO2UKFZ1WktIikGcSZJNMpZEtFuLweeJ0uUTgEszFU39rkQyIegcZQuFkR0ByFdmwtglwuA5fbLzXz7P/OVAGjKpl0ArmVpIwXubiZH42vLCC6NI/hsW3oag1LQ5oked8JTvL5EWFJmduNalHVwT8uB3xeL9aXolJWZfa75f7UtDI2ohGUinnxiLyhsCiSbDQOr8cPm8cj6Pj1zbh0/aISpILzuLyIb6yK8ZjN5WU8eL8FvGmqIZNIIlosQBqVmIF0MoWgzyuCdG0lJY4Cy7xoZHE86N1Hsln5nV4wIwkuRUF0aUFyola7U4R90O9HIZsWcZjOJOWdzG1azYT5WATNTa0y/1fmo1KWJxUxVqug8kly09zWCqZTSCrDEDAxK6TfjebzAsJizTvZxYJN7VAUp07kwuY4bPgTjSCzERcKX1dTk3jHLJ2ZunEdQZdX0N7FahXxxCZ6u1ulB0U8kRb8Q3NbuyCqiwVVQvDtrW3YjKfh83iRT2awkc9K6oD3dnNzE4EGcnxzOSEym86WmtakcQ/TCVVTBb5QE6omYigYZFKhqgXZh3S90zSkUxl4WtqxvJQWZkMS3JDLOpFMIplMoCVMXnQPchtRpNaXpUqBDItZhxnl0oAYY2zilYltYr2Y0evRtbKErHneDHWvpNPi7ZK3nVTMHo8HajYhhELJdAJN4Rb5fWMjIQadUPU2MAWbsQ0EAgEBJpIv3+cLoJDTZP5F45tSRsfS6ehaVMarpaVFcuJraykpWyP5UDKVgjcQhN/fLMRn64vzcHpdcPudAoheW1oU3EJnexeymbTM9c34hpwnx5Nypa29U6LOlKOUr5R1TN395qthbeniFJY/+PN/Jd3WuJIh8H5zA11A8zfj9/sCUUSo7o0bSl5yuTSDqMj1bUnvR8lP51wcdIaBKE0bv4v1IQAA5lP0UAkrH25O6kxBo32tGGr1oj0YRiHP/CVDa0BFraOYJ8+6ZDlEOQR8dvS2d2DHyAAO7NmLoYEB9HV2oKetCSPdzehr8wn4TGHXIEk2K4hGIwIqSSU2sb42j9mZO1CLJbS2tiIcdMBi92IhEsPK0hLszL2YFMl3l6rAajwvQKGmgELwKI5dXMBKJIFmvwtNPjs8tjosWh4jbR3wKG7RfwRnMAezFC3g3PW7uHBzCpevTeH23VXE03WsRFNIZEoCYukKO7BnYlA8e+b6fOy2ZrJiciEKtU7wlQVpzYJrMxGsUgl1tsLu9uL61F2cPnsJt25Oo5DLwuW0wBcOYGppA1cnF1CukHvOBo+bUZUayrBChQlFomal5IfBQ70vMJvecFwYKidylt6NmTlB5uxqBG7oXr0x1Yx5ImYi5410tStLuZDdYQf/Ggyu95X/xyddYz7e39cnrCCz6h8uN+Yq3425aiwz1uZymbIS4aclbBHQIelI1xZmceG9kxgdHMDU1JTkBx/YvRv79+zF+2few9F338Xa6qreYrNWxqUPzuHdt94QnoB0Ko5f/PgHWJ6fw4Vz7wuqOOD1o5jJ4dS7R/HB+6eEcczr9qJaUvHBqRN46403BAXsdjixcHcaV86dxZG33pRSl0Iuj5de/Dm8bjveeO0VRNbXJXR67coVzM/MYmJiDLOzU4ivrWHnju24cuUyzpw8gTu3bmIjsi7P4HsnT6CjpRnL83dx5v3TyOcyKGZzuHThPM6dOY3N9VV0tbXhzOkTOHH8BDKplHg9pO88efRtLMxMY3MjKmVn7V2dwmiWS27i7KnjOP3uEWxGo9K8BeUSVuem6RJiaGgAPrcHvT2dOH7kbVw5fwFd7a04dvQI6KndunYFx46+AwoxlpCdeudtvPfeScTiMbQ1hxFZnMf5M6eFcevW9atCQrSyuIBf/ejHWFucF89MVXN4+/CbSGxEMXXjBhbuzmJ4cABXr1zCjWtXceXKRdy+cxvbt48jEPCK8Dl75iTeffswImsrWJqbk3Gz07NU83jpV78Qj/n1V1/B8tKy5G/JKX74zTexvLCAyNoy8uk0WgIBXDx3Tu7zwt05kIylp6sd60tLWFqYxekTx3HlwnlpZLKytIC//+//HZVSEflsGi/98hdobQojFo1iZWEed2fu4J0330A44EEssorrVy7h+uWL+OD0KTSH/HjlpV/JtZC45vz5s/B7fejp6pRSKfbpXluex4X338M7b7whnexaO9rFO9XyWfzd3/5HbKwuS6ookYzh2pVLQvzDuXPy1Anw3JnGKGQzOPb2W5ibvo32liZ8cOo4mljffesG3j1yGLHImjR7OXbkMEipy1rzd954FXPT04I4Z4exC++dkfO48dEVbMZiwjVPJsSF2Wm8/fqrKJcK8nyQN/2tN1+Tc3315RcRi67B73aDrHOnTxzDmePH4SBzZ7WC2zeu4ea1a9izew/ml+Yxv3AX28dHEfb7YKvVcOydwzhy9LCkyW5ev4rLH34oZZqRtVX86qc/kQYyZ8+cls5qzU1BTN26gYsfnsOZUyclqsExeeeN16WZjsOhiJycuXUTr7z0IqLrazh18oTMAbfTifXlZdy8cQM//dlPRP6xrevlixdw5PBbePDgPsxPz+CNV1/C2dOnEAr48Mabr2NuegY0xEMBP15+8VdgcU+lrOL21CQunD2LS+c/xOhAP65fuYzLH15APpdGOBDEyRPvIhQMoLe7Sw+niIOrg1Qpv3SZ1oieMkxiCF5iNaQ3dYO0Q1CEjbAqBSBDiYY3JeKvEQa9twMh/mjULov2Zj6c+9eh/jw480DcF5N/Ap6QsinmegwDQi/j0b/rPWo11oBarfi9Lz2Dr37+GQnRWWplJFI6oEQ8QqobCuwq9687iXx3WQBPEz3BgCwnIpgKZVtvM2qVZmF/YyiTljd53B/b04EH934dkfWCCOnNjXWx6tm4gHWMRQ3o6bbh808+jM3lJUzfmRJBSguf4Iue/m58+rH96OpuQz4P5BNZ1JIJPPnodjy4d5sgo3/5y5fxn/7ba/jq7zyHxx/ohNVtQjwJ/JefvI7JjaywEw22OdHX14xCoSRWJEE1DOlZPV7J5ZdYl16pYSBkxpee2YNrc5u4MhPDR/NxeP0EzxXhdHtw7MYyjl6YFGIQn6WO73z58xjuakZr0CIRgNnlBF4/cg5t4SUc2DmIrz83IaHP+dUaTnx4G1cmF6X722cO7UBiY01qD1qam9Hq86M95ECTl/ktsack5MYIKC1xCb8RUduovSUgS6ZEY7Jl8mm4PHbpc1xnn2Qzm97ohp+hZI33jytfY/nH37kevUW+ZI41VjCWceJzDvMl0QZdhesPAA0NfUN9nSpR7RU47GYJT5IN6vbsXSFDIX90f38/VtZWcfzkCXzuhd8RHMKVqx/h5Z/9RMAxq/PzCDkUsbAvn38fv//7vy+d/k6+8RY+ePc06iYr3B4PxreN4sSJE/jFj3+K7RPb5NwO7j+Iwe4eLNy5jZ/8/ffx/LPPoCUQEmFLzvIrFy5jpLcXlz68gn0WFw7ud4hnEIuvSWvdmx9dQ8DlQS4aw+TZc3jy8UOIxjbFI2OJEwVRiz+I/XsfwEBfr4CLfv7iL/Gpx59AankF7504JrXw7CbGrmSP7n9YGqScPn0Sp945gr/4s/8Vly9ewrVzF7BzYhs8YQ/ePnEcb7/6CuzWOj77xKM4+u5xZAb6QAIVKujnnn4S77zzDtI7xxFfWcLczAysz34Ga3PT2D40iOT6ClZmZ0CO8w/PnMa5UyfFQ89mM8jHN3F3ahJ//J1vI+x2Yn0jip3DYxLJ+HcXzmF8oBsP7dmNglbCj+7OYaS7G7evXINayOOZx5/EwvSMdEibvT2JyEYUlvrXYFVYAlpHejOG5blZlPM5rC8vYXbqJvZtG0PZ68LFD86it6cHVy9dxtDYOA4cOCCRxztTk3LvZqbWsTQ7h23Dg0hsRFArFjA5M4W7t67iUwf2oi3gRchlx7kzp6RPtrRnNZlx9v33QWNteXEJZ997H4cefRR2uwNtzSHYqiqmr32IjV2jOHbsGNjFbaCzE0de/jV8NgW3r16D3U1KWA+mZmYx3j+Epw49Iopmcuoa/vb//vc4sG8/ent7xYurlsowlVi2qODDs+eQ6O9Dd3srhoeHMTEwgJ//+CeIJTaFga+vsxtvvPgrfP1rX0E2HhUOe/tzT2Fm6ioee2gvYusLuHnlEqBNSMe4qatXsW1wULpfvvnqy2AnuQ/PvSfc75a6Sahiv/i5z+OVV1/Dk08/gyd/95tYXnXhzVdexM5vfFnmTmJ9GR9duYgd28YwffUigh4XNlaW8aMf/Ui67NXUIo68+aYYLexsli8WRJnfvnkTTFX5FQVeiwWqqY6l+XlM37qDbcPjQqDDxla7xyeE/fD2zet44YUXcP79M+hsbUa9XMLLr/wahw4dwvWLF5GLJ7Fjxw4sTE8LVeyuf/HH6O7uxtE3D2OGneB27MS1tTW8/eYbQi7U29svYL/rFy/DY3cLyRGbIaU3E7g7NS3z++S774pR8Pihh7F4dw6vfvSSGJnf+ta3sLI4jQf378TZEycwees2nn76aVxaj+JH//X7EilQMykomoaVOzdx+f0z2L9zAo6nnpKST5YmMoJNHIcu5xoVK0ydNfBHIkiob3WZpktdQyga71t/Mzb4zXcd3HZvmeH1NMSnhNsJvaJglTwqrQs9fMBtxEsSbdzYA8MKDe53oiZZs+21M0TLEgIydknqSLbjOfKfXnqib8+yDMHF3DshXdBLXl8/oGgfogn5ojdWV9knWEF32IV2/yC0/m6pO3bQEmXejmUKeWAgbMMfvPAZJNIqItEEUlkaBRqGRjrR2hISHv9CRoPHnEfYmkcIGUkRWG1mbB/sxquLMRy/cBM2SwkHHhhAXQGiyTRyFQXdoXbs3L0TYyNhRNLAQiQHVY1JjpKED6xb5kixdpylb7N3N6WFIWvUbQ4v0vki2HqWyNX5eAb1YhF+VwsefXgX9uxug4ucJsRXOYCB3j5UcAYL0QS6N1sk12uyA0fOfoSLN1exHkvggd3jEmKcvzuNVLYg7TatFodwAPjsBB1ZYbPYBJE71NeDocFeyd+zfpoGIJWoDsxhpzUzyjUdAexkT2ohttFZ32Tdj03ILUP3z37ULVV9NePzPzd3jfWMnbNEiahnlpHofN1FCbXROGrr6hbFcPXqVdy8MYlQuBn5YlFCpn29/dhYj+DtaBSDvb34oz/8A0xsG0NkfQU+j0tyjKFSCSvLEcSiG1Kr3NzSIgAknkMmmwRDe0Rk//bnv4CR0TGcT20iHYuKR/H1r3wVwaYm3Lx5Q+a7WiiJQUzP3mEnc5hDCFX8fi/CwaCwzCkmM7RMFkGnCyOPjCCRyQoXOMlWDh8+jORGHHsf2IO+oX4B7Xh9TgQDHmZXUFSZItLgsjkQ9Hvhczv10pp6DWG/H04K0VyaYTEh4yGrWjGbhdPvEaApeeYJsqIhyrwjyTZ4XObf+VSTGpTj7bY7pTqE72ymxFw3KWsJSNq/by92HHgYHo8XsaVFyVfvf2CfpOB6e/uE/Yu9scPBEMKhAGrJFAJeH5oCQTT7/VhIJqHlsrJ/6XdNIJqZAFhNjC7mIwm20gp5rC3Mw+/1IOxjkxW9dSN7hBNNwXPnH6M2BIixxej4yKiMBaMXtVIZuVRaoh5ri3dBJVRIJ8Qg6e7pg9vmECIcenZ8eIMen/BDMGJBb43HYxMp4hB4PXwEWLJaYooAJrDskOdB4JbT7oTT4YTP70dnRweWFhdQZAqluRnViopYZF2iHF/+yjfQ1NauV0OQd4AERiYrivkcJm/dwLXLl/Dwww8il8lK2WzQH4Df45XzZJlr0OtBiimXQgF2mwV2RuFqNUnN8JysdQvCvpDst5hnLA8Y6O/HZz/7W5i6NYnlxRUZi2AgIHXW7GlPTzqZdCMQ8EkIm2FvVhTxOaOjR4AsMQI0uQs5dp9U0N7aKlExdtW0OZwy9i6PFwzLZ7NZAXoyHUEZw/VdFrvgTfzsDOd0IOTzSl8Mr9MhzWvcdpuUiJbyOSSjUXA9L/kYSmWhkHWwxIzzwO8Dews0Bfzwupzg9k3BANbicRDoxnGKbWyiXiqJ3iAvPcdzbGQUr7z8soThR0dHpQGQ2+PDc889J4YCG/2UyyVJaxDwxo6fpWIRHa3tktYgLz97tBM3szA7i+7eHoR8bpkvvC+8TkbcDV9EStuov+hc0xFvCDJD7olC5zJRkFvylxQ6/DNW5DqGMPykZYaA/Pi7sQ9jfyRa0V0k3bMy9mlsZyhb4g0pANjbXF6fUA7HbStG1GDL+W3dp5wrQ/Sf9KKiYx1hRW8SwKJ+dmpjyRwfsnJJ1cPFFTIFOfHg9lYpD9PKvUKcQeuIV2Nnc5XNPPwWM779pUeQe243mjweyR/WalYceuIgIpU6ViMJXLi+iJaOAbQ0A4NDXUjMxiVvevb8R7hyRUHNqSCRzQvhBcEWrSEKLz7swGJUw2tnLuHC9TtCKPHlpz8lHuG7p95DJKeipalXvMx0UQPpIdk5yVwmYKiCQomUpWYM93rQHnZhMVJGIldENFGFuqrhwytziCcL2D/Shj98/iC6g8DO5mfFKl6I5/D2xVlcvD0nna22DQ/AZ1dQSsbhiW+KQtftMr1ul146h4XjwNHjOOqAIIe0IdXJKvSpaMylrWP2SUNlLNu6PrfZ+n3rOlzOPx73n3oxmsRogbGf2EYcCwtLghxfXloX+slUKoGHDg5jYHBUQkH/8s/+HJ/73BewbccEvvu9P8Vrr/4aF69dw/D4KBw+PzK5Ak6ePo34ZhLD4xP4xne+g2rNjJ//8pe4+fIr2L1zAs8++yxIL/r//u3f4m/+5l/jm7/7++hob5V+3q+/+QZiyQwOPvSgeChE9DKfzXc215hfmMPdu3fBXuPM34WamlBIpYQhzOaw41/9n/8HDjz6KLbv2il5RY4Ne4F/dOkyfvLTn+Lr3/oGBgcHceTIEUxfvwaH24YDD+3DzN0Z3Lx2E9F4BLse3ItnPvMkrlw8i1/++heSkhoeG4TL5xAsyZNPPY7pyZuYunETv37lDThcPjz40GOIbiSk6xiXaayzdxI8ZUE6m8Pk7TtYXl3DhYuXsHB3XvjJvc2zeOqpJ/H+mTM4f/kqfB19eO63n8f2PQ/g3/z7/4C+vj488tghhLp6hLM9V6pIi+SiVpNy0Vy2gKW78yBdKUu3CEhjm1LSq64uLwsymnStLFfl/culM0glEqJIWsOM2JGghURLChQT+cjJJ2BCLpXB4uyCeE+ZVBbxaByri8syl4lSpnDfNMWlJpy0qH/3d38nCv1/+4v/HS6HA2xGQ48xSmOuXkdHeztaW1rEuOFvTOXcnZ2WeUcOCs6bsZ27EONxz54TEG5bZzeu37qD6Mo6wqWaNP1hkxACOUm8RqrZP/ned/Hrl17G97//fTz3uc9LVMFiNQsYjqBD0vJy7rx9+gxmZ6fxR//T9/DB+Qtgr3mewwO79yCRzGBhcRXkQrBY7fJeLFVQUMuYm18W1j+X3Yml5TWZx17SGZeqOHL0BB44+CBI10rg6PWpW6gKt7oTTa1t0iTo9uycOAlkXsvkjQYnJsmZsxJ8aW0dA2Pj+Ma3vgUazmfPnsXzzz+Pffv2Sf958uh39PRgfnkZaTZmIfsidZOFlN1VKXNORDawNHsX09O3kXr0caF1VXN53Lp2XRRw0O3GtpFRfOqxQ5i8dkMM28cfO4Seji4cP3JEmrUU0lnYWnWDiJ+vX7sqEYBDTz2JwdExvPP2UaGIJadCNpnCxXMfCN5ix8ROZDI5JNM5qaxg4FersHLHjvbOXgwNDSHc3A6bwy3VTL39A1KW9PKrr2FmZgZ/+qd/Kpz1p868j3h8AyMTE1BY9mlVhNtAwpwSZWx0eWzoal22Uobqzqkh44QpbqtgNH7gu7Gc71tfxncJqW797R946GxFer82Xd9OF7T0ro39bN03BSuX84+KgC9DOBtC19jOeP/49sb6xvKPr7f1GAbymohWkxxP98pZF0uLXsoZhMkoj1qZpQt1uJ1uWDx6qDmfywn5BjFlRNz2t/phtfqh5oBMVkWpUoffp2B8uBMupxUuuua8tzVgdLANhbqCWFJFLrWJkgVw+mwwlypwmSvw2GpCg1vIAolNDbfnlvHhjWmkMkXs3z6AB4a6hHTkTLUAK6MFnS0SWlot57GxGMHS0goch5oBzYpqnoQiZngd0KMeqKFstiGpWbC0mkYyy25RbvS2uNAfBjwK0GT3whcEXNEAjk9uoO7wItDWIg0GWj02ZNaW0OJhJEO/F7zPLOHguy4k9c+8XipWknWIxdkAxkkdbSNkboyV8W6MGdc3Pv9z42psa6xnvBvLP+mdc4xRIyJ+Waet1avwhcKY2LUX7kAIy+vraO/uw+jETgRaW9A7NIKZhSXkNE34wse2T+Dq9WtYXlpAliQdZLyyO0CF4w02YWT7doxO7BJ63+4PL8lDz3Du3v0PSR54eNs2XLx4UegmHW4PhrZtxxrBQOwYpWlwuH3YtnM32np6sH3PPrS0dwIWO/zBIMZ4Tk0taO/uQd4XgMXtRe/QKE6cv4B0vgC1UkPIH8D4xE7semAf1EoVlmliQhxoam+Xph6+phb09/Sio6cf7T39iCfpdfthUuxoau/C2PZdoHfja/aiqa1VqE3YdSrY2oqRiR3I5VUQudva04ZgSxvauvvRvLImxCvNHV2wOt1o7epBv6pBcbjRNzwKm9MDX7gZ/L1QriHU1o6hbRNYXV9DPJWVrlbdA8Owe3xgGRTXUZkhc7ixa9+DaO7sRrqgCe6jp78fDl8AnT19Ajqzub3yOztsdQ0MCQJfWCdLZTjNVrh8AQwMj0lnrmDAD3qC3nALFLcXg+PbEGxqFV51jy8gqTCzYsfw6Hb5zPvDnvB1mx39w6PIsNsYO6a5XOzjLGAsDWZ09vRjMJmFxe4EwXzjO3eB3OnNbc3YvmsPyqz/Z4TC6RFimt7hMWiwYmRiF9ZX1lBJxDGyfRdGt+3Cnfll+DPpe7zpAyPjMgbZnAa3L4TtE7sxdXsaSysRQd9rrL0XJjNgYvcDwnnR3dWOvQfiApYcHt+OZL6AmYUVaUrTPzwmAMDmtk54fW6YbU50dA/CZHXAH2rF4Oi4eNSMyPnYjtQXgjcYxvadDyAajyKVLwgbIdMfbIpTLLM+fxe8TWHk1TJ4/6iweb1kaXN5gnJt3PfA2DYQlOfyBjE0uh3LaxsINrVhZHwHegdGsLgSkfvGZR3d/bDYXKgIhTH1ggWdPb1IJ5IINDWhLZ8T7gaHxyU17+QvoWIcHt+G/uERNLd3YGxiB+bm5jE4Po6B4RH09Pbi/+ftzYMsv677vu/bt379el+nZ3pWzIIdhACSILWQFGVZihQ7EiuKZZUdlRzRTtmVpexUKnZc+cdJ/lLiP1KVrWRVOY7KKjEiRZEgQZAgiW0wAwwGA8w+PT09M73vb99Sn3N+t/uhAUKUU5Vf1+vfdn93Pfecc88595zJ6cMW2CWZzptDoFabzYkxM1w7euKEjh47oUMzR0zFNj45oYHBIY1NTmhoaMTsiMbGp/X8Zz6vubu31VcaUCKdUyZf1Mb2jo6dfESzx46pNDSiE4+ctf6enpkR3k8fLK5rfHJGp86c1U6lbPPi2KlTmjp8RKcrVQ2PT5hkFrpkVDDs7f0YugyeC0fs5QVsq/eJJteO5JyIg1DD0YtY/VmvyB0xQJR2T0aAuI21bkLdJh583KEB29QQx5OfX1upoRg7846feUOKrkP5JOA7GhKI/oc+7rnpbWzv9yRhryl/2BFQd2wIkCBAxDH1wk2muW0Me15JY44j4uYpDCdF7TjEq2FiGBwp4EbTJHi4cDVPUXh5ioltQw32JjaJ655TJhvXxk5Vi5ttLa9XtLmxoYFSQcW+uEVSmlvYVL1c1n/4q5/TzMSAXn/tst69flcX5xY1OFjSV3/7NzQ6LN2419Yf/K//p7brbX31q7+riVxb165d01/84F2r+z/+B7+l6YG4BZkx+4mM9L//8bf12tVt5YfG9eyTZ2y198H1eT154oh++VMz+uwTk6rtsr80rv6BhN5/2NC/+Nff18Lypp5/fEZfeOacToz2q1V1MSsWwYhtES2xdxW+yH3F+zjH4k0trjzQzMykMvmsiZ/YbpE072i+zaRnyD50GcaPseO6955nkfbkI0Q/pP3L4MM85cGI2H5SmaEaxkus8PrwX10pm/qByFmICh8ur9i2SfaJ8sum0rp//76Fdpw9PKVr772vf/5P/6l+6Zf+mr78y39dpbExFQeG1I0l9HDhvoWDHB8fNUtuVCj3FxYseMro+LiFIa1sb7pYNJ5Qob9ontwWlx5qYmzUVhIYPBJUolGramdr05ALq05E2wTUILzk8uqqssWCEQGwASLw0aFhO5vF+9iwBYTYgIms1tSX67N8CEeKWHNkbNQsbAnzuXT/oZXFuBYG+lUYLJm9BD7C2Va6vLwo82+eTGtqelLraxtaXVuxcWJlSB8hUsfxEuGOyZ85TZ3uzN8VgUw+/7kX8EGtHVzw9hV05OhxYyIeLNw3r3F9gyWNTx+yb9cf3DdjVaKgoVckEEtfLmcrYkTUY9OTZo3N+DjptKAAACAASURBVOMPnr3ZGPKxhxtctv5wyYnAwICJtQkCYqv3RNp2AWCJj+QDxzVYOMOIbuGDvq9oW59wLAIs7O5sGczhb51QocwBJGoQCtLvliuWDhUE1uEjI1hVZ7Qwf88IK7A0OTVhho8Y3u3slAVcZFNZi8+ONzgCkaDvBs7Z/kZI2yKi8uEhebyApuEdg79yVaPjk+aTnXZiD4LhX38BFUq/5ufuGK48cfK0hYW9/2DZpA/jYyPGkAMX+GPwePBrZpy1tbVjfZEgfHCzo0vvvm0Sk9nZI/YcF6WHj07rzTde15/96dd0b35Bf+/3fk9PP/OsxVcnpv3mzq62trc1Pj5hQUywOqe946Nj1i+stCGUtJF20IdswbQdFkR/azRsvAmJCswQQY72MS5rqysWkpaYBBiP0ub+Ql5vvfWW/uAP/kC/+7u/axIvEApjzLjsVKqGf4aHRo2hfji/YN7vHjl92uwE3nz9df3zf/bP9JXf+E194UtfFHDGtkWkdpTL7oRiqaRkzq3ViblOnZE6Uj67FDCmDvfYYTHWhGTljBdFYJO478AGxqMEL9re2DQchNtawhRncn0aGh1Ts+s7p6BInRh0B7qJuTI0kJbtE3O76yXoAZPSueGg8N778Jwz7/aF+x9H0I1qmr/mTjOmRt3jQNMxEEry/TiCHsrkfW/ZXl5gPiAW+0dvut7r8M1+yh7JgznKhyggdqMpprUw/0M0jTs6D54Gd4Rs48RQDQc2eCZiBNp44Grj+9o9FqnlYWCtPHOhCMFvOmcfOTBh4E0xQqQdXENmQbpeXga/Imzzwh1sHXG+xLY4rPt3K01td6Xx8aKmBtmuJ125s64/+fNv22ruH/7+7+jcYWl5Sfo33z6vN995V0cmS/qVL7ygx49N2KQk6Mj7C+v6+ht39c7NRTMgIWzk1EC//uaXPq0vPj2oznbTfRPncyKAynsLG/rv/+h72qk29Nu/8jN64dGjmiwk1CHaW0eqNevK4djCvB65Zysk3WaDwDirrvWtVY2zjSlP4JKmiQ8RgUb854fGuXesuA7jeXAseb6vRfKvQpqD54N5hvt4Mm4eq9C1Yi9BffDCZlvsbLudeyiDydvc3jbEDCGuVmtWL3Sd8IPJNDHTm3rjhz/W//g//At94Re+pP/yH/9jCwG8urltonq2taH/Y/95vVW3uqOrRa+DqqnRqJn+HCaEyYvqAjeozBc8ZuGjgT2p+GaH4UQihBc30uXSaW1ubhjSRBVUa/Ad/euOfEA69AntajRr5hQGpJiMuyMVEBC6ebyFme9vbF7UNley5pUuETcCaUwqc5+Y0Mmk6cGJFUBelAHSoj64yiVPDsaZo3cc2QJGNCoO2lu0cMQdW+0hKaHmubSHOOaeuNP0A3szWrj0ZO6gm2fPMAFKov4iLZiO+YoTF4ggRB3Pe8w7jAcxFKS+Dns4P+rYSh2ijHtO/BKwb5wjHgVEIT1SHHAChIz6W3s67vmPNnJfLgef5+5NDfjA/8D2tjMy9A172SFCdkQuQJkTHMAD48Q9aTmAcVzZsvDAyBcD2P1x9z31hCjereD0xtOD0Ar4HOi21ahWzDMb/YHPcb7tLxXNL4C5e227xzbDcyZdIySf62+z2byNK3BjFk7sz6fv4rheTdrC5Jt//nW9+BcvGsH96u//A4tytotqAByKKiObMfUIbSHIDn2FUxfaRxrGiDZzzxhAuIEJrjmAI8ae95Rt+NP2mmOXwbzARiNlNka3bt3SSy+9pG9+48/1d3/3P9a//2u/bjHtQ/8iFWSHDoSZ+ucSKfOOiBMt/MVjFf8v/6f/2Qzqfu/3fs8kavSX+1dhq3LaoqTxDOKMX3bmmS8cvM7MA+pLO4OPA+75cSAVJj19Wq6V7ZzG1wBxJCL/Hw1k9/G0uZB2L5PumIa1pdEk22VsZN3yDP9ir9xHg7M/2cKLn/4ciD+ZU2EXk/cS+m4noXZDRtAhnAwMCIkJgKc4BjNMdsrlniM84z787JtIHM81erNwhPTcH8wjpOl9xzXE3KIymSTB20Dx5oMhYjrYg8kAkD9uKnG+YMFNcDTk7qO93eYEgLKZxjivwjsUzALx0DNmWQ9SMN/QUXxb9FbALZJneo9wsHyPNzBQChMYxwtZJkYKl5FtJTM4JPAe3q41tL69ZZbLRw5NqQR9iEu3lpq6dOWqlh/M6/lnHtcjs5PKJFkVS9vdtP7opUt68fUr5nO6lI7p7/+NL+qJ2VH1JVrG9eMqEvFbI57Qu7dX9b/88Stm8f1Pfu9XdO7IiDIMs3nrBe23zMCFBxBFjg6SDrPdaKve2FGr29DY2JC7pDV3mC5hgbELR+/4fdKz8I5z+CaMd+87rj/pOcgE9zmMPzDJLgwmC0tQJiNOXZjArC5BZsRfZiUD0QKpoK8lKhVbWPCYBUzvbm/r5vXr6u8v6czZR82oB7/e5v60Tf+4pAHJEAdujoEtHPgYooykUiCxYPBJG8xZBV778FQVEbVARHChSh6ITFkBY3wDc0oeyWTKiAPIBzeUtAWDOpM87ak+4hakpVEnAAZY2LeY4n0LAAQp4UYTCQyRAw0ZJYll3zDvWCBg9LXUH6RF37Bfm7EJz2gD39Hj1ncp4Nl/SBgwBCMtPt8hTm2im0XuWzHlxec+/R4nZjt9mEqbzpo+MkYM8RMYKHjkajTdJ38aBqZpkcbIH0aB9NTd4BPPdRBqjNLqdUPS5rkyQr7WxpQzPXj5YsxpB+VY25DasYKFyIGngBQmGfMfy+S9+YDDloyVi4SOuAYhH693JBmNgoT0s2+6VjNsagSw07H2xhIpY9p2K2WHWZN0wsS461dwhxFAamJeiwlU0zDmi34Dr+H0BJsO6suzvbbgoIsAShZW2sMGhz4lXQYmKrTTmCYIXcu2NG6sbdq4Tk1Nm1SmRYAYdo6Y/3KMjZwYw9BSLvOJ9oN/aZ/VOR63MQ7XlMkBnAQiTt245kz+fBtcADOOwCISkXtzdzV7/JhmpqbN+xsEnbb19fUbPDAf6V8YKOY5+QCbhOG9c/u2JibGdOzYMRwQWt0cJpxpAzemMmn3NNchQp8/p3zKoD/50Q7wB8+AXQ7vP1dF0j5UuMxX1Fr0C0w6B+OMt0Mi0Nl8NOpAFX1nkLMGltLSh3+xHz7AbtoRY+hAMv7pjwhijYQFgh6ekQvIIWV7xgnfCeFiMBIRR4KVbyivt3yehftQv9468d6+iyZy77uPuyavUE543/vMPKKx/cqG1VMEYs0zHFPgDQucBJwx/kSUosXc46CfSHEQenfBSIAHfCw7R9vu4tfYJzoMARwu+7gbbbw7EWXKFvyO9EiHsxN8satpQJEw5ycN5dKshOpKZQdsdUwdwdV4MTTX2ATDwMimmLDITfUyUdnws4wf8riKxZRiBel/+/od/dkP39JmpazPPPaI/ouvfFojCWlnp2ErOFzG4qt5fmlTr16+qT/99kXj9v/lf/f7mh6UdtadmaFvcMvZRGphASBgfBg73hOAo6ZyZcMMr1ih44LUEKHp2hnDXljZJ9BhjA6eA0yEsewdw960B9P1vtu/dpE9Kx/S8wPRhG85g3RAKFybBCIVSSJSTijxscB7Q0JEMcukDDmAWHd2d22ljSU9hJW8ApGCmWBPP7YGTHgQCj8QD2WBAKplj+DFNWloM3MH7374wiYtiCOo1xqNuhENQ34Gr44I2e5C3tSRuuIhC9ExeYU20m5TPdm8xNc54Vwrtr0KGwNg2sqKnAThr5uDlTBIizGFsaAc2hnGxxBQhF9Cv+MrnfZQNisf/JW3qnULR1lte/uNWYr6BS9dBLrA/0GX6FzsnUYqlMvZatf6BavwiKHgDPGsNuqGDGkn7jupP4DJKohnfAeqA6GzAuY9dWeSh76hjlBGnpsrX9LB51AfEHnHCVMmiXe0hhE9W9FFOJQyyAOpAP1PvtZvgZBGdso8p/+oA7jE6gouiupiZ1bYeHbck3p4LARWl+HAUIy20+/Wlm7bVqIY4rFS9j7ChWzLxo0VK0QQKQLH3rjZPECi6gTXx7dtcAncmVrSJJBIeYBLh3sMBq3fAUoYUPPNDuGPVKTgycgJhZcVzbuIQaKvQtu5pl8gvMwB6sA3nOl7c0YWMVdGZwg6RYAfPOelk+a/H7wE7JIP/tnr5JUrGPyFeYsqxOCx07FyzMlWx8PtWh1SwLTDKuNu37VcggKDgqqHb6xObTfmpjzqyo88Qt3DM+iN0Ymoz5l/uKS1uRuNO5IEygVX9KqzHWV6v9Fu8gwHQaZ8YkVLeApn7RcScR8qwUcAiafxwce/rz03gs63fh/SmDjCtgZB2H1VQn7eGCZ+ZDhltQ7fUoN9IPXK7leae95bGfadp/jk/05ketMYP+2ByIxTdL6RdnkqFmt24HOb1TppbaORqddtKYwXcNLjkjJpi7uO8vgANr/l9Be+f5PqpkECXbWrXXP9CiDAvqMTYZnPth14kyZ6ZSMrzAVEjJTbMg9ecIlwh2whQ0cNaki0YmrW22pQD5BxJB1o4bEwLuFPA7ebrPQ7nYTu3K2qmcipvNlQZ7eqXKyrk4dnlG5DlFEfJBRL5s3/Mgs0tmwM5tI6dWjQwtHmcTVAgIZEy1cgrFJZ2EUTktlEPXDFGWCAVWFfiYAdMBeOsIAjYMNhzbvZEFC0yuJJ+D5cAze9k533Nvn88w/9D/D7oYcfuUEgbWxzJF3y0QUu7DCiC9I2zw4unkY6QyQvjLSI3WhBPJDcQPTbZtndaNaNkGPpygRjSjHcgH8SV6m2/xJf6QAYQTdctEiwDPOXzSoXoo37SMat2bDtVrSX61zSJVwQYJuPtiW0owziZ9Q/6AAMilw075xe1zy5IS2iDBgMCDsMif2iNtuqkn6GKOIK2Pyau09uGkHO5A8jZ4fFEkckDMLEJ70HSMFNekC8No7gmegrLMvxnc8cZv7TL0gQ8OxoDBVbzYBv4INwkxCViPlg/KG5thuF55GqhNy93axu4hbgBAQJHEDw8GNuB22z/vMx5l0y5uVg+kPP2oQ2o2KHZW8nbYYhMIRpbnFhRvH9zcoM3MY2PM4ssgIOoV42L3kfie/Jz0S42G2wcu3ihx7ve1GUPfo0QvQUx7ZVC0YTMSJ8b7Bv8gCMjh1X8k2WlYbhLffVbjEycOdKyGWkuGI1iWvZtPmhx2cDQV/CsQf7UT9QTyqDXwl+XfCP2S/5lIF5JwRwg9ji5icT992eH4s1qoYUJWBzCF04/FnkLpz2ggejdluaaAVLMBjrjwADEDrDEwnrP8+PcQPonEYRJx4pGHAGzqECbOulHzjb3CVCIL7kgUdggHgFSKmiA2bH8AhtMDrlc565z3ynr2JIGCJmKNTR2xhRMIN7eBtngMmadvPWcNme3Rk4GomFLy5sZW75MyPoFKe3dkmnekcZftjrXOamTbaoAeHUiwzD+3C2DPeh1T7hXRgwzyMaqog7wTl/u+2EOxBwvjmQTSj+/+dzxAEBfABE6OCoFiBpOCKMp3z9zguL58QXFtwD7hvih141OVDQFhOnK5W3m6bfw7dyrlSwoA35XExJVFRYQ0erQmNYrQxyBkn4tjnjgkEIpDPxMAQHXRaw631sz0EMVhsfZ57BIMTQx4AQWcklE0Kv9drrF3Tr/oZWq00NZuM6NDOp46MDSrHdoupbLpK5pJKppOktBwb7dfbkUY2OTHl8+SSxp5k0DVvtoOulN8yIcK/PnIIxvnCcTrwBYuwQ9ieMibcNchy5hoEPsBbOB59zH96Fc0jzVzkbimdcrS+9P4NzpZAvnDQT1+sa1dOSRuSJzo7qY8FZbJy8N5gVSYgtzAshQLG5iDh4xJfomS2CWcf7BELgkOWTlzpAyKheYHYgTITIZfLbqgN/0danPslRCUG0jTklUATbXxgDsJAxpB5MgpIglKxMOcIqD4LG/Lf2oxtCbEv7wFZ2MG/d1JWmG8HggiFn77OjOWO0YBSs3hHBcQQYZUMZ/O1JziLMZztLKLPnvYOTIzarjcM5OflqBUTo+fp9mNMRbbP55AlokiFea4/NJLt3hMm8NWVgpF/3frf+sOyjseZb7AYivGp9ZYbATuTCIodPeOe+N7x++//JizCgPKHX9jrYnnk79pH4/ncHriI/34yft8bfMxYMiuPyaNEUPnVQd6IS9Wp4tdeRNjZOeCyPaAyNQpOYyQ26tO+dMeex1cLQaNRX4buogKjoveJ6L6wfex4cvO95ZZf0EXiWw9Ny4+oTnjl74GkYd+sRg7cIz1vdrBGWB3nhwXP/8DDJDjHAkhuj0bVWLsWhovpLDp9PnugjbbI6QMQjqVakit3Pcj9/W/xZHwe4p78/fCQD8IWCLMHeJPOVF+/CeyrnQPLhjGigpWFChjQGVHETKWMkBTHnxwFns9d3DtUfzjCauPsP9wHenn3sN/upf5oriHQrEfI19N6LuUzXHSrpwR9C57oeDghB51Gtblvknb6hgh60pT/57ju6dh0f3VtKYiiWSmhgZFSnTs3q+XPHdWI6a1yjBWkwfRt94dh2v++cU8Mhj8fAjVYIDCgEHK4ejhIre+Cqg2GQt9qRaFzNWNzF8wlCiMREzN7JmUOqxBI6UerXxOSozpwYUw7JwI6L/AvZpKoEYSCAVSIthA3jo0WNjxWdscF6v123KFIYlKFj4sBwI4bhTgQrBkfMedObumEUbeMeGGAFR3XdnuDDYBlgzfLtgcVwbwVG/6JR6330V7o2xLcHiIYZ9r6nHoSttCPikPfgPEpFGpIQ09sOktsizr+jvRBgW3nTH3D7tpggChhqCnyjk9b7JYRZNYJmYS+DaNz7jrCfEHLKxUbDLF8Ru0d69k6w6Uhgb4EoP23wQtgdDmwGqBPICQM7lPzUwRBTm2hiHUNW5EcMatQ+MLmMK4eRWWujI8Jmxw2awpjxnV3viU79O/vW+jnMISdWMDu2HAhiWGNnnTA4I+WLhVA+q0vLC/jBIZCxidTKD8udOoThiOrt0GaIx74hvRFaMzj0xJRH3HhKtDElTUSyaFc4gFk/Ioreg6tIZ2kjhjvqMc8nyiP0EW23tNbH3h+Wb2hMVMeQnnd7RVvdaENgpf1NaK4T9CBP9C/DGHndo/8YBNulf+9bd3tTeGV8QeP9YW/NRsZX4J46Kt9n9R7d37/ozZPrnkaGvg2V77n3/nGaQv0/3H4Xgwd4Y9C8NeRN34J/IjFrKA4pJsWDbzlFdMskpsZieQnGAOxxsXyBFMpxLd8EvBOqbJlF/3r7GemMHSFhONvDqM9gtnsO2uwMA+V6JExe98I0b6xvejuEFXpPPh+6DJUKIk77uCdFeM9zftSztwDeO0fOqsTdLtpqJ0J2NlG4NmiyLu7JncuDzw7eH0j+73L7IY7so/lDdHzoQBteJe8/BwoDH6IN4VUKMWlSeu3SQ73y9geqVdsaLfXr3NEp0wG9c/2elnavmtP+z3/qnE5NDpjukCJAti0s7ikC9QTiahAVFs3YKfsLQ6aBg+QdhIB9ivR9Cmv8aCXPFDdkDZeKaAhjjRbOGGI6fWpWU4emzXlOH65KEelVEZnVTZSvJn7bJQgDbcVQipCBMGTui7hlRiAWoMN4YECbOvgEsm6iQobrXEQODPXCUSTFi+Bjf+B6YWr/qV8F+AtpeGqwdzDhX+GevEKwg718owlihNsmo6M7siWNTT1fuFpJhviZAx8qN2JqjXgTwxtCwTxxvwyWl8WLpq8RUyMedfEe48oBfYOodxA/kzvWuQmEvg6npLL6RDpEwlQalwQ8xR3RmfFT28NcBoIOVoBJgflKpLpKxwg8FLOdGkzGXMT8mRjYoBDug772HHyu0wswFc5s+DOvF+OMFIK6mVi5Z+UJhvVUH+osgx8DurDK5UmU0MfYOCarJ33CEaFWx3I2CNSzq5hRW0NGLlWD8FCqqf0MzRuit24OxDcQkKh8yqQY5qAl7ql3qJe3wOHbGAOrF5V2xivMCcYV7G8rf7L1qni+EfNr1Q91IAeb076ICvPmYI+F+33o9CfALV0AnABzBkMRcPbSEk/nYR/tdWT3AjxyIAEkH5P8BVi01tGHDpuWLoJbL93tZyKA8XyidoV6eTr+fxQSrN/3Ezg9+YR7ME+Yt1Tb6+WQQfuhQKhk/Lm/78nOL03tEXHaPHENQzSaYV73wFzUlwYaBh6uHuHTUBeuD7bFC/u45/QDP1oTMXhRP+/lF0mtrF9DRj/h/BGRe29FuPYVVcR1RpUOBfE+AOMe9xA1mDT8uGWC+zYmdExeW4yjaIITzd7a8ZSDhB93HHwe0n9c2r/8Gdo86h4mao928GOZS0sXJeY7DGowQmEj2+qWdOHKXW2XG3r23KxeeOyYfu7pGaKU6v/4xtt6871beuXSVS2uruu3f+lzOjtLRB/qCKIOeqx9pAfadELQMfeF1A3G3/QsRN3tsr8fZNFVDKs4LKUxtjDC0VW8jevLjuosuTMFU6Wmu9JEf8riajcsUh1xfbvK9ueN8WrV3YK302QN11Wm2zHbgC4e9dCfw9FjSdtJKdYC4I19sDZAGGwiRQSdkxn/oTczuXGP9IbphpFXz2rWkGfPkPHeUGQPsgtogHf/rkeAXyPmAYEZUxJyZ3JGsyoqJHwTynR21e9MZ2qQ7vdYUrcZU2NY2T6VML/16IghzNYutlVhgc4ktrC1jCttglFjXrEE9S1UdRx0JFMW0xvDPLZpdVhZRltwELGbsY4Z0VCye0BEzcLKCtGwtQc1TKRLBnZpIvGxaVsbZsHSIZ5nXeCEH4bCpGo8ZDyi71Bkk6f5zbfvvO9Y4TkhJP8eBNVDFEMf2hl7C4Ma2o5O1PMhGJAVRiJ75gwj/W54JRDjSLTatnCSXdOBm24bjggmmXSMhRF66makLtK9RrhkD4UcgCnsZkhinee1RlLgqRwnGoNhUkckajAyBtB7JM8JuQf/oQp8v4fBLCkOl5gLH+oVGxtres+LXpinD6xqe0xQlKu1N6qrnZCIRmNj93ulR1JSVEJUjH6KrkmX4C7qe9vtw3UkqmaEjUHyleReFZESWVFum9JbX4YwmmpWi0CcDs6r6OXeyeZKT//vvYgusC8iDUMY0lp9gFeawRyhIRi1RX3cWy9wHC+QoHmfuujQVAf2gdM4U8ea+s37wSSMXacWQXoUhjDkH85WkVB4VO8PnSjb6utjYO2wvnbGyaRSNkQsQNywk+8tXSQBDfl9LEEnYagMBB0uMdyHjML5YCOAgjDhGAf72WTyWeNjE03aiOiHyvjZ3334We/dwfcH73vTfvK1rXfoaLKwbJjwNvqGQ1wrxQt/Rm62QmPS2tFVPtunFvso0xiHsMUMy9CYJgaLOjJeUhFpZkbK57NK5orqVrta3Kq505m9qu+zEWgArDQbQARIvmKnmhGMGqJzxOZVc4DCahLEHHGMYKI4oUHpd0fqbCFBpwsM1LBazmAclVC1UrHtaxi7YIHK+OH/2uJ3tzG0wuoWw3ss8jE8oXJJM7SjtICighrFYcWZQZg5QoBymG43sqIOMGZ89CcAey/ckUfvPdd/GUKwgn/Kf5b3Xic7HQllGLKLEAvPLG3EV4Os9oYyKstE7BA8E5k504N6hu8QmddRmXQgpjJvfxBw/iycLfOiZajGY1kjLUE9xHYdVCtpLNLT7gYzsj4nwplTbrdeBkGgN8d+ha05ZiAGPo5cZyKKZF7DDFIS+n0jpth2sFWIHQo2NaLG2ckRv69IsS3x2QLBZ6tZ6KtAMvZW6j3jFPqtd0h6+4762fQyxOGpAnjYu2gMbNyjjud7Yhnw4b6tg/cfLCGrTWOQSBi3Gew2JiFjYxj2a9TZI5LOkPKGlb+VGY250QFetD2euM0Dw3fO6DBezGTqY9/GIlscGoflcmAkgTfD0b294HWhvNBfoexQS+75wiRlMATRC8/FGRcbj0iFsbcCtHQ+QlZFG0MqHulx3Uw0aqvjQ8vbCEykeo3K9iLp4WjErf1eg9Ca0LV2Hz3cQ5+hzj3zikehrQGewn2UfA/O/N5I+Z6kjSH1nqEwlxhQPyf5vo3QcA513UsbzfUuW4V9/PZUDA6MRhfIx9vBuFpF7UOkV6GOYbzCOdT54Dm8ZxcB19Tbc4/gzKaa0yZPa1aaH0U0BzJOhox7n4fK8SyIfHj2cWnDs2hMjBAyxIGDg3js5WfiPi/J8u2ZOA5wvbVwBmD/SUAT4bnfG6+wn+iveBXyjKgogHkA6EL73KbcgWC/kITqjY5buKZxIlBRs1YVwQ7yyYKKhT43vOxI2+WOKu2M6qysU2z1aAonMo1uwy2imUjmnAbJBVavDCyrpBSmVTZl3BSJ2Y9XOxCJA62tSBCOdbxvAA7287J6gDCwL5btQGwVRF+Kk5JOp6I4Ec/aCQuCABuLuskYiBhWwbIgHGqzxzqmJvvTEROzGqHbkCTC/JttRA86sQngxLzVJmRqU9lczstFrxrtLbZJECGCAB+hrw/e09+f9Gx/PD75KuQRUtFbtqKyBz7wtIR0EADq00vIw3fMZp5zkIdBEdIRttnYE0cQvKe/WQWDvxkn4APHA/jb7uLEBMM1jMcaDTMYTGRcYgQjYGxQwj3qNW2Z3VI2Rdns5a4oEYeow5bGlbbdBzAIOKeoK5OMqZsETrBQb2GdaNI26oNInmoyB9PdpDkbIRIZqhnEODB25jQJH+fWH44Ima6mEgBOfemqVNK3QtFfMBFEMcTqN5VKqo7o3XnOva6Lhnz/3jGw9STwbP1qOkV3pEFCejpaC7ldS/S1W+PsE7OQ1seHcWRVaCNq/RAM/xzOjPpYTmEs6XPLIxJb05cB/wV1IRUw+LDhd+bj4KrbigyIxMhLby848jau2kn+nv0F+TJ9wjwI5wC3Xq7DHfU02GOlDARYETAv1gJTkfC9TUfGkLEzePb3LlmAeDncO4UiIe+97+h4byYP/cVeRz7qBQAAIABJREFU+pDIBqEnn1C90L1Rfkgq9nA176L5E5lOeKE/5f9QB+8PmGWOULDPR8adrqCd4FL6Z4+sO/jbAsn6gQxIbIv10Oh9Ig/seV5IQMNzynQcEdSNXi+Hyp/cFBugvfoawxd1AnDUO/7kgWQgtNeZI7frMY+mUS6BaSJ9MgAsH4WfZRQNdDDA6X0XAM0LpF30SMRZWPe6eIMVrovbEV112FptSAVdoKVnckSNwcgrHN6/TpzCM9fghTSIff2NI5YeYLHHLj4MaXjkq21KDXn49/v3lBehZzN+oADy8XqwArBWEv8bxikq3xF4QulkTGMDBY0PZHWn29T8/fv64HZBM2OHtLYlXbt6R5trNWXzSZ2enVaxkLYYyQEOnVumnpQTGAwn3mbqEIl3qGPoGayknYOKmWc56gfwMXS0Eut6nuAFjWhORDeq4XEr0VU6lzYXgwA6Rnv1uouu2L6BVMYIjnnQ8xUfxAoOkgA2rBQb5mwET02IDL0zbM8k3RqtJjHKYu9uLo/7RMgTNaROTIT9/coBYH1EnKBaNlG+vbB38HkvLIbvf5pzKNO5eTcI3CsHeGaMA7KjSVFdevPeGwf2qAMfRtSBGZCsM2gQNVbPRRB7raLNhQWLMDY0NqpYJqMyHq/Y617ZVLXWUK2UUDObNcKWV0clrOKr29psNJXIpJXLJLS1vKT6xrZKQ8Pqnz6kzSpe4CDqMXUrZW3OP1AhldLgyLDipZLFiy4vr1uM6f7SgHLFPtVM111Ra3NX+URKncGieSQsP3xoe49x0zpQ6tMaHuIwkMOowtxPOhJDkgPs7Gy5W1fUAOwXrtZqFjCoH9es7baGaWc0V6x/DcGG2UjHuu7bYR40H/W9gRFlMcP8GYNCmeRDnoiqHdJhTigEpsQtkFsW+NfHzZ6xwImKsxUa3zNPMEwLxIWto+boKuAv6uPttbwNwZIndXA8Yl6jo3nmdaEU5qA3undbZS8MgZBpx56xJHnTNiPoXm/ekxutDEfoS3Ab72EGORI0Zg8He1vDKpP38Po+gp6TSVfIw299h4+VhqTDyNwePqROAZcGNO1GwmwtjFuALPqUvHyXRDRewfLeqha1xVaiVNX7BybXImyaysRF+mFOkoI+C3WMqrp3Cn3AA5uqwAPEm3Ok/we8MAnm8FbBAPsRzpac+hjzGzc1oKGAsLAxVSJ9ENnAsI3ZKuVMvLXFP4hy3j/BbBls28DyEaUG+HAYcniO1FkRzumFlf3conGwbPYHrzdt4u/85//NfwvnGn7o2NyYxQcbhwx8b7q3qHPNGMt0ZRANVgVYziJ2MJCyyWVAQL7tmKoNdHeIbl3sCpB3cHXIM9sXiQ64oQSemCKrXyNFKRxttF0HST066HG9ruboIsGuypiLvAEoOpy8bdM/E9W3s7DFx+asQQiT1YkeLeyqYe+c40HHz2bUuJpd3LOCQFxMCqeEWC3JVh+TOkczjz2N6K0bTWWy7vb13v15rWzvammrrOv3NvTaxetaWnKL91NTw/prn31SR0ZyirXrQvcHSMc6KRd7oddkoRSHaaF+NnP3OQgjHL7lLRjPOYl0gY0hEtj0GHt60YTCtbeVauM+1MU27Q95tPONrjbu1l4r0Vh6Jj3Ft7s4s3DJgcEJyJBVZeRXmDRkDSG3yRjvWuzgcnVHnXZNk1MjNjFdpOxIFMBuI743k2+ftMAZ+YdzgMnwjPHgHT+bRD334flPOn9cXuTBZDAEHZVNOsM1ECx0/0ZwIDo+3j43IoNE0kZMqTN89Dc6OxgxHIXAaHVVSMQ1WKvo4fk3VNrZUPn6B2rM3daRgaIKA32Kry2r8r2XVLtxQ/2zx9TNF43hSW9uK/XeJd38i2+qvLKkkzOTWpq/rYW33tTuy99T+cY1TZ0+oXh/v0XfS3daWrtyQXe+/Rdqv3VRxeVVTYwMqPxgXtvvnlfl/Utq376hs6V+FasNvfO1P1P1/OsqrC9rrFTS6q0bat2+rtaN97Vz6R2NZFJqFbPqZNLqNrtq4fnLXKzGhY1FPpfV9s66Xv7ed/Tq976nR8+eNBuLt954VT968dsW6/zoqVnb3JlAdQebaRS5pSxMpiFgnHKwT5o86/Y9q/04BncmEkAqwU6ZljGm6VQieucSDOZ4IuG++HGxTHhUW9W0XNXDsKXNaQuOedxd7p4jJ5B9kvGHaKMCqZsLXQxTKD+Hqoh9+2Y74uJtoA+7kGarbvM9gxql0zQnA4k4dWF3AAsYHDklLZ9Mit3Q7JkH6t2nBUw18xMmm1Ua7YLxoH/I35iYbluEIUUVgrqGMz/UYTjngTAk4sSUbiidipsXSHWpL0GSmCQ4YqFOTOO2bZvlPc+z2ZRJhIjEaJJB+O0EDBGSlrryqYS6rZrVF3cArExreLFE8kOfIEGCiTKGnnY5c8LsxcEUfc6zeLulTJJdEtQTpyzsSW8bLMVZZXSbNvZdc4+N2gZEwlgbhlAXL25x8mT7Rlvs8iDGhPdB0trMt4wtcAR/kzL32XiTY9qSX9skWFY+39M5nbb5ecADI/l1u00lUw4L7WbN4CibQmqJ0yH3sBmPob6iXSx+oCHO0ECwoROmnra5Dw5BTU2+zrjBKBpmM5wF/nBcx4KZa8NbhmtittMEfAP+8XeGxSNaQH6OBA132TKLnP1vT+QeuITADTiicy6KZ7zvPYwroLOoWMTt+nsKjLQBEDoj9kwY5BwMOhG33OqX9G7MExfxx3PEPsfLTwr/vuij0T0nVavgcMOtZll1sl0K3NBptSxcH/foj/0AKCHz5tJKcYi+WQqzzQdxIoglYd7USJ/EWYIRbff6ZIQNRM0zqyepYCLcIM0YYToP0Sb4yTxvddVqtpSsp/T02cMan/6Kbj3c0tz9JS0sPVA6ltDzT5zWuZPHNTtTUBGfDo26ak13gmHTPKwYrMsh4s4/GlHdW7FTF+fqrFb7wxMROX/vfAv/PQ+YKw7q3oTW2L0be9gXPe+5Z6icA4q4SZsUPOstPUpn1M/fOQw590mWttIPNJERMdeqYZz2v/Grj/9vcPbxrz7y9CCMfiSB8QFOxH/SO/Iw3uRjYN6+ieYBrbA2RmJMo1MksG1AkTwpWtkUc2kVtxpaf/89PfXcU/rg5pLuvndDx/oLhqCufO87ar30otL9gxr70i+qGsNvf0Wj+bTS6yua++FLGn7mGfV/4XMWZGLk8Sc0lO/Tyz/+kXZWVhQfGFECH9PVhqampzX5zNPa+O4PtHb+TZ08e0KLly9qIpNTubyr7ffe19WlZR179nNq37ql7sM5Zbo19Z0+rbV3L+ssPgm6Ha3OzemH717S7Ff/njLnHjPpQ66QVy2G33P2XoATQHApNSs7evedN/X7v/s76h8e0LsX3tCPXnpRP/PUY/rR917Uw5VlbS6vaX5+Xp/9+Z/Xr/3ar+nBnQVdunRJt+fv6sSpkzp79qyFkyS29sraqn7ll/+6betbXFw0D2t8+8ILL2hubs5W/oSeRSJQqezq+eef14ULb2trZ0dPPPGEbt6+ZT730VMTvIXAHjNTk7p586bFr0b68MZrP7YgIFu7O1YOYS6ffvppff/l7+rSpbf1hS98QY899pi59X3p5e/pxq07+tTPPKvTj5y1+UNUL+JgV7e29NiZ03ry6ad0e27O/IhTH/L70Q9/oAcPHlh77xIu9s5tK+vGrZv6yle+onPnzmllcVU/+tGPtLSyrC9++Rc1Ojquazeu6gcvv2LuR6u7VQuuMjZGeytaW9vQ25cumr/0T3/60xqfGNUrL79scEE7cXtK3HHyfuWVV6w87nFZPDMzY/h2aWlJ1d2ytX9ifFQXLl7UkUdOaGh41PpouDSgL37u57Rwd0EX33mbJY+e/fxnNTV72MJNE7TnxvXbWl9etsBOhLil/X2lfr114aLm5+/a4mFqfEw/+9kX9Oqrr9gWXkL/QoG//Cu/ohHiuXc7evfSJX3wwRVNjI2ZBzaClpw6dUqFbJ/15aOPPmpBW7L5grliZasnwaeYpyceOSVikA8PD+rSpct66aXv6MyZc3r88cc1PT2ty5cvG7zQJ/hnePbZZwU84e/99OnT5iHv+q2bev75nxH9TOzy3e2yRdH7+c//vGYOT+v111/XrVs3dOrUaZ06c8rCqGIIXcgXlevv17M/82kNDo1YpEaYM5aR4XAX4WGrNkQ+vLPZYwQfXMOP9gRJJ+kMD9kqKeT2050hjbYqctRvOZv8gkxZhYXMnS3wTEPBxvfZwsW0OBHRd4Ttld93pOGcom+SpbIciMszqZjSmYQqbWm93FEV14a4qozFlUvELYxn1rgVfAM3jXDhvz2dTBu9quJdCoMcXGa2OsKHMFxBEj0zvFSjZTrkWByO0nWWOOGPKW/GSPQ/lpK0tdt1P+bUHZaALV/ondBTmqAGd5pm9csKtG1ca7VVtyHEd3WrSeSqnB4/mtVAPqXhXFeLJTfHODo6rqOTBY0NSNu7HdViacWyGYsz7b3aVAcOMxIr4qTEmIe9faKwFfD3SSMarOB5kjBZmI+eMVb2lBzdxzU9bdwgSeAqebUnUtt3yMELZ8x8hePMACv9HnVGxGSQRQBNH0lvQWBCMMZC/Gs6d+N+fdXLuPOjf8NvD+6iLHx5bHyiPSFdgBcrN0yKKJ/wmeUbbnrOvd8Ct+QXDnvXkw9tCe/DOaQN55Cf5WJ1oy9iiptrSNYe9GlXbYyvmKSJppqVsvpaLeWRHCXx6CbliUy3uqHM2pZGmk1VG2UllVU6VlEnVlEs21WtXlNfnhUf+u+2upmcEiMTig2OamCgX/UbV1WJpZSPp1UGppNxJSenNdnXp53L76v78KHSeKVb3VJ2dli54ogy7XtKPlyRyjvqzxA4JK6BZEIJnNXgs34jrpF6S8mdmh6slZVYL6ugtFqsZFnFJbtKoEXA/XEioUI6oaG+goqZlOLtpob7CxrIZ5RLxZVPJzR/55auXP1A9e1dI8QrC3fNg9HCnRu6c/19bZfLWrgT0/HD08rEu9pZX9GVdy7qhWefsXGPtxtavDenmx+8r7Mnj+n9SxfNPWdj232Hr64s66mzZ7T24J7u3pvXk6dP6eHcbaVxypNMau79K0bkEpVTunL+vI6MDKmejOnqxYvKJ+K6ceOmMZ6FWFybE5NauH5DldV1Pbh9R8OFPg2Pjmnp7ryuvHVBA7mCRooDGh2fMOPR7eVlLd6+o2K7o888+ZRuvn3Jfo8dP6GtQp/uXHnfCOmNS+/q3sKCbt28aQR2t7yr21evWr91my3deu+SRWJcvHldeYLcLC/pxsW3lH38Ud25PafZo0fUn05qZXVZ165eV3l1RQ9upLQ0OabBbEp3b1xXKfe4lhfuGbGDCD6Yu6Mrb1+0CHeVbNaI2EA+Z37gl+7Na2NtTVPDQ0o2Wrp56bKK2az6U1l9cOGijh+e1c7pc7p/65auvvOOqu2OZmZndOTIjElQcWS0vb6u3c0Nvff2m8rjMPGJM8rF+1Tb2dDCnevGMLTLR7R56rjmb10zr5AP5+cUx7f+zoayE6P+7M4t3bp8WbFjx0yNd/fuXY319amRz+vu9fd1eGxEb7/2Yx0/flxHRocslv3CrWvmk305A45Na6wvq/s3rmrl7h0VE3FNDRR1aKgkVXaUbtW1cve2MYWPP3Jcm0v39f7b51UwAxXp+jsX9MTJo6rslAVM7a6u652LF/TMI6f0oFHW8txt7a4t68Z7dR0aHdC96x9Y3Aai521e29XhqRljHrZbZWNw3UgRr52gW1/4gUuQp4BjDX/0GDHyDBwI7jEUbSt4T+dqEZdKBvxj5wiHke/eOjZKEKeAPSQVJex9Rrpe5NZ7zTv2KfLswz/fmmP6AxBmj/aGvNGtcbDtRrGU8CZ//eGG/vxHb+vffufH+uNvvKQ/+ebL+s4Pz+vWwrp22x2LOkP4i3g2p7ISWm1K6y1pS0ltNKQWrjcTSTPIsXB/EL+YlMsnlU7DnCTNYAR1F36HzVCsjuhMphIwZoiVPHpQVuAEQyhXDMiQIrDatDpDYLstdVodkxCgG2Ywgv60trur3Y2Gsp2Gjk4M6qnTx/T0mRM6Nj0qNrfVd1rq1uu2hWx3p2FRq1w14MSW/yYxINxaBx0Nom0T8kSGckgLnMiFcTJdOgQlWgGbmAdRMGqQDkwA7Qra+YiodrC+9WsTaZvaBQMSL588ECCDuCnffrTTgBJi7T+IuG17iaQBBh8QfhOBIZqPgNh6b/+adLgKDUcv/PAs3PdeW97hgwPnkP7jziQNMH7gM3se+pF34fve68DY9pbPNc85+D4SQLkkCiM07z0RE6wvk1IaH3/oPHEn20FvLiV3q6rcuKnjmYKO9ZfUj758eUWFRkP9qbj6Mgn7HtE0IllTJUVMNuEY8SmdxQNdq6kc5SimvnhCOxtbihdyKo6NGucVw1cCkcpwX1lrqFGpqtWoKN5pKoWdQ7upejal3OSY7jxc0IOlRYuElitkVSz0K5vMaG15RfM3buru9Q+0OH/b24nxZqOuVq1qeve+fE7NWt1Esog3ETK26zXdvzunTCymv/mrv6ry+rqWFu5pa2NFld1tnT51XA/m55VJJPTYmTM6deK4qjs72tpYVyGX1aGJCZ0+ddIICHNr5eFDLd2/r1azoa21NW2urqhUyFs5DQKWdLtaW1rSQF8BZZ621lY1f/uWPefbtaVFq+/9hXlVd7a1triszZU11XbKOv/q61qYm9Nzn3pW927P6Y/+8F/p/Guvi9X11OSk1laWdfnSJWPq+/JZDQ0MWl9fufSurl15X3M3b2tjZU0bKyu6efWq3nz1VTNsvPz227py6ZJWFu+rsr2tpx47p2994xv6wUvf1eW339L19y9ramRI3/qzr+nyW28oSYS48q4xSRurS6rtbikPnmnWtLH8QL/56/+eSrmMLr76YwsosbOxbhI/COzyg/uq7e7oxgfva3Hhnqk2cDi1+uC+Bot9+vzzz1kER8bs+U89ozMnTml9aUXlzW3Vtnf0YG5ezWpNr//oVV25/K5ymazazbru3b1jTGsWv+attmj/I6dOWF+jOJ0eH9UA4XIHS2bCu7O1rof35ux3/95dDZf61GnVbLwGS31mc9Rt1kW4YMZofXlJ9+7c1u3r16xNjB1taVar2tnYEGNfzOXMZmBzaVkTI8NaX17U97/7ona31rS6+ECHpya1/GBBr/3wByKC5GCxoCfOnVMhk7FQ1MOlkgb6+nT/7l1dfe89Szt387rajYoK2ZROHj2sozPTKm+tq7q7rT/54/9L3VZdJ4/O6s1Xf6i5mzd099Z1c4mMw61rV67o2vWrFtcD5jHgApPe4nELpBB+vIyuAy4KuCacLYPoX8A1IW3vu97r8G04mxprzwQikvMblwGhjupDBqYXPIAYTc8PYjOiHhGCvdJAdmBznIqQUbTaj95DVIkctVOV3r32QC+ev6z3b82pL5PTYF/ekM279dt659oNffkXPqfnn5oREQdvzkvffe1d3VpdUbXZUl8irWOTQ/rCc49pajihWFOq1tzhRSIn1SHgSSmF3ruZtcHDRy+ujVl9Q3sSsYyd8YOOvh+xRT6dNgTcQRca2Rig72HrFYYsyXjOI67hjQvtRhuL4LTp+ZsNRPn48Y4rj/4Re4N2TLVmzPXGSrmhGuHTOg03SKGr6Bu2TtCx7DE3IyvXX/nqEV1NZIFtBieRvhtYQXDTs4K2bmYAyTIS67CstqFA90abfJnp3sYYRUtums697xhDF0I7PPoLJ2Rcw+hQXWAAJoADIIQJSqbiFp2KfFG3GZwEGLIQoM6YmDqmR6WzT+Ytu7089+/8ipVxVOTeq94J4EBOfVyawTv0Whx+jTTH1UZhQuxl5Ins1oymglTJR8klFAbTnpcNmbURBsh1ataTDXR5Mdtv3mRV20woVmGVXlQhkdWN189rY+6Ghhfn1e0vafv8e0on+9U/M6VirKMUsNSK2wo6Wauob3NVi9ev686L39Hzp06aLnV1fVkD2ayKhN9cXdbrX/+6Zop9OvP5n5WGSqqi221V1KrvqBqT+oeGlB8dtdVirhVXs5NQd2xQj/zalzVw9ZiufesvtJHv6PQvfEnJo0fUSiX00rde1J9+7d+q0trU53/xS/pP/tE/USrn4S7pOw7iOJuKzQAibvlj94I/+ImRET35xON66ZXvq1Wv6dD0pO7du6d7d+d14fyb+ju/87dNtFwqeqx34r3zA3ETrrRRq3gkqk5L83MLNkcRMTOO7LfHpmZhYcFWqOSLWu/so2fVIv3CvC69d1n3Fx/aSrjWqGtrZ1u37tw28fyRI0fs/tLld7Wzs61Hzp6x9D9+7VXVG02LH/77f/+rGh0bi9i0lirNhg4dndH10UFdPH9e/+S//q907MRx5fpymr93z9QBt+du6Td/8z8QovGvfe1reuP8fYvzfeqRE/rDP/pXRggQed9/uKD+Up/eu3xJR6andPToUW1trGl4aEAba6va2ZlQHB15Mm6Bk86eO22E7/bN66rs7qhWqejll16yeN9NQtZ2Onr6ySf1x//m3+h7331Jff1F3b0zp9HhYR0+NGPzECknsepHh8e0vrWpC++8rcW1FW3tbJmU6fuv/MAi95177FH97b/xtzU8PWFMXL1RtZUocb+HSn12zTPqtlveVj6X8VU84YUZ94kJC3f77W99U/cfPtDo2ISFxaX8WDptTDFx0IlBj2qgGbk15lyp1bS8tqqHy0s6fuqkRczL5HPGcM7N3bFvxsaHbH7honr+3pyJ2YlHvrK6pEw2pbHxCWWJl14rq1DEzLStufk7mjo0aTYL1J2wx/DmBGlhezH2EbuVHb154Q2NT43p8NCMNjbX9NbF81pcfmgGsOtb61paXVK5vGOLHHAY89x2d7SaajY8EBIvHU8hAfati+GZ4RWjkS7l85WhrZhsYcGCISwkbYJFC46A45h1nkd4y2Ihcj/IpCThHqKLkDVJw4QN55ChrffN3M9dUTriN9Jj+VBx24vKhIeA4KoS4xgsUeNxEQF4eaep77/xtq7dWdTxk2f0qbOndXR6zIxBNtYWtbn5QP1DJa2VpcU7Nb126bbeePeGBTvBMITtX1c+WNXO5ppOHzukRw5Pa3KsYHuk37l+X2vbFatDKZ/WydkZDeby2toBucWVzROKT7Z9bHe3arGPlU4pnoLwEhSj6aH5bDWJ/RbbgDzQCXu6LXZtF2OTpFurYiqCEx2PViJij7ctShZbylL2fRPGjb7eE/MjUon8dSPxCFKSyM0gvWl0NhozCDc/t75HWuAE1bYTkWaPqLf2iB34lRW2HxAwxsFzDTofSJ4R9EAhgzMJPooobMQfRHt6TaZk+z/JybPDMIQ73OGWbYxzOZ+0+2Xbkt0MY8xhiVl87sNYVMm/8mkPJnu+5FlYRfP4I/AbpQ3Pez7duySP3rx7r93vrXcOzJFNMCQTkSElpgfwC42EtJ5MKDY5pnsbuyonc6qOjkrHj+qJY7PauntH65fe0narrfzotG7dWVBjd0eJqUn1Z/vUGBrTdiypcrOpu9eu6caFi9qem9dOWzp17jFdm7upysauTo1NKLa4oOvXb2htaFTr2ZxGHjmuzOxRLZQrWltZV3NsQid/9mfVGBrRQyW1DAMcT2k8U1AjW9DSbkULhT4Vnn5CySceU73Yr91KU0//zKc1NDKkdrei0elJa2u92dXWTlXEe+8g9crktLZb0Ua1qlSxXwnCuCbTtn3txp27euvCO0pmc6q12rq3uKS79x9YUJZcoU+7laoqtbqq9YZSmazu3X+gTC6voaERlbHiT7gErtHqaHh8QsOj4xZCdXV11aR35Ds2eUjDU5MaGBnRwvKSHnnsUT37/Gft/vrVa7p05YpS2YKUTKlQGlBxYFjpfE6buztWrxd+7mf15oW39OM33rBIg88895w++8IL+uGPXtXVm7fUTaVULA2aJBDG5d7DRR0+edws+a9eu2YEartaVa6/TxMz0xocHdGNO3N6/jOfVjafM1iEEFy4cEGlUtFEtYePzurylfe0sbOtodExpXJ5FYol5fuLZudDXvF0xrZ/EoaX4ExXr19TuVFTX/+Auom0kvmCJienpHvzWlhe1W6jqXqra22cmpxWJpvWdrlm/f5wdd18VRCisRVLaLtWVd/wkKaPzgrG5r2rV1Wu1/Xc5z5r+uMb8/N6bH1N+ZFhY4aIerZT3tXcvXkNDZZEWF2Mt85ffFuX3n1Xg4PDNi02t3ctv1QmZ0R8dGxK6VyfqS93KzUNdGD626o12taf6Xyf+oeGtbKxZTEkBkfzyhVL6hsYUGl42HwubFcq2mSlPjiok2fOmE1GtbarW3fn9WB5SRVik6czWlpb159/+0WTrv723/odyz+RyWpjZ1eVRkvFwSENj0/qyMyMLr9/xUK8livAQEbrO1vqxBMWzW9kYtIktpu7ZWULJU0fmdXo5G1j2vqHRpXN3dO9e/ct1n1/qaiNjR2LyEgfxTMeOXF/5e5S6T3EEhY2Pdg94JqAjwKu4cyz8Jw8wn3A4+Fd7McLlW64CRn03ofrcA4VCmld0cvqDg6Et144fAmezFbXymqZhTVWnOy9dUtEot1UunG9fnNF//pPv2GWoX/3t76iM7MF9WXMSNu9y6ELS8V0c3FXX/vOj/X27TUT3/z6C+f03GPHDYt++5UL+tOXL9qk+dwTx/Trv/wZZdPSv/q/v6PXry+q0uzo5PSQ/qNf/7JOT6f1ve+8q++/dl3NTlyfee60fu7TZ1WIu8X+wtaOVle3lVXKVgdsL8NqMpvEutL4EjWaUoXIZC24OnTwXSWivY7o4RHJN3DgAqGLs0Ijapb7U293PM4zBiGsaOO43kRAi4QdLg8LWyPYTrTbisIamgYd3X+krjC7WYiqB/YwOkyIVtteRF5so4qIve1TTbi6b/W6AAAgAElEQVSO3NYYLRP7MlqoGGzYIpG5SwbCKIdzkAS42iEQdnuL4SBjHpVr9Yu1tLWxqv5SVsPDBUHUgReYnV44+jgONJQYziH9HryFF59AoHuSWHmByw3EPeQV8u5NH65DmnAfznwT3jF+bsnquwqwUt5733URHJx/u1FWNtFWZ2NN2+/d0EAup9zosEZnDpsfA8TR2/fmLHb60LHTenduTpl+jCcTSq6umuFVLZHQ9NGjWl1Z0s7auga7KbXTSeUfmdVGvaHKyqbGSwOqrS2rvVsxG5J2Nqm+E4dsim69f9si6qVGhjQ9e1Rb6xtaXZg3XXphZFytySParNaVLLNSSirWl1YnU1AzVVK1EdNAX9bExyl2mcQ62qxWbYdCZXtL9xfuqVwu69DhaXNVu725rk6lrvGRYX3jL76pN157VcV0Xr/xG7+hySMzOnHmEdPpbmxs6ND4tDY3t3X48GFbYWL8Rkx38tva2tLRI7MaGBrUg4X7WoRInzyl/oGS6bCZQxjGHTp0SNu7u7affmxiXBh9MdaTk5MaHRmzLZgY0925c0fjo2PKZtNaX1211fLK2pow8pqaPKQTJ4/pgw8+sJU7eR49ftzSXEacPjenR06f1vT0jK0U2Z537epVjQ0MaHJ8VBtbW8KgizqfPX1Kw4NDunXjupYXl/Wpp5/Wd198Ud/85jdMr//FL35Rjz/1pA4fOWIGvBjLLT14qLGRMY0MDRshom9YWW9ubZnem/Zg5PaD739ff+u3fkvHjx5VodivXP+g5u7fU3//gDY317W7WzH7ChM8YRWeTFus+pXFFdOBc7+ysqR6vanZ2cOmtvng+gdKZ1md5oUqBzH7Y2fOav7OnO7cvadYOq4zjz6m8alJXb16VZcuXNTqwyU9/fhjtjK/fv26lTMxPaVzZx8TTBZjUCzkNDN9SFub68aYEU4YKc7YxJRKg0M2pebn7mp+fk7FYsnGZWVlTeOI7weGjGAjRcCojRC9hMvFKyd5c4ZwlgYK1l5079ls3mwWCAcLIQUnHjl81MYEeCKvra0dLS091OTktK3I19eW9M6Fi5Y3hnTYQmE8yfcYRTIOxDeYmJjS8Niwbty4ZSttkzfGkyoNjmjmyKxaTYIdtT1OOlLLLqv1lEkcaCg4g98n4ZyQ7mCa8N3B59wH3BbemZU7wMJH4SWm9BwBAYd3fBSQ4l7hRsIt+R4xD3fBOYqtGsF2hgBplDcQ/+KtKLoH+9D7CohrfL9kvcZ2k67S7Zrg8tgms7C4ononpkOHpnVyclCPz7hI/fbsjDrpD7TRiGlxnQGQ0llpbWtX28242vGsal0kAik1Y9LD9V19cHfVOvzo4gqLchPhVSpNLa7v6tb8khkCZQtFDY5lhIvUrWrHRIi0LR2LmX9ztoqYqoR+SdFfUBmPPY2/VwCq2WIvPtv30MzjjxsBPYQ5GlzLwMXdJqK1nQNuWIUpnlu5+/5bNz30PfhOiNli6AQfUosRYFj1mowb4sPKkX63QIJu+AZ5NgM4RO/RYLFSJ62lj97zykT0nolZTJhNZrRit0/N+M3VKXYfSQIaDfZGZ83bHHADLAFHvfDDc579fz0CMH9cXgGmSdObjrQHn1GPg3mQ5mDa8MxF+fudAaNjd/QBDC7jT6S7bE6b7ZpKY5NKTNeVKpaUOjShOXZp2BafpLrHT1kf1fJ55WePmU6vU62onc0pPTFle2lrrCyn0sqNTakvU1QbH/19CeXqdQ0MjikViys1MGQWvdhVdNMJldOoleKKH5bSmby6Q0UtZQnKm1AanWQqZmqpdjdvfiJKx0+Y9KudTojVJltNM4WsNitV01+674OOEsB+iy2lOU1MHTHkSBzseqeh8akjGukvWezp5fUtc4XcXxhScXBEZx570sTykzOzOnzspPLZvEZ3azYXl9c21Vca0qkzjxpSzRbWVRwaUf/goPoHR6SrV3XizDkNDg5avwJT9C8+6zPFQRO9g8wPHzthdh0Q/O1K3caZ1d7jT3/KFhQg60Jp0MosjY3ZCpNniWxBx0+f0269pZnZYxoZHTOm/NQjZxRPZQ15Z/NFIbLHKdP4xKT6i302nkcnRtQ/Mqbd3W0NFPtVGizqZPoxFUv3VRwYshXm5nZZ/f1FW+U//9xztjptxmI6fa5fsVjGrLvBvVsbmxqemFa1XtPY9KwKhZwRt0qtpe1yXbm+AZ15/GmTjq1u72hyetbaMjg8ZjgcdRcwOzTkRBNx9tjEjPUDXiHHD82apLHZZstuXMfPnLNtycRrH58+rFa9oXS+qMMnH1FuYEhb29sqDtDnbTWIo57KambmiArFQR05eljNeFJLSys6+/hTFidC6Yymjxw1eCavydkhYxIKQy018azXjWmn0jSCPDg6Ln4W277V0uFjXWNowBNnn3xKjVpdIxNThjeoH3OP9JQ3OjqsickBC0t9KJZWqdRvES+BiWJfUeVq1Ri+IaQECY86ON43oKnDs1Y3ROxjk1O6feeeSqWSJg4dsX57vDRkDOTRU2c0sLZpuy6OnTpj8eQzhQFjEOjfwaFhY4LKu3WWbuYBEhxCHcEE1IOQsOCgg3gl4DxPu493An4kPb/wPqQ/eD74PmmxYiOibPtu+SJCsuEdFNj2offmBncAsmPFiEcpGoE4mr15tn8urkajaQiBAbQ9eFHeED7uc8mYBtNx9SWl3UZcdxa3lMkPa6QfZydSbbeq4VRSwF2DPV4WtzZu2wnSmZR2duyRWk0pgViqWrVO5J6tofVaR/F2zPQ6sxOTKmZiYudEpR1Xuh8TopYmhksWOhTku1Nr6/bSjt67s6R0rarDRw6pnShqebOll89f0xxc9NCATh8e1udOHVY61tb8w11t1dg5mTRxD7YRwyNJWwHjSyXZZWXeUrsdNz2Y7aXvdNWXT5t3MIz18c8N0m10m75VTl3Vm22l4mkHhnZMaXROSqiONCCTVgO3oewJxZ1r0sU7OfaOwjzYfn33amRAETlGIFwm+6LZoAmzQN2S5n8aa2y3KUCEg6U2LICF4owYLgPRyPsSiNIIO/GmLfiFswWUhVqC2Mjkwr5NAtewv9f20EaMImBgOXRbHqu4F64OXAeAJe+/9IiI9ofSRiqMkA95hEnDs5B2L/coPel4ZwQ6EPW9yepqEPMTTh/Y9EXUjjbDz07cMdDIuFRKOduFMTJzwpqxVcdMImvSEcTISUTWiZTKMD7ZjCpEaGMSYF2ekdIdGNK4OvGsMWNbEdNFFNtOPK16zDwqKJntM6a1E0Pl4vYW+OfPDo8bjDVjIOWa7b9OFEnLllLEQwnlC/2qJiJHKrW2khhUwqh2qzi3s10pbepjf00j8My7fLrPjCRSqZx5xWP+I7HLJ/MGY5l4RmMjE5qaOKR4O652o6k0ZoItqVxpGDziUXB4clLDUR+fOHvWkDErs0KhYEj+6YEB5fJ5dVh9YXCfyiqWQuoT2FKp2Jc1RopOdv8T4B6YmYKNu4U+73aVy2dMJ5zMZPcQZ7lSN+b79JlHDZHu7DoBwZfG7Mwxe9aq4/XP45YPDYya3rTR7Ki51VAimVGxf1DtTlcbmxWLsT0yOqku3h6tf0vK5QsaHhlXpcrWxKpF7MY4+PDsSdXZoUOM93zRmIxcOmccON74EixKqm1NjM9o+vBx+45VIbY68UzW2xbBbifp7ro7LV/B9eVL1kYISyHbb2MFfEKYjfGn+8yLZMb06+lcRlXwbUcq9Q+pvwRjkFCz0dGhiRkN9w/bVlzGJVss6OQjCR093lG+NKBqQ8oXh81gOJdLqVug9zu2hEFnnooMelnsobbM5rD8sEFXKu34LsRTxzYimcjaa+YiYxaOqekZa9P2TtPOyWReFbZKiTDFSVWqjBPSVfe8yHfpRMZwKPMePI26Er8Fzz73gsGYMXXms6CtocFxdWNp9RVhREfVaMXUrLAbKquBgYyVCRqslBvGoJgDJBbGhjfcngn1rElvTXQXau7ngHf2jIZ78I6liGiupTuAw8K32Cj00mWe2wqdi16EF4oOH4b7g2e0suZOEMtbE7GTj+cFYmu3uOYdVu+s4vaZBfajs7//8Pignn/irF6/dF1f/9rXdeORozo0Pqi+VFft3Q196TOf0nB/2gKIJNkK1HYvZfH8hMrohhPSynbNOLliKqG+ZFLFLEEnpO2dmm1bK+WzOnZoSrmMtLja0Xazo0YqrkIiqenJUdMdG71IZrWwVtH8ekXHRodUSeQ0vyr94b/+U11bqaubymiiXFcxn1Dy0aNKdLr6f779Ld2YX1UcZAZqTyeVzCR1/Miszhw9pGcfm1E2lrK+wMI+hgOJdELEZOkbygpDgkQXG2gp1nRHCXhYox/ZR8tKAGvwRr2rbAaxf8aCvcRTSbXgClM4iOgqYYQT3XjLnDrgoQzL/ib3SBDILxobuHI8wUGA8ADWZDsVW/Qg5OiAIwAywzZzCOQW8ewhNeQZbeML6YALYMUYN/Ikf6y58Q7Rs4eddL7jgStXHQTiehC2Dt4H+PzLYNLK6JkcIT3nkEfIO3DOB5+H+3Dm24+rJ+9dMgKxQ8rijJBLUmAWUKKDUHAK4qv2JoIq+guigOTEAA+Wz20eKItHtk0ylrTdCWyhhJiz6keyQsAU7E/sMJuFuDrsJZOMmCOradses5bSpgrpGhHExwNj7A4UULcglQmqMvhxN5RkyJDquDoIRh24cOmDEX9jYZzZCaF9rRmRZMIYG3ZJdLv6R//wP1OrgXOQhCHNnZ2ybfc0X+aoa2BgzMsbzcNHBcZfSaWyOWULfcbQ4usBdtaYWgLagFswtKQgwy9uHxJ2a4T8gFXGh8OZLSfuDEDU7Sap8EUJ0i5gJKWYqbEwSKJPyBuHJxFeszGTEqjQcEaDLY1J29zoycYUdnYPMFJqttr6hV/8JX35l/66GdImM2mtb5c9b6Ri4FHL1yVnfIqjLioP9tzcrpvI+qv/4D81xgafHeV6y1eAxswAa85WRq21utuyiS4yhtR6gQx9HpjkzsumsuyGsTuDMRhBw+4mgWEl327FDGf0Q+D7SsZouIOdjvpKA3s7b9CJJ5L0YcLEzT5vMPT1vY70u9UHGLJQpm5f5c8ZF8YoGk8DaWOpDXOEK5/TSNw6Jur2+6hdES7yQY/yooPDEfWFSSg7LOm6GhkdNzuoCmokxVXszyuTyanJVlCMt/kG42ADJp/zIUvczNhsjXafhIUrbeT3cXgjVIUzsEc6uzag3G8Hz0I+luDAP94F+A5po914B1JGt6Ggj3/rT/GBxNgEgk7z+I66IaIxgAdJEZzAgDey9GMidhMa7Evq5z/9pEp9RZ0//67KD1Z07cGyEmkpk2rpC7+QUyct9Q+k9MTZI2rcXNM7l96TGg1NjAyq3mjpwns3lO50dHxsUo8fOyQ8yz5ckxoxPLjU1J9P69DUsGB4721uarnRVE3SQD5rRjG4pKVLy5WaHqxsqJMtKT12WJfuremVC5f0cLerWLqkeqOukeFBYZlaRVqQjevMM5/SkadiyiBJiMW0Vq3pez8+rzdu3dPCTlm77bqeOTWrkXTSVmr1blzLm2W98f4NbVbqkV4op4HCgPpx15nraqyY1mA/20VwnBMTTCrEHDUEHpcIBhNPp01sbwZuEO9UEtymONw5nqma6PY7yuLmqdM2L1w4ykmyMkK9wvzCCCCeMEkKdcci2AYpgbtYdO7sc/Rxg1RhJGiRwdwNlRm1IOa1CWUQ7oDJ+MMwYPFpWCkCO4MnQzyGV/ZgBkg6CGthkvZOCJ79pHQ/CUb5nu9Cfj8p3cF8uecH0Q/XfBvysWeREaOtxm0/qa8GrBds9sOU+S4BS8PWQVtMOqNj+0zpIWN63F86zrMgPq54crN5jE1BKMYoGLHF5sLFqvEOfRwRAnOaBBZk14WRQBP1GuFLuMqDbZAwHywGWWdCdCkv1cUDm3v/A8m1qDcr7QjxsyuCdjFnfUzxFYb6BybD+8iICoTcqg1z0FZ+oGjSu1a9qSZGsSmfbOCFFLYlwG60GABnEHsANRxEmT7maODnPgoSxRlRO2ckAfxhKxLGilWXqZj4NgoERB4gPtIYDBkJdaaFBvo2UPodJob8Ig+AtNkILTV0HOfMAH0GM2RYz6y5uaIvAqfAELJS53t2N2CEZfYUGLa13U1uEukO88Hwo9FI709jDB1mIRA4LEGqmc6k1VfKa3unanEZOhbmb1+PGuYKfWPtjOYadbOeZCytT50c+Xg6EQ3tg4ExKWLUXxjhmZcz/HG02uokOlYfcmx1GNOWMWAwrHgStIBDUcARnyteF6793ok19fC6wNxGaegv6oetFTY3bK3tSceXloc1xttCGj/2FyK0ztJZ7ImkMcFetkNCKBei7gbCHdtJkTB8FdP2Lh7yfHzZLUE3ulQyKqrnFPIN9YQRinp7r+4hTc9nH3sZ6tX7Mjz7afP4RIJOxiHD3kJ6rynoo2lc1ABBZ585k8ZXc3S1UX+zhsaxDHq4sYGMvvDcWX36ibPCIyzuZuu4Kkx31Wi2tb7eFNtZfvWXfkGHbq7qWy+/oddeu2CdXG3UlMuk9Pnnn9SzZ47r0cMFEUn0/sOKKnUIUMoMVt658oHuLg7p7VsPtbhdNWvSgZFB5ftLGOJasCq8ze2W69qudnXr/qKu7GyolI7pyNGTur9W0crSA4329+nQBOKYuLbr0mKlqe1aS+VNVulJ5UfGNH74qOYebujW0ppyiaaOTQ5rYnzQkPt2takb84t67fJtLVXKKmAwZnu6s8q0uxqJVfXXPveMfu7TJ9VOJXXh6qJeee28tfXEkWl9+fOfUn8hqZ1y0ycWIroEHHBH6VxCuXTWOMlUkyhqHZNcmLvCVNr0OY12R60aOsC4OeRpdmAY8kZhEU9BDEAIhjix1md9YgE93KjOXKMyhyD6CcaZSQe69Ilq3D5IKJUwgxlHpftwBKzsw4wjFsr4JID9pHcfhb1e6PRr0vykdPRD77uDZYV34dybu/eWr7LtfdQcEICJ2wwZuD0EBH2/tYGv9npBeiGvjqdcEW8+AsxQ0t/Ruy7Qw9ICBEhNIPEwy3DqUf+b3UVUS/T4SEJMXUNytpDtt9cJskXtMMkJajPWIhB0uEP6hlWqhV5AjcM4hTgHtnKFiHmrbH4bIQQfOJGHKNfqdSfGMHmJhK2oCGmJExwkQPRbgIdwbff4SDC+hxa4e2UoYkjrMBn5QCCPCFdRZ6NjETMQ8gzjZvcRvNGztgK3JvDP+5DVJStyMnLvED6eB/OysmwgfGTMwWsYBlNb2RAZPoO477KVC7VUOiWsrplLBHJi4BnDvQObE1v1gws7SmfTNscbLfxY4CkzYZ7JELeiIqOfTVjR02by6q1vRNuZaMbo0DygMIWnTNNrM24uPjLmkbwYR1jJpNvpgA4YM1waW/6oV5O+s4d86Q+kc9Td6gN+cEC1uvDej2gckS4Zf+f5wVxyRSrq3ntwb7in96FJFKO69CQnbfjeJFJhnK3F5A4D6IwpJaLnNuaas8EGO7FcuoNY25jeqNyQd5jBH63Th+se2h/OofqhfuH+k86933IdvrVz1L98z/2e69dPyjBk8HFpAAzQgE0AE+u6aJ2CnVN0wDBCwaXPf+tQ6sJttdJQNpnQ7KQLMLJZtg0kVGtI5W305wQISSpflE5MDOnxo+N6sJhWpdpUs51Rf39Wj58a1aHJjFJpqVaBy6/Zfu5WLKXtRlzvzW+of7uje2tVlatUOq1m4/9l7L2DLL+u+87vyzl0zj3TkweTAAyIDBAESFEUKS1VZdXaknZVu3KRksq7/+xaWyqvdy2XS2trXZYtubxlWYGSmMCcCRICQJAABsAAA2By6Amdc/frl38vbn3OfW+mOQJtPaDnpd/7/X733nNPPt/T1tpWThMDfaq36io3QX1zPc22t3KK+Osa6unR4b0TqlRvaLtZU9JHzD9kaF/Xlz2dm1nX7EZR/oZnAjaVl4JRksHialfKhlDUnTfzwMqnIrE6f1Rtf1MDAxlzLS4s1rSxsqFSOaeiR4a6zIswX6jrrVtrxgDbyaSeQIFFoKIFtwMKGTNvWX/s9a2SmgEXh0r4pChoe+GIy3UwHzju8IC5OSFq6iYbEfIjWAO6crGVnUvW4qAg8Pkd87DqBAQ7BE9NH/V3tvOcMGYjOCboNn0kElIIbGg2KHTB9yZ+3GbD6rxrz3an6a5nd9xOot55wB0mcefTncfu3AB3jnCv0L6h7Z3Hd++Jz3CZ872j/w7h2kjunMmiqWaYOevcBChzxNhZG3Njt81qhfaDMHC+x81s1hCWMZjffM46wioQwo5lsDZo/SwfQtM1gelYl+YMBrEQsIWQ8L+ErNkIAoJGI66lKDZDqBVSC/c/lqRVJjRc0CPoN5Akqiy4X55hYNAf2j4Y7Nw37A1GTZ8Bs2w6U+BsV9QJc0qaoot4hSfA7ExY2fnce+AwYaahYMjcsEZL0IaFl7iJHcqdWdiurzwue+4JC9wUgk6+Djd3WxgypUZnNsMdodhRGBwBurvuCA7Hfbgf1oqvOuyf83Ra3To66IyDte9ew2iHk3bWs/PMHHKfDB15BX026nXVsDIAt/L7VOt4F/A0mA5te4fN5PYQa23ejoBPkXDYauHZl8BYE8bkGY8HeOnQCmLI0bKzgrvNSdyYbGBG44zF9i/qmylBjBuFwO3TLu0jjFHc8HCQE2OKH7ZZoNPfwM1ipwVtWxHi1HhmUO6JVTMoOu/hfbH94/ZC9/y2326vs1NI+MypZY72bC4YXmfO7cQdK9+O5WR2Qq7oync7t2VPbs86erAPjBYZGBDinJa17FTeYNyEgA+v22WAEocSyG5nXjnWyMeuyR2583Dejkptn90eK6tiv3FKzu1555qdR3cu+D0Pm5Pul0YHbt34yGiq89vb4+rwJWdQ3Tn2fQX6zhPsuMb7vuxegC8h3q5Gyw1ieVoDDmLfaGe4xjpM0oQ9ncCCMJq6oUsVc3X5fTWV8mz+sCWaeRXT92z+62UpG/brQw8cl9fAlYIGjZVfVm82pFioZQhYlMSlwwE9cHiP1op1tdkItYLyaxWpWFWauIg/pNLWlt588y0d2/NRhaIhgysEoclfbSsel/aOD+jEgSn1JiNqe2W1vYr6kzH1JZ0aeebsBS2ubMgXTmpiuE979+yyGsZX3zitstcykJzBvowigMvAIInt14Na2cxbic1QT1qP33/M6i9feOOmqqWKepOD5jWAnYcjUqnhUzUYVQi0sUy/IhjTdQeCYAlRrbo1cmn7gnr1rbOa2SxbxuuhoYzuP7TfCHUjV9K2FxQupb5UQJlYWOAR11pNVZpo6NbR02Vm1x3iHK4zNjSb0npdhwOuIgGPgNlzSDGneEC8hlDUcZ2S3dnbE7P7YLM5GnHWH1uguyG7n78vYf09P+xuhC4ddt/f/fO7v9/5fudvup/f/dw9H5/vPL77OcwF2mffOUvXdqJZxcyjbdwOQ3W/Qdg7FsZ7mCgPfm8uSPfW1oSXCFG2Lde3uDvPzK3Ffe0Ix4xMuXZeATsZq0Vv9E481oSfMRvTFOwqJihxKyLM4S+tDpvhfu26rGGn0U93LPZLGD73jBJsd9dR2J2A4BDjCT7ndQsHworEwWRwGcAhEJ9wj0FHqAQWpsDqRGPFPYH3xzX56L5HcJjiiFOU4zrhn+662HOHQTJuc5k6OWx3yD1xzJ0HY+MHzpth3jJbDOA72/LDw/BA7bguNG2YG/zQeHvnAndOevsVFi149+ZRwPPV+QYFheRAPBXQE8KAZ2A9uD/Wy+im8974p99vuS4cl4hEzUo3GBAEL6O7LWecEvrTc+L6UbiRO9AwBg6tQXzdmLmzXJkkO53drePVNHHGWON+CZt2XgPHjfJjibcd979F7tw9OKOcqzIgnvmd03Zs2vnEaB+NtWO5d+aou047n/mpCdcdN2jxcBu7oxuOd+O8vQzu+nYdF5IxJQAPRShkNf7AGLNGdk+dEltK2Bi7y3Nx5/qpfWrKwZ0rsS52bRREzmSeS5RVxnuHbrt3xbH8hkd3jN3v/mvPO4/d+ZrfBDlh96TdE3ffd5//qyfvMOg7jNtpPY26i3N1z2m7xib6DrGxwN14GK4NtPeQ38WOmQ8SffwRsr+bKlP+UyfzOqihZNiSYkwTNu0wpXrFUytfU5Xe08G29vQldeAXHzKXDvEnYnbcY7kubZVbeufSrH7yk59oe7MmDzd/va3KVkG9AVC8mrrnwIieevIhjfUl9MZbN5TfWFM84lc8RKciyavh1l9UYXNF9947pqeOHdCjD6S1WpLOvFbXRrGmnsGMBnt7HGwnvCsu5bekmWWAcNb02H2P6b6RfrWCAflrW5KvquGxPsVTuOHR8qTt/IaisZAT8m2fVpcbmsggnCECyaMcOBxRPSidvT6nc/MVq52Nh4M6GgwpFg3o1MuXhMKAq+7jHzqqpx87pFrTr7nVFb323iUFw1E9/fBD6k+GLIZoapklvknxRARnhu3FWs2vRplEJurYcVVBkGjHpr4bmUAzMLFkMqNwxBEsn3WZtdN1uxqp+/xuouzSG7/7Wd/tPIbX/zVaddd357r7uP/W+53X6d5L9zf2bG5xmIzbmPzL5zABc0fbpnUOdbAKzPDpWG8ot9i95sEkkbDdUghAI+KVAVaBaXeWKU11qCAJoxvTd8jvhLa5xzGmTAh2mLa7FWNOWHtYykD/mtWFMMJ0JGaOqWLHIsWdBe1Ckh2LzZiNq7FvOke8AhYj5HAnmsCaYLychrJJ9jFWO14AhC9lTqB7tQNNAzbBxRzy401wCZZm1ZnJ1LVUsDZJQuu4RDuC1OLcxiY7AgElgravnRwHu4Ed43YsHUuRBTHy7TDbO0zUeBbfMaH2P+vBhHWEPBvQxutw+W3ibay8N5dGhzw6F+ZdR5iwN6EBBDf32KrdgY82JbivwHcAACAASURBVIlubiG8aXxuBa0GqcopzNrmHoy3IqTIBXb1/yiL5L6Ygu/6fpmyYePnwO6tQHf2yzvPJoT5sEOHjJ/EWp5d0KBlyt9tOmc41FMjswibQg+WvwCsr+sOZ7l7nTXANY9TyCkArg4bFLauRwcewFRz/q4Y5J6gRz5DKYGWUJfsmPcReN2cAzc4R4PmpTNN2I0Y5ej2PHT2o01F5x+olfNDcYR8eWVKpuVzUHThcjOaNRKLHe3Y1No13Ens/iEPeN+Oh70zo5V9AV/kBlhL05RvH2l7xubC7Z/bX+x4wT1yHI/uc/f1zu92/MQhxbmb6l6ws2FMY3YashF+Z4OZpmxE4I53a9y0sifu3lwvZA+2SIhzG8Mu3kl8cCYIi+jm3PaFuWhcXSuGIeUv/KbRqslr1i0ey7lJwCIZjqQwK/GCgGqur7ZrmgLyC5KQjm1+Iy4wd1nAcJys24CqwYaSoYA202GdC9TVnxk0pLhWnQYRu/Vrn5xQ2SurLxvWaCYuOof2xoI6cXBCtUpVyQSYsS7mvn/XhKbn1lVauKWrtQ1tXs+oFkyoVSkq2A4oFgpqcmRAmVRUMysV3Zhf17XlvDbzRWUiQR0c6ddwKqS51YK219bU8Erqze5SIhGxMiHK72o1sLdLSkZD2lqe14s/nLGmNZF0n3UaGu/NKhGSak2p4LXUDqekWFbB1IDK/pAKeWm+0NIK5SSwiGDIPAVr2y3NrBT03vSc4uGIPvb444pxHs+1ww3QhCMc0rW5Nd1cXFLZqxks5aGRUcXQXGsobKA8ObAgNrYJD9xYtHMEAjLUthi+I8aOBYZggWjY+R2LtkusrHmXYHcSafd197jue55tM+/44P2O6X7Gc/caxnTMYnbXNBrtMGu3hRzjcfupYzl07o/Lca7un72Hh8DEO8d0z88+dvzFJdlwPv4Qshb/dI2VTbDbeEywuOthtdr5yOo20CF+Y2zeTgJdW5K7yVfGgaXr9hWKg9urdhRvjFHav8YHEb9O0XUWL+54rBEnvLDIseZJkHLgRZ1ZsTlzoEXunB0mbONmEixv1w2ysz7QMO5LSvO6CWwwXRQ/5ok1NNcv82KtMN1Y3Aioo8fyc1UAZsnaLcJs3Tw5tz9b362JzRkufBv1nfmwlYYGbjNIxuRyCIxpdLwR9jMr5+S3TmigwLi1c8mIbs6YH5d817nUbcaL4Oo+3Bjt6vYRCWQIZQPa6lir7AejT4QbdwjvtJ711PqDls5aNW2949GYGrWqi1Uzpzvo0V2ze6/uJpgPR5cuv4A7MW8SGRYIMfOyOOX69lxyIuazOwj31uaONWD8Rr8mdDo0DfNGQHeIHGXOgC7sJHfOZPumQ7jclx3PuEkS5NxcFyWBBbQyN6dA2bGmW3RzG9yccvzOh52vMyd2r50vu5/z1u4B+rR8CTe3lGlzDVsvRspeNAnN7NvNuGoELHAUPTxaHWWme30zbuweHa/pCvzus9GZHeyok2v9rMfO+/3pY9z6cq93HpzPWvR2NHcI3bQRNDq0eIfoxrNzlRNrdRPd2bImxG0jwgiIx9oihKxesQGHRwlAHWU6bM45N5E5JsMRF8kH1WpVoUDUXFNkSnr1qoEpBNp0cOKHfqkO4bUsZlylzIqOPI22AnWDU7EGE5BfNBI2eERw08Fkr1Yq8qumZiXksm/9QYWDQR2ZGNCeX/8H1s6vQbVCW+pNJzXUI0XDGUODq1drNubDU8M6MDVh2jsLkNtqW4ODD953QrvGJrUCpGYhJ2AQM4OjOrS1reBaSf3JsMZ6E1aT/q3nX9G56RWVmn4lIiE9fOigTh4aNFCbfKmhwkZF/ppPU8MjhmWP16Di0TCorEirrYf2T+nRew9oMCW98MopffXHZ7R7vqhH94/qIx+8RzUgnGEScvP56hvn9d5719QIxFSkHjWbVSBU1chEr63bwkZJM5uecl7ciHsoLY33SrlIUIVCS9FQW/WgX5eWN/SD186pUvH0gcMVHd81ath1xWbNGtzUrQ6eWmumEI6Iv41kpw4rtPIsFDuX3Wwd7XAR2ucu8ekOUbqN9tOE6r7ls/f9fMdeZgN0Sby7GUzg/xThd67GZ+5/mzeLoTUd7jo0y+8QOHg1zBNswsb1COA+gK3kFGFf0PIkInFQoRryak35KLsKBU0ZI2GRJE8epBhitVESYzCDMK6GwxGA8cC467h+7PodS7FT20+DFWO8tkdhpi0FcReCFW/ZueQukIwYctjUiAWsEJKW6gBfYHmAV8B9M0uuw2DA+n07gclAaWxE3oRZ1pGIPSMauR7IXLAD5qVrHfs7YyOujYLH2Dm22aT3dajjnm1bUledJgc8Oj3Va1hAHeANYrWwacYIy3D42neSrLCarG2rJSv5rTIDF74JcT/evYbrwmbKA/gHUZt/ownmli5fBsPs5qUrqvhdF9TEEpwopw0EbE15xg0LoEk4zFjwPnn2mUl3hCxek3DUjrH5JpEMbyONeGhp67n1wRLkvQNHcYPsKoD0GEcQWLIbMJSEKCzgSCIhiaf0OAfEyoW/4I9Y8YQrmRMTNwhRW2PD1baSNmLtrDTzDrIaZVgk7pKHAH1j9TM+xkXpKz0uAkD1euQDBe2aNmbw+DvXD3cS5EjQ47c2Z36nnPGeOY4CWmAKCP8wP2Hj8XzvPm+K80BLeGMQinZPpg+iZLhz03cdvgEvoYe5d/uaHO+SdVFITAXCkLDN33Jjom65o2zwsdn/rZbqIHGSvBfuJvO11KRiKRCwMUMPNJ/xBakGcuciPOn2BW2ynaKBckpVEHINmuXB+lcrbq55zdzxsL0aDtvchDryEG8Fxi/M2J5trPBFdzybgN9brk1HAcGD4WiM75wC6LIi7DJOoJvrjOuaCw2B65hPVyNFyNt9db537immqHNDRL+4OGLXH7Q6aQAQajAms/I7FplZY3c0C85JuQsaORNMKKzqEctldgLKlWuKJMIGClMtteSjBzNwqnSNSqRVYpDcG3+tpm1YQzJC8EN0LRk4C7CafgBa0GTxGLUR8jWDshzIRuXx3iNpxWX1VmueapU7JRDoJdxThDhRUCq3/KqUWuY9SKei2jPWo55UXHVvUAj0aDKk9e1RhePb6klGlba2kuDFh9SfTavXH7Q4/OHdY4oFZT3Rq5WSIu2mKpWyeuNRhYI0zJC2S1V5lapaNTfXyWxMPSNSYmhM9fCsFjfzKpQzdiyhBNzo1OnHAj71JhICT3kLvGRrPgOIQ0hBg5aVvFZL+SoWfZIecJpbrqi83VauBoOLKE0MPy4V6wHla0ErSaGWEE9AlDkPBG0tmFRqbs0V201iMpoxorpN1KbEmSBxlnmXNkwqduixuwG65Ml7aGPn4+5jfsqE2HEghP/fenAEm4T2u3TvikfDVm4HA+G6bXINGq5MKtB2TJ5KADZoOAY2gss/YBNSbYHVk02mbOMGfYQr4pZ4AyOFwAEDwgNSo9MZ2cW+lmKdjU6tteHfBwPGfJ3QdJu6ZXDB9B0ARQZQDL8JL3IVYJIoDBh6CCaYPy77cChs2NuNesWNxUqZmi7mjceK0sYAbveAMX+SUmEe5VLFFASEK9ezEAFdDP0+gwslOdIUCJQRXsPoa3Wz5hHgVYsLwz6dy5Fr0NugXnOMzvJquMcWVRa0hg1Y0hcXMiPC11Y6QYMMV4+OglOvVo3xBUFZJH7rp+2rc1fD9HlN5jW90ZlXoF0RSjCBUCiiet1TrYbF5IQW1j6CAp4TAJTHjnWuVoQkCG2RUNi8jI2aQzTjPkLWaAmXn7O+oDEEPQYJAEoIHDaD9YinDwTzQliFtsusc8OzOSfMgohhLChBzBtrSeJvxB919eUkanU8ENAxdM/1EGAczwNeFYpGbtf5sxZcA+sRDAgTrsGwKd7QrPFsBDyNk8jo5r6gSxP4MROk5XLZktqgK5risE9JcOXZvCQoNS3oDm+LaV6Cdqk0qtZrSsSY77rdJ0oESiYCmns2JR9eEYCWXPMSvsObm4jFjP9Znw8iJU3PMuajdJnreMNifjAIgLMNWefBWqNhich8HyBPqgnIS/u28hAJRswTAg2y76jKIdwDS6lUyx0FEEQHFKeg218WV2dP1Eym0ImQuWAd8TgDaMa81tq124K8e3+sCUnIlhWPPhFwuSVN1rHRtE6E4UTM8USEEQqDyE1i7alkcPOSTMTE2LxaTf62qy6yBTc6cAqMaTQYJLf5HHLWJbJ2j7VnDuAGefD6zg/cYXe/N8sMrbQLYRpEu0YrJDsVdxBucBJLiPYxSgjLuVwtaQXzx8ojcEZQVoMgbmu9XJNXAMIvoUzEr2wHWa3mQzNyGeCWTIOWZC1NYUFNGqJZDC8garwjVo9rVkW57lxXtEhV3QA4EO51XMwsVCfztx5y3dWCZnmAzEWtbFu+GmhuZBmjZRJra6sIylUYNKGIanGylVvCxX9875imxoctcx+kOjLvH7tvvx6FAXSAM7KZHvLzjLmrntNUX1SlmF+ZKJ3YJK8hARUZBEo2Etf19bK+/86c0tf8unB5xprXjGRjymbDUljKgS1Pj/e2p+FMVP/dh+5VKBLUl154S3ObFTVrbfWAf9wGaIY5rihX2TYGEIlG9PUf0de4Lc8fViaV0IMHd2t3GhStiNXchgNSb0/anC5sAeYBKyTUsbShji5hBzupuztF8R1a6iqDjsYcVd2hrS7t8Qm/2fl+57G8tu9MEb8jvO+mz7t/s/M9d2Dbg0QvOnY1GioVS+bOZIPBxM2aBqOgVjN4yOL2lp0CKoa5IrhiyYQiQKHSmMcrK9hsqZwvqwGTqHsGk+qPwlj9osUo2AnG3Hxt0e0JxgdjhwkjIGq1qm1mkLjqYAWY4otl7wA7+B4hxfjD4L2Tg95oqk2IqloViiWCnH2GNwqGCeOGaoMgvZl11tAWTTciYWMmm/mcMbAYJYxgRBDCtnCB+x1bFoYTDLkET64XCYPiWDdvGswcS4aaaZQ0a43ro77XU4r2pvT5xhNHuRYIZ12Lt+kpFu0yU9eSOLdVtq5iHJ+KpxSJxUxJ5xphBDTQkSTUwjBBiPQq9rkL9pJVTgvXlu1/1jQaAfYTpRgFRJaAxv3AyKFRMCQ4jjgy5zKlzYSQwYmp2ahZpUa9VjWAIOadhkxY53wH2hiZ5TxzXYRAJ1fPCU48OggI5r4Ngh0NncgDgos4ukPAovQgfDCawijMhDs6Hhogo015a4BDgecIWvA5IQFYVaf2HCXArGYQJ0KUsELlJHo47xW5FnHmHg9PmEoDYp/NjhcA72TIDAqUOaf0OXpEUWKMNs5QQF7VUzgaUjgSUKlcNAx0rE/GDl2QW0FoNGDeJmd1Ypx2qxnYsSimjCHQbKta4Ryujzg1/iggeLMK+S2jT9YPbwT0Y4YttAkd1+uKhiMC8hc4YrxWraCrja9VnQLFXqORF/QUj0QNnbIFHbeaNl7Ws14HmcQlyUEnoSDKYFv0fue+vU73tHqtbGO1uTcl7I5CyNybp6rjSaiB2+Hc3iYzspmU7QNWBOsfGmqB2ohP3Ktro7Bt/etpGwu2fjKdMahc5sHc53aHndBYpxTVcVHHaZHtwa4WyKC6zJDn7mvO0X3dfbbzdj5ngcx1ZAWFzgrGLWHJNR3QEcJMaI0IQnO9wkBJzIDhGMYuCTNexzpi8RvWMeeFV95QvljRJ3/h5/ThB0dUr0X03sUFnbt41VrtDfWndWz/bufOM2shaEwR3QLLumEauO0JBRpB20xYCyAZ5WsuFhaxnYfjomHlXCgLEC8dmdj0ED6aNE4krJ861lIwbPjyNYgAXOdgQGE/mmhLjYqnbCykdDzisN0bMAnp4K4xa6xCf2y4ZamBWxOibenYwQM6fuioufnxVtU8XHZ10/RP3LPPsuC363VdvHhJ1WrO+gXfu2+PHjp+WMf2D5h+NDe7oHJ+S8lwWJM9MR3f2yMaS33/5YYC1S2F/TGN9PQpGYvb8dvFglbWqJ0Pa2rPPj1w/0HrE/zW5StavTCtW9dv6Ff/0S9bkxnmIOL3qyeTMoOaygUXb+VUXQ+Mc5PCCBBQxKPMBWsaZFe0IwbdA1qC5u5+3E1jO4+5+zt7vyMWd/e5/j7vLdEsiLstYG08T/3kR7p29bJtsNzWpn7+Ix+1Bg3gh3/ow8/oa1//uuUWJFJJLS8vWwezX/v1X9djTzxuwqtareni+XN69rOf18H9ezU7c8sabDz90Y/oyac/pFgkLD+J3Vgd9KsnAQdtyYKNMqYDQ4zHmWtgi4PWcANmhRWCshSLJlXKF52CSillIq52M6gynbOiYROmIK1Bv1hLYIHD8KIwu3ZDkUhQm5t5/et/9fs6tP+ANUY5++45ffwXP6EPPPCgAcBghcDwzZ/LGhpTQTDRQhhFAZdlw1pTgjkAAzdLxixLFPqGhROSmZQJIOiEsUM5KB6+NgKpZcK27pWtH3o0HtXa8oo++zd/pRdffMHG/5u/+Y/1y7/8yxa7jISjxldoHgJmhAllWswGsbahJZ9VlFQqeCIcf8HCYx5RaLBfEJiBAC5grB/ZPVl4IRpVpUavWqfwNFT/KcaNMAjSwyHshD9sNYYbu153rtRAQBHw4LshxI7VTRKbQWoTwmk2be6dkUPTqaghWlY7bupCoWiWJ8okawWNOMWD6W+Z0mkelU6ZmYUuQiglbSXiUdubgGORkFj1KoafTjtQ3P2ch2oVFFheMxvwHu4vEAVSFSs34NAdseLBJvQjcDt18xgieH28urm48VDBUPGy9mZTJoD5PcqGs+490euCc0SjeDEQbk5QcxzJuih7rEE8FnK4IyFEm7NkM8m4SsWinvvuN63JzqWLV5QvlvQbv/mPrUnMVm5bKK6heFTRML01YnbvVYR4h3dnk3G7X7wDrHEI6FjCDT5Xost9MK8AcUXB77jLI8h7vMTsnUwiZnOH+oxhRz4VCkgQhYveCCjUfp+i0aDCdefFS8Rjjscz7nrNWlYz3+aCjwCz21KIpGNfW++deUdf/PKXdPz4cZ1643U98eRTeuajv6BgmO9R0nbyS1ygTi6jGNw20qFwv8/FVBgYG6L7YPK7C8AzD9sibOzbjNi52i1LEXeYxRZdjM2s5TYxXeeu4fwGfmFJP2RMOq2x3bFAAobJ7I5JZ5PaHQiLvrYzy9f07vSyfPGUvGpJr735rqr5ok7sSSkZzCrgC1vJVB1XH/HzdsPwqWstvy6cvaRAIG5t/vYNZeXHPUd8L9hSC403ItXKTlPEFY3GD1IXujtCHTeMMR8yNS0r16+wn3tsubpS3Haqq1GtYPuYm5O6wFqjpmZn4YlLEX5IiBiKZ1ZtO9hU1VyOIYV8YQUafitRY18Vi9RuNkRXq/54VMmDozo4NaJqWypWyrbhAfrIxhLqTceFgY7HcDgR1P17Bk27n8yGFKyyWf1qri8rWimqty+q4V4wtwPaLkulUsvF3XFftJvqz0rVXFbJSEIrhDy8hpYKTRVtbA2Fg36l4gkjpAbwjm3qYEHBgk4suiPPq5l1icvIbRYsUWinqyBaNthtZdOUO0yWv8ejS4N3H4pC2X2wAXc+dm7Qu7/jONP0ifthPQV8SqeTeuThB7V7bERvvX5K89endezQPqWTKc0vLOml731Pb516Vf/kf/1ftGtqSqdOndJf/ejHeu3ll/TIgyetLjiaiqm/N6NataSR4QH1ZhKir/bLP/qhjhzdr/6+jK5cuWbMbGx0QvFkUjO3luw9zTQyvT3aWls3pkvnLuKcBw4cMHE/c+OGdSGDQdEzOx4OaH52UVfXli0meeDQQUtCvDR9zZpGoIQgHDZXFm+78Z2ATxiTOrRvr4Z6WfOQjh7kdVrl7Q3dnJ2x+GZff78JNZpzJOJxhSMRbW5sKJ3J2Hu6i+XzefX192hwaERzt26a8mHWlc+nibFR1Up+0QkLehgaGbbGJF2lAwGxsbKoxYU5TUxMKJBIaHVhTuXclh554D7rorZ3YlxrSwvGkK22l5hlIGSudFzjXIvfwvzpyoXgpVMa456fnRUu5P7+fnP5bm5u2jwjcBA0yWTcPAzmEvYHlMpmrMsXDVaWF1fM9d49Vybh5qxNaKVe19zCgoU44FHJSEQLC/M2F4Q9uDbeFHIOVlZXFU8klEwkzHJemVs37wslUT6s3nDEFKe53LZGR0eVjLvY/61b140G6BBWqpRVLrt2qXQN6+3rt7g9njxKySqlgk6fedugdYeGR20cIEnmNjY0v5VTNp3R8PCg5uZmFEtETeBWS2XrIDc2Pq6RsVExN3S5I+EOZQ6hb21A/X6bU+6XDnNxxheJ2NgXFxetwyUKI14AuqDhVUIAZsnZCQRM6WXvQbPMCwYT7zk3/R3w9DRbdY2PjskrlvTee+9pZGhI/qFBq8EfHxyyMEY2mbDwa6WQU7kYEzyGudjKL6taLJkHAgHL9Qk7Fsolm9flpVXrzje5e4+S8bjWV9c0M3NT6VTC6KJaq9p42WvQhQsN+MxgnJubs3HQtY8k53KhYB322BejIyNq1/xaXllXX/+g0qmU8oWC5hcWbZzQHecDf5592PCqRjODg/1KJVHI81qcm9VQf491i0vHQrr3ngPKJCI6tGdK6URMXimvSASDzcwmU6TAwOeBYoBRZVkSO9he4Ld+9//6F+/H7LoMdOczr3ce6zQ4p3GgC+A+wjIHE5dEB+JRIAmFgsQpu+AHTjHodgYL+p1CEYiQhORchvwWvOLhyd167+qirs6v6fyNOV26eUul0rZ+6WM/pweO7tdIv8N6Jo5GTA7EH2JIdGertgL66ree0ytnzmorv629E6PWzi8UDejyzKJ+fOaCfvzmWa2tr2tyfEyJGGAxAeuRXqkHDD+Z6UqkgoolcI8FVanVb7dtbNZdIxLiMrhEXLSE4A9JEx1MauKDxE/R0nFZ+khkIWZCMlDENrjLNZaoKa9hNWCsWcIDSU8k8IUUjQSUjAU0mI1aGd1gOiEIALCPSpGGNG31ZTM6cnCf7jtyUBODvYr4WyoVqtq/76C1nDx6YJ+mxocs4Q5tb3aZzVA2L0mlkNe5U+/o+tXLWl3fMI/Egw+etJaU1+bmRYvJnlhUJ+85oqFMSE0gaA1NHFhIi0JbPMnzyqp7BfX1pQzsx2KVKDbm/cEmgPJcUhaWhlECrrOO8vj3ed4psHl9R5y78/yd77vK6Ptcg3XBPQmQBHfXk0nrngP7NTo0oCvnz5sg+Se//dt67OGTWl5a0h//8b9XNpPR7/7u/6apPbvNCjz1yk905u239Yu/9IvW/YnSMCIOp984pXq9osXFBeWL2/qN3/gfrT/0P/9n/0zvnnlLy3Pz+tbXv6pquarpq1f0rW98XTeuT+vA3j36yrPP6s1Tp/TqK6/oxy+9qFxuQ9VyUX/yx/9eVy5dViG/qbPvvmeffePLX9I3v/YVnT97zqyA1155VYloRO/Qn/qdt7V3ao++861vaKCvX6/+5GX98LkfGGObvnpVL7/wtxrq71UiEtFPXn5J/T1Zfe5zn9Xq0qLym1v65je+Zpb4Fz//OZWLBaXiMf3g+9/TV579on704gtq1CpaXl7QV7/8JWOEz37xC/rb53+geqWkk/ce1+bGmv7wD/7A6MmrlvXlL37BEB/37psyxfSdt9/Sf/wPf6RUNKJnP/85zd+6rmJuS6de+7E+9MQTunb5sjHuarGsP//T/2weqy994fNaXVnR5tqq/viP/p1mblzXwYP79eOXX9ZXv/KsMdzC9pZe+Nu/NXctx372rz9j4RNCRt//7vf0zpnTOnTwoDLxuP7dv/kDVYoF4U7nHsBT+PxnPyuvUrIx//mf/al2TYyZcoJX4ub1af31Z/5Suc0Nff2rX7Fa+WgooEvnz8nXaugzf/5npsyRV/Hdb39L21ub+tIXP2f0ld9a12f+4i8U9Lf1pS9+UZcunTfBQZjke9/+pg7tn9LI8KAW527p2S9+3mji0Ycf0ovP/1Cf++zf6Pr1KyoVCjp27KhS6aTFrRu1kj7zX/6LFmZnxHxevnxJD5y8zwTWhbPv6Tvf+LrOvnNGkxOjevH5H+j0m6/rhee+p6vnz2n/1G49//xzmpic0Is//IHdL+GHl3/0or7/ve8YPeS3NvVnf/qfTWn5wuc/qwqd15Jx/fC737VWvp/9678UrvbC9raNvbCd0xe/8HltrK5oYKBfXrWiL3/pWS3MzSkWjWhpfk5f+cqzeu2VHyseieh73/yGpq9c0p7du/Ttr39Fg329euf0aZ36yU80NjwsxjA+NqaVxQWdPv2WKR179+wxYby5vqJ33jqtv/nMXygRDumbX/2SvCIdu+r6o3/7/9remZ2b1dtvnTbeNjkxpu986+vCIfbe22/p7TdP2f547vvf0dTkhCn11y5fNBr/2peftQS1V3/8si5fvKCpyXH98LnnzBvy1huv6/Qbr1s/9We/8Hn9+KWXNNjfq/WVZf3Jn/yHTlinrS9+4W90+dw5Hdy3V9/8+lf1R//2D5VOJuRVyvqrP/sztRs1fesbX1WlXLQ5fOmlF2ysp069anIp29urycndrt8C3NOwfoxhWtgIy93MpR28zd8V0DBTBHRXSO/8nO+6j51Ml89IxCAWgDUYMvdXS7VaXoX8ssrFZVXKy/KqG2pUcmpW82rXyvI1qgrSaQtbOCTVAyF5YE+HEkrE09aliNrHnozUjsVUCsa0VgtpvdTQ2GBW9x8c0GCfyy5s+xqq4zoiMKyG3Uc4KEUivAur0vBrdbOkxbW8ueDrEWl+G4S3LZ2dXtX1uRWFkwFrf0p9+sy6dG1hS1dvLuja3LIu3MxpetlTkXKhSFxgyaG4kASDWznoDyuRTCmZilujFNxAuDSZizatHUk86nQZw5rAJUUmX9jnV8QfUKXdUoUYTrOqBkh1YHT7m1ZzDOytV22oWcWV31LTa5sAr3gl1ZsVgxS1SgAAIABJREFUNdu4RdF0gxa7H8z6hRFOGVq9SjsPSvHSOr5vUPvGepQlqafWkFdqaDAZ1+HJYd2ze1SjPUmF0Zrl03AqquO7x3RgYlDtZs0snEg0bp24mCQz6CEgcgtoZIFaYQk3EBxJPrjcEI/mkbMwB/eBe8+eu8RnBLpDtewS2F3P0OHOv51fd2l052c76XPn653H7HyNhwpvDOvCWvEbzst7xoW14tXJ1MVCAbSHY4jDOsWLjN5atWLWBv5prD1+jzcFxbRYLiqVSticlIt5vfXmG6pXKhoZHBB9eS+9944BHFW2t5VfX7MQzvyN6wpYrX9buZVVXXjnXV05d16byyuKE+8tV3T6tVd15cIF5dbX5KvXlYnF7Hn68iVNjAyrN5lUDPdys6nN5WUTlEtzs1qYuWUxO5JMr168oNzqitYWZ3X9yiVTYN47/bpa9YrGR/sVDbQUD0mXzr6tK+ff0cKta4r4m8rEQzr/zpsqbK4p4m9r9uZVrS3csr/1xRlVC5sa6c+olFvTG6+8pGa1YOd55/RrqvM6GlIhtymY56X3zqhRLuvmlSu6OX1NW2urKmxuWSfCi2fPamVuXvnNDV2/ctk+u3H1qogxEntcW1rS1tqalm7NaObqVa0vLBpSXr1Y0tuvvaZKbluDmYxS4YgSWEv+gDYWF7U2v6Cx/n5lkjG9+/ab2lxe0Pbast59+w1tb67SZFm+VlW1cl7XLp5VcWvNElj9TU/Vwpbee+t18RqlOhpoK0VbxVpFA9mEjWd7fUm+RkXvvXVK+Y1lrS7MaHNlXs1qUdcvn1M85NPM9CXNXLuihlcW7SRvTl/RxsqSfOQ+1MuqlXK357s/m1CrXtbl82dVr5aUikcUaDfVbFSVW1/VjWsXNdib1kA2raZXsWNiuKHDAa0uzuvM6dd19eJ51StFW4el2Ru6ceWCRgd6lN9Y1crcDa0tzmh57oYWZ6Z18+oFrS/N2n1wL3xWyW9oafa6rS1jgh543l5ZNfqtlwqanb6qZqWi1fk5XbtwwZ77Ukltr63KyxdErzPQK7dWVjV/46ZWFua0MHNDc9evK7++rtnpaU0MDaleKQs6jgX8ujV9Ta2aZ/3XoYF8bsv2HqBC5KOwNjevnFewXdPc9BVVttYVbtW1dHNaK3O3bE2gzUvnz2hp/oZuXL2gkf6smpWibly6qHatorXFBfWlUhrq7RFJ1Jsry1qamdFgT1bVfF5XL5w3Gq0Vi/a8PDtr9EoAifU49+5pzc9Ma3VpVtcvnVO9tK1A09PWypIunX1X1y+f19yNqzavG8tzgj7eefNV0V5r+soVzc3cVH57S5cunNPKyrJuXL+uuZlZVUolS+QjIXUn77zdBdUYGbz2zp8By/D5TuZ3h0F3sn07rsy7GSjvceGB30tKmqkmzaZyG4u6ef2WJW5EwiCG0cYupmAwbBmKdAyj1MMfjFqmNIkOxDhAHHIAGI5pLq04horrghaTQAweOrBXsZjUrJAwUnNJHx250CLrkSiM11Yg6LPY4FoV93pUC+tbmvTGzN18a7Wgta2yCGbu37+fcLkWV+uavrWgd6/c1HauoBglSSR/ED8PB3Xy6BGdOLxLQUplmuSF+0Tyjo+xhcM2dOYtEjPsTAUpByITFDWjLSXjfjWqITUtOYZkqYZalEqY640sccbnU5mev6GgK6toOCEIVhagDpQI4Z5yXabI7OV9zc7R9EB9o2GGi8a2yMAGSCdP1Czg8LjtO2J9fu2dGNLwyKA1lGnQ49ij1S3Zym2FExEl0lGzUA6PDauY7VFvLKRkmBpTKggd/GQ345iyC3sNDfisFtIEuROOTnwafRH7s5i3UxDN2062NDkWO5TGnQJ3J83dfYydvxND79Lwzt+inHYfduxdLnm7Pok8nWxx3O6U45SrnoLRsKqGgkWcm+RIv3C1sdAIebwNzH8un1c622M9AyxzOkAWrctCf+Lxxy2P4Pnnn9df/uVf6cknn7S1mty1W88884wOHzqi73772yasjt5zWMeOHbOiThIn7z1+whSKRCSsS5cuWfLT2PCIDh9wfdPXlpd17p0z5sH5+Mc/rg9+8IN2XcIAuMEfe+RhJdOp2+4/LEpclJbMFokY+BDu4a2tLVt3Ki2iMeLvsn7YB/ft0/79+6w6o1qt6MrFixoeHtLxI0d14uhRnX/vPYsZ81kiFjXvQl9vj8UoezIZ81q1a3WFTOklgS1g7ntcj7iKV1aXdOvGtFnOuCXZU/h6jKd0ystQqvjDDYynimNgZjByEqF6ezLqyWZ16eJFLS7MWxjg2NEjFqorFvJaW13VY48+qt/69KftM1zCeMhIQIuEQ3Ye4FMXEV6WGFa3Socnnnjc5vDKtauqeihmtDUm5k1GeFXb+S17/9u/82mLU+Ou5XtyRpIp+F3QMrZXV/EkrOmxxx/RiWP3iH7xAV9L5UpR9KjJ9qTsHuhTQbjv2pVL8rVqym1umhdlaLDPSsCe/tBTFk742je/ZRni5FJQIUEXu4X5WauOOHzogIZHxrRdKlsyIO5xejiQDLa0tKDvfOdbevqZp3TfiRMm5Itb22o36mo3Gtre3LR2p5yvXCyaOzebSCphZYoti/2iwNKgh1wE0oJnbt20EuEPP/2Ujh46aJYzCXf9vT0aHx42z8TK0qKO3nPEGVmhgDW2IjEsnYxbmKCYzxvwDmWV21sbTnn2SGhsKk5OQ6Vi63/z+g0R3mEPJ2Jx4y3kkpDMHI/H7Z4YB0nJVhbWrmtosF9Dw8P6uQ89rc3NDc0tzOvG9DXzGHB9FNoYCYAklwFH3Gpr1+iYcnv2KBmJanxkRCfuOaJb16Y1M1O25mG7d03o2rVruj591a6bSqV0/70n9PzzP9DczC0NDg+Z4YLSn02ntGtiXDdv3tSPXn7RkFAHBwcsZs98c/+21zAk/HiywxZeW15eMQ93LEHHN9culj1hfJBwxc4QJbyzI7u7fC7oss4JQVhwu/t5R8DzuWvQ0T0pk9q14i1zkoW26gVc0C1VK2VVtnPKrS1YmVc04uqcrRCfhg+WJY7QCZjkYSO4WFJMvlDE4k3h+IBurbb05oV5NfJ5DaayCqXDKuY2NTu/pGrjiFLg7ZY9Rf1Ra8aCiIhEotSkmQUCAMf9xw4qV/Pp8vR1vXftuvbfd1Tff/mczp2/orCvrWMHp/TwiaOqlqQfvXVWp96+oG2voYGeHj3+6ANKhAOaXV7W2bPvypucUJykV3ofBwJ23mdfeE3TKwXFUimFGkVFgz5l+/rVkwjpxO4+a9mqUEJbG9tqZuIGDmNtSpsuDk8GMtPB1AetxMLr9HgmDEFmMn3mEeoB+YHvJAnJangjqnjUktLytKZ2kyJ0GtmAuxykLsRKyWCiWI8oDSTikMxUQ3CS3RmQtYGFIEDfC9ZQLghVdBzjDekDU7v0gf27LOOZagacC3QYtNpmg3+EZhwTZgyUo+Cyg+FArF4VDwXubNzrZCoaVIoJQyNQsox3CF33GfPR0dAsyYPElTtlQrzufg8tEsvofmYgEh0L247ZcR4I26kRjsRNwKPbWtaxA8kwZSgK5HBbZcvJiMgjwajV1NTBg/qff+vT+sEPntccscNEQsvra9aW9Nd+9dfUNzSskpVqmuGtWCih/r5hU+CYgUsXL+uxJ55Utr/fzl33+7Vr75SS6bQx2xMnjukjz3zIFFeEWLfuFiWRGNzI8LCIWRLrJP6YTCaV7e3RhXPnde/9JzSxa9Liw2BS/cf/9P/pV//hP9LTH37G5obEmh7osm9AC/MrFnmDqlik8V27ND4+ptffettausaTaV2/dUvvnD2re++/T+FYzOL8Dzz0kPoGBvSNb39bn/jEJ9Q/NGQwscSsKVUbHBpWbjtvHcasD7nfr4HhYWX7+qxmvEY2PF6DZMoqYIixEpvM9GRVrnhKZ3s1tXe/KeHZnl5VvZp4pn843cpa5KK02tZUiVbBlARRRkYob2Co35VShQN65LGHTVkhh+e5H37fPv/Upz6lbG9G84tznez9tmVoQyPhWFRjk7u0Z3KPXn3jTV2/OaOz58/r8OHDisbiisYSxmzp3Q31hiMxu9/vfu85ffwTv6SbN27qpR+9oGKxqOHREXMbko1EKSQZ5JevXdX/82/+tXZNTOr1N9+QnzIy9luYJDY8oq5uH8E0OTmp1994Q+fOvqfdu3dbroCVdIXD6uvrM2/Zd7/7XX3ilz6pXVOTplAixNM9vdrIbat3YFgIgkAoYom3xKtpTjU+OaEHH35IFy5e1IMPfkATu3fpevWqeZGo7hgdH9fFy5eVymQ0PDpqobalhUULF+K1IumF5jI881QqV+RVa7py+ap++3d+RwfvOaznnnvOBAFKTx5Mjmjc3OKMK5VJWz4CmduBJvPSVk9fn41xFsXA6HPA6LME+AY9KFJpS0wmm98ysUh+iyUsjgx9kYLVBaKxMkqreHBZ+5Qqsj8o6aOUEIMS+ifvhf1SQkZEgCEm9k/VAWwsoCCKbjarWDIp39q6yZNEOm2flb2qxfdTyYx6+wY6fMuvg4fvsbUkSTMaT8oXcMbndqGoD//cRyxP4dlnn9Xjjz6mDDkt0ah6+vsspMx1Y+mUIomU2iSZ+n3K9PYpGk+b0QQdcV8kj8LqQEru8lszum8n8d3hl4FP/9P/818Ys+u6QjvPju393X9hhMZIOwwSVypZevBOLsp3yWRMI6NDmtq9y7Qy4E97sinLxiUejJCSD02sqma95EpsmmTF1pTb3tCt2XndnF3UxsaapkZ6dXh3v3riLRVzK66UKxBWoF6QV9wQSRLthqcWiWi4q7yS2i3PYEdTPSnNrW3pxsKSPFzK6WFduDInr1TRofF+feyJBzQ6ENLlq/M6c3VJt9ZyxnA+8tQTevDIqEZ6U+odGNTY6IihpCH4CHbX/UHdWCvp9PS85nNlZQf6NdSXNBfrzMq2lpZWNdYX155dY6Yhv/H2eb1y+l2rdaeEhtIgfySotXxF1+a2tLCWV6mQVwjXQzSqYo16+6B8lH8Qc2cZAmTLkqSHV6RmfYqDZFnSEpVyIrwbtEmlOQtKV4AyE2wecG+pmzeJa5sARuMDGAaghUrVwYY26lY2Y00kqPev1RQP0myV0jR0LzwisEmHkORyiIlBu1dWTNHyFPA31JtNKBJ2ZVwuYY7dB40YiXaICq8O+blUEdwR0ndTnAnmuz/svO/SIW+7dLnzs50/u/s8vHdec1fDiqUGHZsFlstpZX1NoXBUJx/8gO2kSCJhfZMpoQLy9+LlKyoUS7r/Aw/roUcfVSKVsXWijvvWzC2trqxaKSeZ8HijPvrxj+nRJ58U7UvJSVhe3TAGPjk5rrn5BQOXQEno6+/TK6++qtx2QVVKcmIx/cIvfEKPP/64Vjc3rD51YHBATz71lB55/DGtra9pq5BXuVLVrr17LKnu1VNvKBSNihgc9c+5YlFj4xMO7CQW09jEuCV10tr14KEDJgCrjabuPfmADt5zj0rVqhaWVjVgXQWDml2Y18kPPKxjJ46bQk1+y0OPPG4Mk0qJgcFh3f/AAza2eDypXVN7dfjIMWX6ekTmdgAs83BY9518UCdOfsB6nSOUU5msVYYkUyl94OGH9fBjj2l4ZMT6nQOAct8DD+j4fSeNCW7m88YQEeIDI0N2DudNqemDH/qguO7a5rpyubxGxkd15Mhxa+25vr5pqIV9fYPKlwpaWlrR4MiQjh+/1wTu9RvTlmRGQhzjOHzsmIrlinp6BzQ6MWkMenxqSlN7D5iiF44lNTo5oXy+5DxLJrh91hN8aGREG1t5jYyNac+eAybotnA1x+Lq6e+35LaV9Q3tmtpt5XYTk3uU7R9QNJY0Tw+CDEGHUM309CoaT+i+kw9ofnFJSyvr2r33gLUyvff+BxSNZyzUmUgmVCiWdfqtMwbsNTQ2bgoYXiWSEbe2ctq//6AeefxxE9TReFz9g4M25uW1NUtSPPngg9ZlkgqEQ4ePWRkmlQB79+0zYYUwYz48KhzkVzqb1b33PWDld35q52MxSwj73nPPmbcKunvk0cf1+AefUiKVsiTLbLZXBw4fNGVjYWVJfX0D2n/wgCkI6Z4eW3sMkdm5OWtWxZ4aGR/X+ua2dk/tMQU6FI9r154pTe7Zq1giqc3clpYWl02RPbD/oFVWHD1yXKFYVKdef1OFatXma9eePXrmox/TgUOHLLlwYWHRFM2HHn5EyXRWa5ubGhweViabFdnzb799RjdnZmz++/oHdN/JkxobHdf84qJ279mrSDxuCujBw4e1ub2tyak9evCRR80jXSiXNbFrlyFy9vQPas/+AxoZHbH19+pN3XffAzpy/JiVw8KTj9970v7Iu2Id9x44ZLQNDe3dd0CDI2NWugbn5GHOd2Rwh+d1Pr795DuzXGl3meHtTzsv3pcJ7hDoWF32H92DTJPAEnNZ41gY3XgirhHTKJyj0rIQKabnM26wWm2oXKipWKqoVC4oV6loq1g1rZfs83gsqWI7oOnlsi4tN+Rr13Wgt6HdA0HFUSKatLgLmTs8HAEmsalIPKLM2F69cH5Fp6+varsWVSiaVX5pQ48e3a8nDw/q+MEh0U76Gz96R29c29L8yob6Ej59+h9+UkeGiFXW5QVC1kcdXaFSrKq/J6qtalvfeeuWXjt3Rc1WVZ/8+ad0YldW589N6/tvXFEpl9P/8NF79aFHjqhSl772/df1g1fPmkb65In9euj+KbNu/vLLL+ni3KbVlB+b7NEzTzyitj+m10+f1ezqhsWoYWzZdNKyHofSER0Z71VPPOTAP1CiqKEP+RWN0PYSIBi/yoQZyKInBADiFK0qAduzAgVXC0tXLlzGgajrzsaXVmdPByhyIpp4BDqlK2Bp4OIzkAzqkF0oAarCsU9Wvq/lqd0oKBptaXwka6UoINcB6oM6TUewNiAB1tkKgnRtYzlv10t0N/3xvkuDO2l052eoBbznr3tM9z3PZmG834ntM7/adcIHrlQSge6nS5q/bbTHe36PBcGzuYRbtPPdVLVcURyMhHSveSwqoPR19gb1ryhKlEQSimA+0z0ZK6UsVarmzvXKngYH+gw1cH19XQCYYMngsfi93/s9jY1N6Omnn7Zs9r6BQVurja1NSzrFNZ7N9Jp7AbdyqVKyGNvA0KBlH9+6OWPnIas4nU5bxm8mmTLgD7KliemT9lCrUeedUM2rqowQ6+kx6x8lhL3Y399rykg+n1MsEreM3VKRhFea7/SbJYYbH9cjFtH6xpZ5YZjaTCZjxxkwTN3lFfT0YklTBQKyZNDRX7th8UPckV0eYaGMXM7c5JwLLwAWMGV03bWljrveqBlD37N3yvjPdmFblVJFqUxK/b392sCNW61ZV7eeTI+8uqe6VxflcZQp1WqehSHAW8faoyKF+drK5cxyZj25F6w5aBg6wcOGFbq+sm6JoIQteBB6JGt+czNnLu9kPGXHQyt4XJgfALhQcDKZtHktAHiJRqk8CRooTq1aFpUOlMYxZkI70B3eAQvjxJPmhmbuaN9MrT9uY467NX3dfks7aPYpljGZ1k0SbdWy79bWVswjkYyBBYCrfcveY9UDtkXJGMA/hCvxqOI8QyEvlQqKhWOqVsumMEHTe6f2KV/KGX3HU3G9/eZp/d//8vf1qU/9ln7+53/ezVNnvfLFgsKEW8NBQ6SjRDlKiRFKPv3hyQHJZOx+WWdeM6/MW6nkmk3hQab1s1njwFdTikZ5T6OulucpEY2pUioqm0jp/IWz+qf/+/+hbF+v/vnv/7727t9nnhXGw7xubW4qk0pbglqpUlEul7N1h/7Jsv+Df/UvNTs7qz/8wz/UyZMnrUwVT97qxrrSqayF5SjLROGnTj0WTdi+IURAuIu5Z0x4RvmLdtaT75LxhIW2+J69k0yk7XjkHmO3KoGyZ8piGMMPD4WFJV3NPvyOhwtdWoqxe481bYWZ9uQYJwTMY+czBN19f7d7FH8+ycpYXk1zp7tStEbT1abj5rVWfpR142YK4t41T99t/ydokK26VI5XlCqX1WhkVShva251WaHWhvy1spIAy0SSym972kpgSYXVl/SrJxlWo7xp/URbnlQoeuaaQ0DE8kAgthVv+xRp11Sph1T2CuqPtjQUqygbLEqVkIpNOhxV5fe5WDluW8/6qNPNzSXelUuMpK0ETWH8UqHW0LbXNEsi4fM0kPBpMCtFYxFzz7GTQa4icx0mMDA4qkhqUduVltbyebXJofFLM2tbWsFVlk5a+QfZ+cubnqYXN3RldgXNSKlkTP2gKq3VVelJaO9on5qBkGbnFmwzgG+Pq5tmLYls1jrAhCJ+BWqyOmC0fhbJ2kHiuqy7+luLdwR8hlRHeR6IPLjoqWFFE49aG1YEknOVmxfGHF5YtjQGce4354gEfYrzNhWLh43hdZmzE7Tol10d0xEcn7OhmR+SOuy9++qn/v1Zn//UQT/jDXRrSmOHrnce5s7roB353B3neoEbqt/gEM4SV95Xq5mbEeZKhu+u3bvMI8Xv6nWpkC9ZbB2XPYSd7OlRYsjCsoRm4dcqVT1LaCSuTaY8YapisaZqo6rx3bvNu8X+WF3d1tiuKSu9mtyzRwMjY7bRcR1O7B4zQVwqNZQrl03xGJ4ctavyT6FQUa5Y1v4j+1StwPz8Khc89Q2lrBYzg2LYy351dB0IZGzvheNJ9Qwy1rq8VkBD4+Mai7jwCoK/P5UQkTfKEvtG+iz0ghIeiafVN9hveAuFQlX9w0OKM2cV7qVsDZGyPf2WoArvZV8B18yEkPCJwkENfaonbWhxCCbWLNWTVKIno0qlZuvSCoY0PDnukhENdIkGL45XxdNZox28BtF0yoRQsVhRsVZT7+CQ8RwXKqoqGolocDSqarUl4t7JZEo9/b32G9IibJ1KTfUMDGEsGgIjuBCUklbKDlSmbrk8QY1NjpqCBsZNKMpeA/WxrdFJWjFK5XJdzXpT/SOjdq5SCWCZoEZ6euR5TfX2OOMH/leq1jU00m/3ASge0RAAUDIhd+0EnjgAu9pSNBlWPu9w7REKJNISgjn54FErXy1VEcoNy8UhXJHuS4lz4nXoGx21a1AVEwy2NTaFa5d1rimajiseJ7zlyAm6Zduw/nEEbBh21Kf19ZoJRV8kpsF03EKGeAz90bj2Hjis3qERDY4NqVhsmPJBmK9vaEShkN+ug5DuT/QK8DlLRenkwJhi2NevvpEBQ/WDFmhm2jM0ZIId8CF4BVhexZJnwp38pXQqbfdWLjbUD243qVzxtHpHRjUyOqoDh48q0xPVZq5myh34Drv3ZmzflkCLS2c00ddj91Zu1C3ENDg2Ia8l7b/nqOKZrCm7YBQMjYyr7Q8oQZ5J09EzChUIpfly1Xj4aDZOrquDHa86YCXyNYCKnehLqVwGTKpqCn4im5FXaalQqZrHdWwyI8AgU7DxoJQvNi2fx1bEkbu9hHdZztrtL+7kCuFDvr2IMCMnvLvP/AJG7N4bxOtt96hzoaL1GD5wE+cuUaagYakT5zAcYnaJoWoZHLu87o350NplaHJ8749HlIoFVKv4tJ5fVqmwpXLN04Gpg6Zd4pytlD3FhIWR0dRorxLxgErVrIqlnFk4oAl5DZ/VlkbUVjIU1FAqoIn+jLYWQQoqayxdUNo3q2o5r1s3bqje9isTlDKBkjbansqNsM5OzyvuH5e/WZIfdK5WRb3BtmLxqBrhrDZKFS2tbahWKev4nl71RPxaz0nTC6sq1GvKDlKX2GvZmDD8/sFhg0rNlQryvLTFQq7fqGs7V7TGLyf3Teixo/s1GJcuXd9Sk3K/RNI09cNTI4q2q6psF5TwR6zHOK1ZT79zTRtb24oncIr7rVIAl+3E+LimxoY1mQU9rGWbr1Jtqx2MKBINKREIWhIIuMeBCPEel7QXBqevWpGPBD/AMVpooCGpSSKPLHkOK4XEGKQU7npcdMYhxOasKRxsKBFNu3U3vGhMbOinY93CIMxCd0ogyXSgQjkCNTL5O/90NVIuBemYIO5yHT7oMPadP+wqoBzb/UMZ3fk5x/OdSzJ0ABpYYgh2OvOVKzVVqlhoVCY05QuQ2BlSuVLHKLBh27EeXghyFloKRFwMj8RGtSOqWgKYT23PIU7RGIeyzpLXsH7W7CeSF1c3t00zR3nG0n/y6Wcs14R8CA8LhmkOhLSyVnKdy/AEhMJmBWwXAOxw2O7EqbmXQrllyl6lVLb8hUbVwYHSUMcFH+nV4OadKhWbmxrvaTpUV8lrKVjpYrI7weu8bG0VgD1uEp4hWS2iYtlVZHg0DinVtF1yShTgTtxzudZQqdayxFmOwbVonJlKgnpL+TIALiSRdVC1JK1tFK2O29aaGGezre1C1daPOcerQ2UH8+Us2IY2cwV7TSIRrk3GVCx7bmwo6XV3bC7vlARi2cVy1UCcLKO1Y8hUK56qDVePzLWqHh3jaiJEQFmtFXTUoAFnzJCjVKlD2C65swaWdOdB2KtUcdUS0F6tSsIlzDqo6raDKeVQvAPbhZopOAZDyx6BsVYAa2qpSsIX7zuY+lSWsB8sH0dNQx7cLgKA4tl+IN6NZU04bLtoCBomiGr1ljwATgD8CobkFeumiCKswgqrXnDhL9sntE7GyoRf+HzKlx3kLHydGne6X5bqdKb0G0TswMiIfvlX/nsRRsgXALKRPFMKAipX0XYcsiIGQqviqVh0XlsSpbkOD9bDX3MY66wrORP5Ytm+g09hpaMQQOPwDb/Pb70TUJ6Yn/UcGPd+ZQYG9D996tMGytIgxLVOIxtEIGXNTdUKzkileqVcKxlUMInd0HQy26dP/sqvaHN9w8IiuULJ8QmfT0XPcwnBQLniE8NYqrp7h6YrfF937Vip/OJe8KaggBid1h20K/lRjW2X20SPqiaWYxNkUACXTCLbb/mYB8ZTV2x2+RnPt/kZFVXuUErdi3gvAAAgAElEQVSju4d2PvkZT93jeO5uNH4JsD1uBeqRm41OrTkIPC0IlsVmI0KALrkJ/gsDks9NBChknNOySGnaEQoZuMMeoA8lTU3tVU86aaU+oUBIF85f0eb6mnpTYzpy5LCCsZDK1bL1a8ZlXPWaoukPLuOmL6noTE5L5VldmplRKtLQyX19muzB6sxpcXnN7m1kaK8e3D+gaGBVs8s5nXnzZd18169Aqypstv50WMd3D1qW6s0NT4vFtlYKPiX9bX1g/wENxNqaX13V7PyMKtWmDu4eVToRULNCBYBPk0NhS0BbWqtqq1TRck46/c5ZNaplPfnQCT109IDumepTqSbdWlrQZrFoPG+oP6NnHj2h3X2yLHUQ5HjUW36N7TmkqWRa8WRMW6WypueW9cobpxU4e13H9ozpHzx9vwHJbBYqevXNMzpz6YYSiZQ+8ZGn9dDJMa1uSrNzm8rly5YXcGLPiEE+VuuewvGMQcXWG01RmAbEawODwjIs266NYicGDQ1AD4RXfCHw4lEIcGUTAOhqjtx3Z53vojeYcvfRpTHe73zd/f79nrsE3v3up+hzx7W65+s+u2u4bYCnCUYNs+h6pGgiwyIw5FAwahsMzRpXV7PhmbuTjllgN8NgoPM6gtzq66Vio2xC1WoM0Ih8zi2bx93cBG40aihbWF0Iv1K51nHTxXTygYdNsUCQbBfKdi30IpvnioOohKFwXZLHyJhtmbAkITGgYr5k84fgYDx4irCQgDnme+ag2zyFNsfNtsNXgC3AhExBrHPn8PugSiXHfJApuHF5sOcrJAE2QdpCAEbMnY6kAZHMJdS0hLs1Ct64ARA5FzZ5IPyeB8ycewQmutkmGdA1h6G/AsuHQOOc5FogYBkTVl+d0lfDaUdqkGxLFodUKeNiZ7r9ookTPANXOyFBULWohMH1GwxEVG/V5YFoZzjvdGNsWXgFFydVN9wbc4UFjDuV0BXXx+Vsa4GiR3cxn2vwQcOPlnkgmEGayeDuBkqayg9QI+CXDUsitHHCFumqRpAQ7O46CojDsGBegTrlYWtGp8hqxbmigaEGrCUSNsQ9zlEuVK2k0mbL+KlfVC4AiNKAiAO48WuG427rT7MI9plpXoxdVouPgDVHLm5Ev0+EiECbM0HYAGY1ZrDDlMUCrU1CI/x9dGRS45N7zFpFkWKefOIPnuzG4Uo+/ZYsywqBl09yHUoYdEfoKIDOabksNUVCoG06tE4wHaAZEkyp1AAMivc1DA7CJda9EGjftiWWffhjP2dKBZ4V7FlDy7C186lQylu4jCQ4FDGvRvdOB9SSSGf08EOPGq2hXJHAyNpwhjpGK+HdFjDMKKEO6x7DlTlgHWB5gPAYCl4ADBaO4x5drlmEHgRADFc9sfdcyWxT5LOTcG2QydAxCKQoBNZq2Jbq9j+sfffB6zvvDOvk/QV690ecdOfDTtA5IRjS5lKEdWNFwOThjGQeq2kx2BgoG5ZMtUMRIHZibs6Ggj40ZxQC3DtkyofU1zusbHbYLhsNAjcIs42qf3ivjkRS2thcV2ag1+rP2yViyCnVgmz5pjK9ziNw/vyinnvxlBZyAa0Xm4o3ihqINzWZ7dH+8bQyA32WPNaoUK7lV/TmotqZknbH/Kr7YvLqfnmVoCLBphJhBxW4sLau7e0qKNIaj4c10hvXaKSo/PwlLa5WVS/nFG6FlfDXVNq6pVWgXWkxmhrWSNanfCWk6cWcvvHiGU1fv65D+8Z0/95B7c76LI5ZbEW0USwaOhv1xhP9SfVF2opjYdTqigdDJuhXi1K+Ubd63WZuS9FERv50r6J9w9pYW9NcrqjlfEGpVEiJbEIDo8OKLhd1ayWnd2fXFR8d040bc7p8+bIKOUB3hnTP3mGFaEZC/KaDUe5rs8LEv13DD0NWw3qwxcPqDqhB//kOScF4cKPSFQ8xjeLmIH4JwbBhSKlDMkFTvHdWofMC8ckdWuy+7tIhxND9DMbcfW8NIjrXN43Z2Cbaqx3i8LDNQ/T+igODsWxj25TOlwDNY6VDl5QDmhLQIlwUovG4yw3x+yyj2Bh0veoSGMGaBm0KoeOB4U4Rics9YE7Bhaerlc1ZMGBuPmBfwSNvVLFUXZlKsVCyeSSQxhxTWuNRmRCNWPyO+zGYb5QkNPoGFrDrQdD0GganTKyQ5jEoD3b/jbZ7bdPiuhRhYJiuwR63PJem5atAazQFIraKpkM+DH+EVTieR8twul3HRCCRWQLKjaARen+zbjDceAxlSCJnAMYN8zUhisi1kjbXHc6d1VmFZF5jgRukbJBOXsSPTHM0CrGqCZRIhDOMlrkBRtW6XxFb9htzNKWBkAc71nATaEoDWhlNclCE/KLhS7PT6QqlgPGBQMecEcdFqaLUlPGbRwVsb8obwQ6n/rzZUigaMoWbTpFYjhAfnizuo10H8z5kUKEoPoDzgGKG+oGrlh4AnuHBB20ctkus6x8Jr67jH0PH+0gFCaAk4Lxz7qbnOcuTZkE+4Kd9ltVtfJiyW8M6B+URJcmnWktWjomgrlfuNEyB+bKGeErgzGYFWwY1cwC8Ld4DYvWeWeMR4IX9jh6gO2gQw865eFwHQfYo3fA4F3TNfNJ/gAeWNQKQ8aNw1PGjW3Iv4wISuG3KFh4nFCHOg/LVptMZTaPI8ensFRzAKA8lmsrQyIWMcLwzoMdhRTNmOh6inMF3ggFT0FAUuDfHy0w9Nv7CNSqea5YCDdao1KFDnXnuUChREBsWPkKJJSkcj5WFJn1tNRBWLofZjBjeg4/PfGEQ1L2q5SoZdDLGQsgJeLxERi/QkJ+eDm7umLedPJDXtp95Jppq1Qd2Sfvnpyz0nT/unqT7Wfd995lf8x1aFgkChgsMrrtxGnofw+bbrksXB9Me0Oe0T3PddzRXg1gmlmquV7dv/YB9GIAH2NEkslDTHbESjKHRMY3tGlfLK5vbCwbJJix7dTV9xK0aptUEowmNjI4rlPZpyGtqvE/qS7R09OBu7d01oHAqZZjVYYjZsMrRksqaX11XXU1FU/2WSNHyClYffvzwYYtP3lzdtFrPeq2qULOqaCOnkleX32sr5ffkBerqjVTlFbc1v7xsyWL+9KhG+tLK1VNaWvV0/vItJQNV7R0bUrK1pXqupBsLFVWi/drY2LLNm8zENJCOyF/bVKhBcwtiZRltlhp66Sev67XztxRM9SoacyUepUZQFawxIGsjcSuhqjQ8Axy5//57FRnap2/88Cd69exVXVlaV35zVYGWp4ePH9eDJw5bJnGxVFA4nlCjCrG3FbXYOuvoYmtNclxpKGE6m+XPOxvcNpHLFodJkjdBpj2b1ojPbCznzmOFu2Kb75wQvkOQP+uVO9YRd/c1zyiCO2ny7t87i+qO6737ffccuL94zSbiPDyjmFCbDmMxoWBuX+cStWQYswwaqrZrJmwRuozKkqskJwxDrnEJtG7Kbkcx5hqcE+AZLD+AeKBhPuM75ow6ZiwB9GbuBWuRhDCEC+PBcrMmJXWYRcSsAcODx9vRscCBl+T4rksdBoai0R0rr/kMRo/SgfJColmtk5CTABa14axiBAjJbRZCc/qyg26GZXaS21hTcg/M00EVBa44YzaELEB+jJrwY1y4NxGQKB1myRH3pPubQFb0LNYN84fhEpZhTkhWDNKYyXNxdtdRjfpwnzUwwjpC+bQwTsuvAI016FYFJgBNSsDMoMa5Mz/OWkQxarq2mVSI1BsmIGkmw7VNWBMiQFnhv4brLgfcajAWtfkjo9XaFrPOTVk3Ln6LAGBOmG8a2LC+zDeWG6BU5m2w7oRtm7cu/dn6MYmdhE7WDxrgd5gshDnMc9BJBrUql0jUrGti88GIsw59DUfLXcFAzTm0CEQ2ihUdwNjLlJBxj6jglM6SqMe92mc2BhfOwaPD7xgT12c+oQuOY7zMPfPNWqEIdY/pjpsQH8f+/6y9aZCe13Hf+3/3bfYZDAYY7Cv3VVy0mZJleRMtyUocWS5d29c3y6dbTmzHt8qfcj+l/PG6clNJpeJUXGXLsn0jS14lmxQpiTslkiIWEiAJgAAGGAxmn3n35davz9PvnHk5IGUnLzl4nucsfbY+p/v06dPteE5+67dUQrxw0ZqCgemYpAfmhTSMATt2dJsM982XQOhbs/LYC+VjmhgvcOCBZWNcmXP0f2JfnmMxCCA2DTDPDXMHvUCyi8SE8cEHANsFrz99TxrMFLOuYYMDmkdaC4dxMkc67MDD8RVxpsxGvyQuZRknxp0f/YSvEfTKms26KQwi9SEfekz0J/3IuTuYZ5ujhKEN61eQdrL20acMij1RinNtuZBwa7GlA/mxKwKW/ezFctsnQFp2J9C213awCHdkHKUhyta55ZZ1m0AQAACnbSVaZZm4XgwIHRg+KxLHJzh0YKfV7GJYybR6qVsqj2JXw65vIR6EMeC/4aJ0ZLaksZUNuwJUaW+qWEhp957dyhTLanDhmsUXA/y5rKZ2z2hpdU3r9apazY4KmU1OMNXLIWbKas8u7pF31Kp1NNSpqcb5ek6anBjRcC+rRmZdB8dSxjTsyqxrwrjYoYBgla72Vsq6stLWSmFIjc0NTVW6msquK1OjflXzrraartkl5nQ3cIQo5nRrq1pv3zAjPGu9puY3O7q8eENra3UdmSpr/3RRhaGi3t3o6sZNfL/jM14argypCLfb7mp0WJrZNWSekerZjN6cu6bpSk7HDxzQvbcd0b6JkmCes6miuji2MDe9TPGWMWGm4WuatrKJlcKePYybjV7arssEL14Qx7AA4HiE3Zhda7NdMMcqKPYw5uE8kP1nwJbtXCjjAm7xx8LnP5vgSRxhfHMeyEJgv+ScHaz1tMxux+Q+gvUBBhxkxoAzNjOA22ZxA6ZhciiHa4Gm9c+mFQMWQamJ2Y8UgnJMwGjEMVzZg+sOEgRuAwQlOYgZYFGmYZuNKNDrFSYlzAf9GILh/K0ueEwjjCfEEmkAi08ihmYx8D6j7cG8cKgjrXBrhTTdbE7QWlvwkpsAiI7RkUDBMhFvU9Wc+WKAEWehY3fas11auThqZ47s0ALRSQhbN2cuYSmz2ebAGGUzJDRwgfQTTnvCeSpKpIZjeGNsIkItKpMrmat4cBBmS5ngbrKrhnlVTGENEp0FFmS8hbWD+L+L/oDhEwtwV5kyNh7ANPqIVuNxC9uU4SjB9EDofds5chMExVHOPdkNB8+KgSlxHEybwRWaAJFJ9Rg7sJdBCcygmbE2Y1CISrm/DXFhMgVm1lyWJoschIP+9rGnjohf4VBNAmFSJVjphOlA2mLvSDHZSYedKdVBCQ6tbxtbXKKaz3JS4BUR/RlwLtxuyeN/GwJlx7YBPnHYlrDNUcR4Gg2AAWMhoj6cX9t4s85SLnoDwaCYMfnGFKO1jhiemoV2A9JmqM3nIH4HXhoNaY6w8PlhUwgcz5gpZrv8wjy2HSprB5IU8Di0k/xsKSjHYBsDA56GukKIaReMGHhuxD9pG4AYq8AEMn7MaXbGwRR0GBNoly025jTM15NguAYbIBZp/cJg0C/8rB94TxhXyoDg86N/+TF+9s3ctUURkT4SwMA8GiEPSS0dbaCNoU9ZakhNtcG/sD56/RJ+2+K3/eMJCPT3LYBbpQXQhofBOhS3NROuzxfIGMa2Qhiw/nq9BTOk2RKR8g2h4GcLoNUpLLdwlIgqbDDYEdDYTtcM2y/feNcU4dqbGxopyjSHuRaAVZ5mq26cEDuFZjtlRgGOnjgunCGsri6rjj16E3+UzZ50r9dQo7qs9uai1NjQ5HDJDAycvP02dVM5TSwsq9eu2dWGvRM5HcKCVvmgmp2qFuop3dysSNmm1jeXVUl1ND2U1oGpsoq9qilTsBvKpDdV7qxrNJ03JbyKlnXz6oLWOlWlskNq5Sq6Wutofe2mhoaHNLN7l+44vss0gnvXV/TWpWvmtx0rdZVs10x3olK/si6trLeVLZbV0boKxaL2Hjig204e0J7pEbNt3Ow0zfyLjTGMRK9tSksYr8GTFkhr4vNkh2PbESgh7HC3pRzmdoucnQZmjB0HND/gDGMXBjp8J5MhGnLHrTD24d8tPIpDt7+TxvFze8wW3g6Gx987lbsV73XeColx2kMNBv1gkywJTURlt6qb5426wIO2PXeqH4up92fM8BAa9wd5P6h8/BAwZdjzsICl7QDaLfqFM16YAQg9aTj/qwyPqI7WNguTKexBoIPmNcQb3Qt2Q+l8uF6Ji1jOlpE8UPdAzDiHDrYNDBsgqKzvWNsAKEaVMMkLHBPvtk10iaEUHNZgoIP70Sx+2K9gh8Uf0gDWzw0s35VLdt5KvyCGpoGwK7QWaQBjiWgYSQk7YIg6jBC3Pui7FhIPWzyNZCQ7JUh4kBqA+7bkBLJOrZMz9bBAhZS0BuIQFJdoq6XjyQcMoVGOrWH3MaNUkwwk66mHe0qyB6rDqXcYx4w102Isme2MIWQQN6QYSTy3WYBtlQEMhqsC7xF0ZZJ5xdib+06gUeEIYQN+GT/jVRp4ht0ygaTlj16nrgGHt+ofZ+zHJfniuPidXazPA8LTNGDgN9i3/k1OfjYGyXv88HRx2D/mfSc4O4U57J3iGLPA929vHyTRNgxR8DaRO0AHkcYLisPjd4/3isRxhPmC4/Ge3p+k/1HiYrieN35SDrsUfnBniJq4UwpXzt1OLC3Nzs7a4lCrBS9NpCEfCh8sGsMjY3a/F81nmAKYCMrl+IB0WL2b3X/YiB1cF9aeQodmtLvZ0uGZcQ3l25qcHtHsoQManZ7QhesdvfbcKb1y+abm1nq2qx8p9bRvV0n333PSrnjh5QhV5kYnb/bq0XoeraxoXz6vXG1FG6srqjeXMStkdx5nhnNaW6/p/Ntv6Orl00qVSlrqFU1JabSQUyHTVnfjuuY2GtrUpM7MberlS8u6enNNI0XETHWTWtxYWVG5MqN0t6Z0rm6e8doYlWFM7HAq2WnA3ePqk50VfWVLAYqFLH5oAVc1VE6ZGUwWDWY9Y2qLOoodhnBhZwpi0qeGpL4TTJi1eDx9vG+FG3Ha+N3zxWHx+wfFx2n/Ie/Apa7/q+F/EDyP937iezDslu2gziwK7EyQuti5ayeYCbYjsJSJJxE/ttNomjLyedWrSEYyQaGK82d2Q5g+Zb/A7RWsPya7unqto3yuYgs4+iow5DB+XGELMILGfk0dNc2PeMZ2RK02VyiD/20W7WIOxViOnYbDXfZeRukCyrccknOOGbwcIkpnF86Gtd6phjKcGYX5QM3T9H2ClC+dRxserXp80rPz5pgvaHSnOmnrEzsWgnh0e2qb5UbyGqk1KQL9BxHiSX76ASLITDCvWEk4xAM9ISOcMWVMmEEfJ6bLe8ZwYJ20eCYWEg/r98BIm1Ep2ptIVm0uQw/ID/lLJD9ofVNsXLRNQyMS4FCICwQPaOw+bSJ7NY15txCTcG0F8xanHGwLfWXwonZu5d6+kSOv43ZIE5gr3kNcxGFsAbnlm9fFE/zPztmd4Dnsf8xzEF4MY8c4Q7ytPjCCHieMGxh3JO8e5+H2fE+HhyoMpiXU83klKXcwzON2Sh/H+bvtBBOxrJcJXIwT4HYShQUIPOc6/HFuZxPXNH0D8ng+zioR0ZmICILGwoSyUA9NTbQx84nSV1CysEUkuQ7DmR6erfbO7jYLQ+VhPMFJa6tVrS2uau36NRU60tGpjI7sKun2g8OaHh8x94njY5M2e5aWNjQ9JGVqNc1Ol3XfsRkVcwdMV6DTy6vRy2q1thnOd7pVpfIZczDRy2Q1v9HUWKut9tqyJlRRrlXURnVTr118RxdutrSxIe0fHdXBXUO6em1D1xZv6Nz5pp7PrWt2JGNX2oKYKhyT5PNlO7NClAQnzB8iQp70OX9MS3QccByRz5U1jG9fFjqIfiKCYpxsb2Irh+0JLF889vE76fmOn4M44vGkCfXYyhOnjdMZwB1w0MP9OZjnVvDicPLG37wPwnH4H/SM4ZD2g+AMph+sy/uWRz2jldcUFm3LSMEIlIOSGvPAzs/TGITJmRIXZ+7ZXMqU4zBJzFk0BknaZjyItaIgfFPns4FQIkpF8pvutU10y8VtRKG5VNG00aGy6WzHRO+pVpDRIoLn7J4+MAlBiiuWPaVyXD+iLkHhCX0HxPnh+AL/5DWztoW99K5pkYOpnBlDbPmBu1y77Jg9dJMcQJTRRGfSojDFObERZG7bGGlOjgyS3bDtdOmn0MNG61DUs308hJOOdW+EgVkiJekg9SE+7Ix9Od4Jb7aNb7KTN5zgnQ0TDBzrVBJHfRxnDG7CQFs4V1URqJGH/0wyE+oAMQcGDAjyiy7alBH+BT0Ryxw26om0I6i/9rvBuyN0SvKvt49yHSZvO7XXM/bbE9UhxDk0T/n+T++LW6WiHK/HYFoPv1XencIHYZAmbstgnp3Sx2k+qA5IVhhH6Dq4tU3kPljwTt9xARbviJTUIl5grbJJ/CAsb6hxaslAxw3xeGDslDdOSzzl8iS9KSWk07ZDRyOVbyZquGaQnD0lBL2FlirXIRKlKLjwgOiIqJiBEC+Udgpm9nBto24LF+VDAFFuMNFavqThXRUNm3gPLOyqtVHT8VEpc8+0HprNaHFlSZvrixob6eieQ0c0USzalQ4IciuVMUcTj3zobq2vzWoo19Psnv3CfCDXOEFjRIn19RU11q8r19jQ0FBP5VxT42N5cftsdaWjVjWrXZNFnTw4pWp3Uq3Ckkql67q9VtPMRFu7JzM6my3rpRspzc8t6LvzF3Tf0V2amkIjuyYsmYMUmRRKUkHox8IZduxFpfJDyuQrSrPrSmdVzqOohOJgSSPYkc6yW9q6boMEI/D3ODjhIgst8V17KtnJRVQlHth/wPtOOOL48H5gXFfk/dK8X9zg8uL1eD+8juF9UMtv1QYvB1i+KBDm4T5v/DsuM87TRc7NeJvCI4QvIfJGeNBdSSso3NWV6rXtSKc4zFVRnAGhYMS5u8yTWSYbNKS5csaVdxyhVMp5NdBARrmo1zTrhZgsVjkj7qU3Ojm12ngeRHejo2amadbLjPB0Gjbn0CbP5MH1rEmhQK98ISgRcqbfbafEhaYCBFxNFcp5M3TFPWPaQwtzRmjBQcwjw2KyrWyrXCibi1jWBpT68vmC1teDhjRmTlEas1sVfcVJmIR2IPF4Uow5osFOZo1BrLVtkF0Qz0KPE4fQ/zYmlj8k9jHFboOPpcPx5RKinIbXMOLuEKDMUHXCYXiCjQQCWONIb3WiZ23NC4xBNhH9I3ngeJitjWkb0G4DGc5xORcJEgGoCOw7+BJJhZI+cNadMqhL2HMlsyXpD45JB+dfciKeQNmO2/3ACOf7+jNx5A7v3p+DUaZHEsEbjI+/d4Jxq/kV59vp3fMZAzmQwOMGgnf+hBEOQ23j9p4depxrEPBO331kizJ6Ou8A//anJ90pr8fxHEw/+E0aYNjOMhoU0hGOtqBPOML4c61L8qI1iTIIaYOSlwEJVzCS3R8MAWdpoWy4V7SZIXnpxMY6SmEsKoifAwuO16ECjkqsvK7GUhtSbl3DQ00ttzFTWNTkOKYxw33EDCuR7RBSmpkaNwt4mW4webu8zu6DhUbK9nCNmtXMaFHLI2hBNjQ1VFAl39RUPqXFTkvNbFPDQx1NTY6Y2dq5xQ3VhlAC2dSeck7TQyPaHOlpod5TqZ3VcDOj8UpBI4WUquvcX4Z7wJMT1604C22YkoqZLsoUlMkPK1caVSY3pHQqrwYMEL7Re+PmQYrJa32FWNP6NsxeuEe0RIPtf5ODhIWK+b7Dohj6O8aGrXfG6/1+xHt+f3r6wbyD8Z7uH/IchOl5gT0Y9w8tL26Lw42fDs/L8W9PM/hNeAzT4zPJGLDA+XCYWyC0s9stob5WRrx9/aadN+8/cEwbnbb5Pu/UNrW5fNMkR6WpaZVGx+3aGdrE5eqmcusrphE8XCnZrnz5ymX1NnDgUdH4/tvVKRZUa20KxTYYys3Ll9RcXdahw8dVL4yp3qyrgMnOlQWzRtdCXRXls1RK1cUls7TY6qWU4wZBfU3N6qbGJnarkc5pw0TIQf3WRPjoAqCklgqmRtbXV9Su1+x8mcV1c2PDTDSj6AeRz+E3gj011zPN5DFn+6F3fb57n/rT+tTk1wnRTtYyGyMn7uZww7imIIJPdli+02LdCmfNPds0oAPAuBCPR0qe/Iwos9NGd4VyDPeDMMFoPRPSrjdB38ONoP742w49iOLhCaxZTpwTfT0juqg0oJCGgxpTcEXSz7srhwURvdVnYGqaHiQ4Z0pkVsX+P7bXSxjKfqAjXxLg+NmPHwj37hyMH/y+FRzXQRhM799xPp9jHsczjo/D/T3Os1NaY3g88Q7POI/D8jAbR89DR3A8TKQn8Kdn9LTv9/Q8pBnMRxxhVvAOixt53m9A3hMXLdRxeZTDZPRyIPC8e5hzQaTz+rJrJ40p6HB2hriJfLnAThos7nESl2gpci6YzXNVqmfnyYjzTPTI1RWufaAI1g73MJEHAmOjUVO107K75elsWgeOHNOefUdUnpjVKiL+Ytm4fc7WQHCuG41UiuYlDf0kXMbyRFrQbDZVyuZ14OBJ5YrTqrHzSWPMJWcKSDWUehZvqjg5qvzYmHpYzattaCgrlYfy2j09pv1HDig3tq504aqWhqSh/KROHJ3R5NSQ1tawMc1d04aZSaS8egMizyylL1gwuogJzMd1k/N25VXChSELCveQE5tMMD6ueGJixmShSZYN6xvG0MfGcMFmOG/vxaUQunOcj2mc5lbvcVrG50f93SqtQzB8uQWOexlx2R72v+oJbIfvdfXvwTII9zS2UNvohp15h7mEAleyQHBkhZLlCLv4q3NafO5ZcdUzf3dNs7untd5Y1/nXX9H6xctSsaL0gw9rbHS32VHNV2vKXHhHq2dPqdbr6uEfe0zVtHTx5VfUe+X7qpSLGkng1wMAACAASURBVP3ET2jo9ruULVdUxbDGwrJWn39WrXfO6OhHPqzJex/W2npV66dOqcBVv8P7Nb5/nxpDE1pZWtbq91/SoQfvV2160vyfr/3gZXWW19Qcm9Luu+6VpnZrA8+M2A9A6Q5CSoeY3l1ap0+9rtWlRXNPy1W+a1cuSx//uA4fOqrxcllN83HAvhUF3lY4g84k6xoWrIxibWmr+4rmdMnuJxs+J1f5+kQgaMbbTjbeVPvmms27McFhXKzOjDFzJlk3w/iiJY7zpUDQ0ZqGGWFmUgduCqADhB4Acw2Cbz4GMHSEAjO7duYqGwpjzsMNC/Rg+TH3/fzdaLLdKjGEsb5EMxtc8h05U5h6mZCAOR+62qQGhndoH/i8S6cST2fRfHeGIhTf/ze0tf/ZhzG4o99K8aO9WZ9E685grn5dByOSNSqOH6zjYJY47WDcrb7JY/2W0NE4XYgLIQ57m8g9TrzTu2eKCyGdN4Rwj4Pz8IqQxsMH4RLuP3+P4fm7p4mfMXzndDwMWISB0B5HGMSKb9vVm+JPuBbE2TBXF3rtoNzjcCiPnbzdA01g2l1aM+2HYQn054K1rVQOrj+cMXNtBQ3Y8vCI7r7/XnVbJ21ycDbdS+W1YgYL8malC0WyIHkLfYFZynwZIwmIx9gl4+edDy75ZDQ8MqXh0V2B67VFJa1upqf9J46pXd8IhnoyJWVaXX300UfU2FxVJdPS2NiICkPjmt7fUiHXM8MyaCAPj6Z18sQR5QonbJxwOADhRcLB/VWYH6xMba5vmNUwLFBVqxuq1ZtaWt4wsaoZEMHGMQZMIBhILbrhXi+LJysoYSbSNaU4SH/AF6J9jHx8GSv+gBX/CIt/t4rfKa/nG4Th4f8zz7ge/j5YzuB3XJ7nicN4v1W4pxuEyTd/t8oXp6dnXeCLGJVvGDazxmUjFu7+DuML/Nqc5p57Xpf/+pt69K579NzzL+v4Qw9p9PCsFl8/pb3K6MCBQ6oPDSUiWYxAp3T5pZd0/rtPK79rSumHHlKt21YJpmF9Q+dfeE7fP39eH/m1f67pRz9p+i2d1XWNZDOav3JFf/2f/6Nu/8JNjU1M68w3/kIP33Wnvv+9JzX70MPa+9iPa/7827rw3LN66PB+5abHdeX8m3rn63+hn7j7Pj379POq3VzRwZ//p7hsCCaH0QWwVtJ73Nzo6Nwb53Vg7x49+rGHTOT+9JNP6Lf/zW/qy1/+sn7hF74oLKchtoYNaLZadgad5l4oFsbaLbM4B/WK+5s+RlRvv8S9L8U6sTNuwgmCafWHpDY3mCyO4mZ4JBwtkMKngoPm28YbnRW7RsoxYFZ5bv0kNxLQOQjXHlNqN8P1MHQdIP+mwMp9aOwCsHIBGLscJqpHkhF0KLhCCKHguiS7/C5GmJCsJQZ0CKN91IVyaUAg/gj7AqNB/4T2Bz2IgIcZ2/HjB4RfCAt94f/G/ephPPvh3ldx5I/47uXx7MO7RV5POxgdh8fvnu6D4H5QfAwzfge+fSdI4XCyBPoHT//mCffCQsuff3v8YIV9pxWLvwfhkpefh/ONCMd/du/TEoQQ0jkH5XXztDwNnkmttpDGOEUmj+EI3GU4wwlg4UQT5LEsYRFju+11I51N+oCjpu2JAQQzgJH0D/1hfYNHIpRsaReLBpbQKA5rWMkEyxeK6qUxQVkyMRn3s9n1M8m6iKq5Vws1Z3dLnbD5bHYlfAUI13Bsiw7BZPJghMEKYtJRY2x3Y2c9ZVbzKDrTkHLdtPJDFaVHh4ybxvkhTAZnA7MH9mtobFiNTlsj42Nm2hVmhP4Lpju7JjJP9ypWr2JJGhrGSEjT7J93OsEmdn2zbhrCpXLBDGjQv8HMZ9h9m2coH3fjzoM0hPHsk2q4cpbMaGITEvBhCz9o6dZqF/AIJoGf44ePI9/+I8zKi3amno4B473/neBVnN7zx/Di9HFZ8bvni8NiGPH7Tml9/nlZNuaO90mb2UETHuLoC9piiLStPykrtCnMmwAzqMHZTg6FKdu9JlebuoWww0t1VGjX1bnwttpvnVe51dTUUEnpS+el6Qm1ykVVF1a1Vl3X6KMfUmm8pBvZllr5gjl+2b97t9aGR7WGNS1uj0xMaObBB9RdW9Vat60aliILebXSRVVzHY0fO6rKSE6l5es698JzKtcb6l6/qsbKvCYKd6owf02FpQWNlivatWdGl3EGxBXLzbp6i6vKLyxpDJvc164qP39N7fUllcZmVeMICStdsBkQsGxFvV5WH//YJzQ0jN/zstZX1zSzZ7+WVzd19s23hRvaF1980Y6EvvzL/5vefPNNc+l8/4MP6MXnX9DZN8/ozjvvNG9zL730ktnj/+IXv6hz587pnXfeMW9xc3NX9OlPf1oLCwvmGxs/56+//rop7eJlDxPAn/nMZ3T16lW9/fbbunbtmuX76Ec/qpdffln333+/zpw5o7feekuPPPKIuBHz3HPPmfc2JGhYLXv8s5813/Uw3mfPnNJffv0bOnn8hE6fPm0e/B569BEdmN2nJ554QgvzN3XXXXfp6MkTOnT8qBq9ls6dPa0fPPeCWZv7yZ/4tF78wYu64/57zd3rxYsXzRPJjStz+vnHP6vXXz+taws39PFPfVJPffc72jezxxzJ4Gec+k9NTOrkyZOqba4Lr31zc9etf8bGxnTPffepWCzrqaeesrbMzd/QyMxe3fPAg9Z33KaAfjgtAafj9R8cBm/jueLn9z5HBuca8FwaG88fhxHPi7hcwuNvViu+4/pQlildGrMS1pu4HsT7tz+Byy/MRWBu1+onPK5nWMaSNtvxJCtjsuahw7C1zFlZ23bog4UmZfcrQEGkoVB+vPNH+K0q7xWP4z2/PSOCHsP09HGd/J04//NO97wG02oX/vHO8fgoyl6Nu7S2OFMQCL6ni+F5+f049EExKsFulj6x/5Mzq4SI1bA4BtFWRxm0xHs4U+mpY+d4CSdrJBmumcWUNEbe7OocSj+QcWzdwxGzViPCZuGm65AO2Bk0Y4HxBeqACV2znBXu9XLRrI2pRRgBTF5mUsJmMT6guynuD2OoI631as3GE43irBnDQDEQERz8O44GUDwqmCU+pUvGjacmEa+F3Tg7eial7fHMTC2mYanrFrH23Ue44gOXH3bt3qf+9PH1752eliY6m7tVnngMB+HEY0o6/+bJX4w/MRwvy9MD1/O8XxmDcfE3+b0MhztYJy/H08Fo8ovr43Ge17/jsiy9IWyyKLA4canLxLJohHNWa6WZW6wWzohuLKicR99DmsimNFXMqnLXnfrZ2T269Dd/pW/+0R9q+gub2vsTn1K+WFA+l9LE+Jh5qNusb5oy2fBIxXZ4b2P5rFLR44//jAqHD2tNPY2OVFRUQ9nhshaqNX3mi78ojY7r3KuvqGNmQzsa6nVU5npqIafJXVPKY2EOq2KZjCAaK5WKFs6fU2d5xRRUsaxWT6V0+fIl/Zf/8p+1ub6uu+68T1/8xV/V6PiYjh4/bqZNb1yb04W33lY5j9QMT1frunFzQadPn9XC4k3t3jOjEyeOaWZmRn/7139lbjY/9/mfM+J1/vx5vXH2tBYXF7Vvdo+5vP3xTz6mWq2qv/z613Rg/z5bJyYnxjU2PKxTr/9QEM7XrlzWW+fe0uEjB/V33/yWfvKnf0p4xAuWADP63jPf0cT4qF586Xmde+NNPfDgfTp/7g09/8Kz2jU5ZfPx8rtX9dhjH7d+qHdaWroxrye+9U0NFwp66ttP6I677jRHN1/70z8xPZ87Tt6hJ/7uW3rmue/pN/6v3zTf68VcVq++/JLatbo+9shD+u5TTwmXtM8+96xeeeUVffqTP6533jyn5UcWdPq1V/WDH76mPbMzeu6739FnP/O4jh06qGtzV/T7//VJHTt2TJ99/Gd0+tQpvfrKD4xB+Zmf/ll948+/ZpuBo0eP6utf+/+0dPOGjt1xhw5PjtvNIcPHiAl3nPWnzwfH9RiXPczTGtYm6y/0Ic7r+by8neI8zeCTPL5h9bKc9nlawoHp8R4eryMe5k/Sej7C4vyDcAa/HQZP4rJGFeJQe6dCyQLVP7Ex3j8cEfXjkoqzKEMHTVoUtDpDpZJA22zaVjp0bsRV0FDv1LghXiUqyR9xnm6wUXE+T+P5/RmHx+8ofZiBi2S/CIEHPiLIGC5Ei5+V7e1ns8ze0s7Ug+YJuyP2PabP7e2GYKJHjCWuTvA2RX/RDZhfNHG/CRLCGRc0PNOBiCNlxxJTIOKwHD3UVPEvzk4aU5PANWtLJldUh8ycZ6dhDlDkwTIfFrByKqSLQXe11zaPeDAJ3AXm2ABOE5OWqUxwaQp8tHtpXwZROfW1u/lBkoBCkllmTywFWr8YcQVKwB2YjSB7o6F02tbkci6TPvXx8Ge/n5O4wfG2gUjiwviFsfHwWz2tTCdSCWcRlxnnc0bRyx5MR7jHkW8w/oO+yeP5eZLen3E9PB3xg3WK47w8h+kwYpiDcUzYcCXLjjiD+L2XtWtNSJts75DqBj/kmYLK5SGtLi9IaKvnsqrnMqrsnVRhdlL7Lt2ubz/zXe26saDRjfVgezyNtbaUuonJ2Qz231sN3bh+RR38so9PSSPjylaG1FpbMMUrfCc0lhbUxOBTqaT80IjahbJ5nAPvlcqpWBjCNqfpa2BPu4mJzdEhZffu1tDJY5q/ck31bF6FkTGhTdrjzDud0oVLF7R6c15TY2NKozwgaXVjzRRlKyPDmp7do+ramt1/L5SKqgwPaWp6Us1uU2feOK0jxw7qwP79eu7576pW39AnPvGYdk3uEl7thisVuwJ35tQpHcJo04kTdkx3aP8B2zU/dP9DJhUbwYJjvqA7Tt5mO/mrlTndXFzUytqqRsfGdOjgQZPgIelCUsbVUxQVUTAtVyqa3b9P+UJBI2OjVv/RsWHzyohbZFYjfqyp+JdH+XZkCK+NOb159g0dP35cd999p868eUYXL7xtioqdRlNj5bImhke0gUC93dFwCTO9bTXW19VrNHTHyRNqraxpZLhizm2YyuVCwey/Dw8P6/CRI9YGGKSpqUkdPnZUN27c0MjYsOrNmm674zZ96++/Zca/du2a0sk7TmpxZVE/feyY9uzZs2UDYAeCbg0a+MdxehDnB/GbeE8zAMLmGv3E7p1fnG7wnXnnsP3peZxQex7i+fPvuNw4jniH6+FxvsH8xA3+SOPhnn77dnQwR7LokNgzDCZxgB4++O35HIY/PT2NGgzzOJ4Oj6e/e3qe/ovDdnonnYd7Hp5GuAf6KobraT3v9jgWRLvbZskQ76d7XP8K3dqvM/e4EeQz0GYOEgoKN0C/MvjhbitAjJgHwWDSXq7OINoxjR47QqC6pgxid8ITRxZ28hkaQq9YcryFcW1PLfODjsIe+r7ZVN6e3Vbw2c6ROeZmgxpbuKpDXc0cJsxK4imI+tF+xow/6t+G6CffW4Yn3otWrhzkY+iweMZhfA/+tvf5Vqz1Z4QDWzH/sLcYvteFp/8Bzd89njxxvsESf5R0cX5P73A8zp8ePvgk/oP+PI+n49vhgsEejvSn352MOffOsZimjIoHDqi3Z0ar+Zxutpqq7ZnRxvioNlYWtb68pNT0pMaOH1Mqm9Xa1es6/8xzaly+qlatrpXNTbXgCDHbubqq1596Wp2Vm3ZWfuHN87r57hWdf+YpNS+8ofali3rje8/Y7vrcm29pud5QcdceFSZ3aaXZ1urQuJZLZXVRFuUqar0ePIExd0ZGdPDBD6lw/LiG77tL7b0zqqYyWq81lCtW9OlP/6Q+8/hn9eBDD9lOC2lSs1Y3w01otxfzeW1urpsBqttuu80syCHiRgqCh8dTP3xdl69c0sz0biOGL7/4khHiZhs/722VKhVdmZvTK6+9pjNnzlq33/+hB/W97z6ry3NXtXfvrK0WOB2Zn7+hzc2qWb2bnd1vVid/8INX9c6FS8bgY80Sq3eYOsVb18ZmzZ6TU9Nm239xacXcpjYbbXFNED/dMDfB1HLKYGOWe21jQ4ViSfv2HzQLmZevXjPl1r2z+02DoljIa3MdnZia+XzfwGAFR2MoPuaLZkdgeWlV9933gKZ27TYpYalYNqcipULJdGoabWzUt8wTH05RIJLgDfx8dbNukgv6ECudx44d1xe+8AVjOrDQh9EvmHJbTyK8dJzd6em463Hv9+1xg/PrVnk93J/ki/P250p/ouxMV8hPWs+7Uz7SDMZ7uR7XX1t3mOdehreR720i9xiYA4wL9DB/Eof4F+bBjAYk7wSwa7T/AvUJA2xhIb0zHNttyW/VIC7X3/1JqrgRW7m2wuO0Hr9TGITGND0HzifYwA2mj8tE3G0apOxAUhyhQwi58hOU2YxVwK2ieWeio4OaioUzOF1uZEP42CNhkY0NLIQeBZzAaLDPb2dwUpAyd7CUaRrnSBXQLjUrtyy6gbFBeQXWgFuy1IVrOmzWIepmGxs/1m1cbAbvUxBs2gTDYGIA0zBt2Z1RE8CiZms7GWQOOGzgTAtPS0Hzlasr5sWqj2xBu5V+4/ybpym+wbxQxYhIBtYjhFHrwb4eHDPiqWucbqewbWO0A6fs8Q7HVCysbokEioJNmhDqFM6oQm1DL4Njjmdbu2rf/VudEikPbJcvVF6et8vr4dfFPJynxw2+xzBIwx94w8/j+uHJBIthxWn6sGma6TDAbGaCcMeQJphybTU6Wsc71omjGk19QhdXb+il1VU9/Gu/onq3qzeef0E//P4rdh77c7/5G4IcnHnjrF5/7iUdeyyjzmpV1WZPnbGK+TVvXl/QhRdf0PTCTd3M5VWbO6ap0VFd/d63NXHydk3tmdXccy+rc/2aKtPT6kxM6/DJ2zV9xwN6daOmyc98VqU7T2iuWdOlc2+o2mzp+o2bKi4u2rHX9c2GauUh3f5rv6zC/kO6mcXFaFEzk/v1q7/yr0wJlbZnUzhg6Zoi3AsvvKyr717W5sa6zr95Vr/z2/9Wd9xxhy5fvqzqxqZ5nfvVX/4VvfDCc/r7b/2dfumLv6iXX3hB/+7f/d/6lV/7PzS7/6CZfx4er+gLn/u8nnnmGf3+f/8D/fZv/5Ye+fCH9V//23+zOV0sVbS8smbE+Zt/94SuzV/X2MSkjhw5ps997uf1O7/zO3ruuRf0qU99Sj/2Yz+m0dFxcyW9hz6Zu65Lly7brn/fvgNmYwNXtt10xqQXKJaZnY10VqWhUdXbPZXKQ1qv1VWoDOlf/9a/1R/8wR/oz/78z/WzP/uzevgjH9b4rmmtbTR0ee6G9SPj+da7V3RjcUXX52/qnnsfMHe0/+9//M/6yKMf1qETtylTKqs0PKJ8aUjF0rCuXr2m61evK5vOaWR4wjYezUZHrRYuZTu6+M5FffUrX9XDDz+se+65V9PTM/rYhz+m737nGU3vmjF7/FX0G8zP+Xs3AjFu8+7zycPD8SNfNil52foZbod1iLlrf8wb5iewTNdk+3zzObLT0+eWzbvkrJv6eLgX7Hn5dgn0TvPQxfcOg/TkjfPH+Rz++z1Tpxcbvk7108VAdqpQXDALNhXwjvb0fBMOLK9gDNfD2Lt6uD+9InF+T38reOSJ83v6bVoDCeB+HOTP74Mm+YHB+SFp4nSEO3zCjTxj9tJcP4cFv83OHGUicCtFzwS3etxbzSlrRlUIg/nhuhdoZeVx1x3LTFwp6WA7OWVOFZikHTRKuyll2zyRxYMlwXwkZN80bM30ImfbLPBN2zX3esEVZ68X/Dgj1mcn3sVQiB0IYGwH/2mBMTDRkdnEB/HxFoX6HYCtQLMcZhqwRuGCW1hjGIyZCEpZ2FIOPWFMvvU2E87FWtZvSd+G/uNoYKuf4/718SQsHodkCPsPjycN7/5nZUVKNQ6Pp8MjrS8IDqcPOJpcg3GDE5D4GG787vPAy3T4nsftT3s84YPlOTzPQ9p+uvch6IzpYF3j8gOcjjGH5h2vl1bBbiKg49G0qZNJBxei2UxHudUVZS5dMs9ek/febbvUxvm3VV1ZUXd0VLO33aamulq9vqC1i+/q5J59yrV7mrtxQ41CTodOHlGm29Q7L7+o8dUNOzvdmJzW6L69Wrj8rnZPTKhUqOj6xUvqrS7jYUg6elz5sXH1bq4Y0dHePeqNlMw4TO3mvHoXr2pmz6w2JyfNLgTX3uqNqsaOHdJmJqtqJ+h8wD6XMDiTCyaiW5uJvfpeW0uLC+HqWquleq2qBx+835TOFhYWTRGOhffee+/TpUsXTdnr0IH9pqR29dqcjt12p8pDQ6bUxo7zjttu04ULb5tCmOmTtDtaW1vTPffco/vuu09vvfmWfvd3f1ePP/649u7dq0a7rbvvuccI2vPPP2/Dc/DgQTurRyHtwIEDBgsR9pEjR7S5uWl/WL1EerC2uSH8SezZu9eutS7fXNSbZ8/oyP6DunTlsl1n3Xdgv2amZ6wtK4tL2r9/v7lUhsHGd/e1q3O6PnfV5umBfft15coVK+Pw0SN2IouS3/j4uLXh0qVL5l72QAJ/bHjE/F9srK/r7Nkz4vvRRx7SN//mb/Vnf/YnpgD4S7/0S9ZeDPbQJ3PXr2l+fl4//89+0WwWwJSxRtgalKzD4KbjOU//OT57vM9fj4/nTpwvjvd3nr6h9LT+9DTxN7C9fOrKn89DL5f0/PHNz9OQz3+exr8dJt9enj89n397nls9txF0r0ScGECD4XHlnaB7mrgBntcr42n8m3I8Pe8eH5cfl+Xx2/In7IjHxXntPWyx3hPsAYnfkZDUF2aPjBZ1Bt47njqH/Takz3fAzeCXpFMOZ9wolQkXnGxyca0IGYUAN0wpCDEmO7iceTpKq5VuGCHO9YpK9bh7DrFjcbf9u3JtkKejVoYw3F4i6oc6IhVAMa9sO/WManafNN3OC8csvUzHGAiU06iR1d2u72BAJkgUCO/2GnaNB7E7IvlUl917sGQR+hZJBt/UmzuuWwgbjg8g3O7UA838gPD4/g5IuaU4yfhZbyS3KLy7fQzj8SVv/O1peRI+GO8wPD5+ehz5+OObI4P45+Fxvjied/LxR9oYf/n2+ME8HjcYjtYgcR7vdSQdYV5ODNfTWtujTY2n9zw7fcdwwGGuO6H81kpsr+cYw14n3EW3Y5ygdczRUiWXU6kZdjf1hBnCN0ATn+GpcA3RpDAKd53V6pgPdm50tFO4xUSM31MhnVeqjr33rDqFvKr1TZU5HkIbzcWvqWAatpa0L9sJeL4JT1vIqdWqKZvuqZLNq1FvSThcaoOjuJrNms/5Ft+pIty1cuZspalOFmYa5T88qWfClS5wuRvst+PHgf6jTRDybCb4/ga3wXt8cddqm6qUyjYVGs22ESNswXPxBMI2NDRku+WXXnpRZ06d1uc+9zkdPrhfa2sbevWV10zb/POf/7yO34Yvh4IRSPAIsTSEjfIH8ZqxdFwjnrSOI/hXp9+oL8ZfKrgvrTWCNzNu3LRbtikABkq8rC12JNftmmdJ2oIiLFdTy8l4InqnTRgHyhWCzwsztFMomYRvfR1LlUNWX+qK0iIeHtm80HcvPPesvvedp43p+OVf/mVjBuauz9utgae+8x199rOf1Yc/+lFt1ttmmIu6xfjqbRvsB8bS8Zs0viEjLz/i+Pm3fezwj6dzAz07JOkHxeXx7t8+Hv2EA+V6GXH84Lu32cMHvz188OntS5Zhi6a8vsh9sHDP4OF8DxZm38mCG6cfzBNXxuEQti2dOS0Iu1C4Llvwk6dpRKP4RYchtjeb0AGqm+6jYdAff3qZ8VUoD9v2TBTc/PDQTRF63Ugb6rwtVwiDIWGimfYjnqTwSgWx5wcBLghPhp2W3fwIO3J2vOykkZXi8ATrS4nPX3KZO0IWWggGonbcFXLNJsd1t7Q6qbrdTfd+pM2I5o21gADYuTyHofx1lO1xBhoIOSJ2UrMz556snV2ht8ZiwNW5DgtJGBeTQTBJQGAzFmMyqkThLoTDCJj/eYxNBC0BGwPmlBWf4t4vEoCEgDM+Jn4PC7e3wdqdTBTe43DePcxeBv7xeA8e/I7HcTANaRF5g29MbPDMtbt5QurBQ2NaDe9CPLtZwklv8Um7Yt7Ry2XS8+t/R+UQjkIlYo1E7cL6LY0uRnK3OZgdNcQwOFt7lXA1c3t7YX6sNMMd8NJ3MDyJo778DLfAUrxpmWIn+EpcYPRMld2YFlzJgrM5bTY6qmM5Db/V3JYo5HUVZSxzWxwMoXAMlc9ntdKom6a7GVrC1SgSIvrU5kpBDcy/Jv2eKVW0Vm+ZRUL6GosqvQznwdwMCboadpeaOZVKq47/hFTWLn1umE33nHIwzbm8GnhKA83RF0EZj3UDn9f5vFJZXL2i+BVME1MWx1w2Nqlgo4KLmzB5YHSrlzb/4HhC9MV7o9FQKV/Q6mbVwqy3YQA6mIsN/Qojwbn27L79WlpcVak8bLc92txgyeZ04MhRZQpl1Vtd9XAxi4GVZsdupmBOuY3yINet2uEsmvpBwOlzm2e5rDbWNkyZLxTK+ASLlVhq6VXrptHOyQljw1zntgowe52WmVtGk57+Sucy2qzVbfHEJO/qes02BhNTE8K/er3Z1majamVxV6dVbxiO5vMlbWzWzfkVOgEQfusTSZVKSSMTEzp4/ITtyBHTbzRbyhQK2jUzqwMHj2hscpcp5tp5exo7/xw1giB2eGXPVJYbP2xbwo0eW99ZG6M5xTwFa33dBsltPJONHv1juG/0JeC/z3PSMX8sfbLu+Lv1azJvPYxy4/SeJn56Wg/jmzyMm0kjbV0J7bT2JglJ47AdhoeRxMMcrj9JE/9SZ5aa1nQyeOGeCO4IJOBHHN/8vEPjb6+MJUj+cXhx2OA7A0oZNLjd7dgAxg2H2KHhySLSH/CEcMewti3IdloSYqmD/6ij150w4BFmEzhaaD0P9aKN1o4tMA7Onnaf3PoloyKKOlWpV5WybZkhB8ooDOe4faq5OwAAIABJREFU5SUU3BvdKhtnNbpZO3fK48kMG+29uhqtut3pxPpqtsNihLJp8IdcyOTVRKBZbquFZnw7qxyKM4jwDeUDsnFFjkmRwQY9hKEvFgoEi0qjTARSZ/GxbH6SgRC0ZDlHZeJgIocf6ylLvin8GdLTET1hUcziE4TlnRD6ir8Y+clhqUHaJI1lBg4F2LW2gGeOew6HcR8sx79JA67YM8JL/3ZYPPlzmKHs7f86Izj4DMY3gm4AvRRPTPoJk79c5yPc6OF2sNYPtuuiH8Fz9AoC15QoA+HFjP7ERgDHLTllexnlYXxSMF5N202h3U0BKE3CBLDD4meWA2AI6XPzcoujFCQllJULUhUIO92b6hpe2JhjQARJjzh2QUKDP4PEz7U5GWEcsTKGlAmb5Gi/B50LdDZ8XIJSaBh3vwJq/Z4cpfTHwhcyxt/GNGjTc4WScrBSRj5zHMJaY0xvcsxE1ZP5533s4+QMix1doAuAFAlcMLyy16284KZFB0IBU23Kmkke5rqVA2MHpia45W3wp8X18XhLgmT5jWEJ/YS52M21TdvJstvlnLherQkluly2oGKlbDvcpJZA9FlkfRHCt3abNsbJOmWMSrzOGcMW2u59ZSxp4h+8D4v8yZpIXyQtNSU4u/USZqjVw/SLDN88d/JkXUleuQvBhoAfcG3s0eHh+KJetzCOIvijf9j5Y6SLIwM05HGFyxgaWwnOJIq2g+u5MdihmH7fUFa0vCc18keoi7WV+kHQE8agT19s3d6iCaRlBHztsrXf2PrtY0A6u6ycziY0MamYFz3wpJ5ef9pHe719cdIY/z089Gf4sv5N6md1xUCXJ0ye/R16nDFOY5VPOCLSOCDeB//ifLeCF6ex926ySLI4meg4uZecNDqc7QU8N0RNdsTgHXUxB/ExUCP2ifiPbAnhGXySxTo1efId9iph5fD0zgDYLjohVpYWcRwLUxujFm3dvLyqtcWq5q9c16Xz51VfW1N1bV25XMWuw3zpX/wTVXZLDTsL72okl8c3hPI9qVHD2UTBFvYWTiLY16bSJk489cMrevbpZzU+NKLb7z+hww8dVC7bUaubVrvZsytFrEJhYWNhh9MNZh/tjjcuKJPFkAUM+/EmGzQNebP/SEcGUkV7bKXEW1ro1DQ7HtMc80mcLGBJv/oi5v3FmPDjmz//DtDCvx4enj5G7+V+DYYtMJ5mCwpjZSoLTMqIuYjL3kq9Ve57wqCb5E/wyaZ0skuA/aA1vkCykHudUPqzuUA7LRF72vcSddKQh0XPp709k0luccQkjEuiFpH0G2JpduusluGeI69U1ycyo4JSp7GnaKX3YNSAF24t2Jhb2zj6sPuJVs9M12wPGmPAkGUSJw/0qe3UOQqCQejC6IWfmQENdM4YCUL782OnldV2T0mrTaoRKh9wAqYADQ6WRuNVrF1GKLxvrF88v9fCKxPGzfDZ8ofNRnIbrY93Vj/qTBqy0o9bINSNd3s23mE98nG2SiVV8HyO0zb+UbvjvrA0vbS5bea9jaOYFFYexwwM1hhh9PDwNvijbGrLk7zhO5FuMbQJAvBA+Tj8kvRRXSlv8GfTO6pzwmon9ukT8p7AgPFifm8xGmGNDMsEYtKQ0NAtmuswhpjExqEVvjPsNgF+6rEVMDphVQIukg/aZ/OG0UFCaN+h1r5uMdf5n9Y4A0cKy+scXtTQfn8xnrj8TRg5h2PfSb+apDTK63B5BjhhznsS8sa/ncbP01j+xNsfeaw9/XmQLLXRhiSGy7u3w+EZjIgWW5okk6dBqGFBBPiSYwsZ30xI/7N0gYM2tij0seND6LSksSD2TpVJyt72YJCNkCbcEROIvNTHBhcNW9shks0xLYCgOBPH2AQIA+zAHRn6nhSSCG+4p+PpdeU9IFfAYXv3AUzqZP2UlMduq5TO66UnX9FL33hDnXXOdKrKVTCP2FC7kdL1Mwuaf3NTY8Xv6O7HTurQw7vVZl+93NYr33lNa9c3NT4zpXt+/HZVRopqd4LmbS6VVbcqvfvqdX3/L85o9/i4Ko2Sbr/9oNrD4byau8DWTkSEhhiJ1MHWNpxXBPOOHEuEPkXJjR5jJ7OlXc+cxesWuJLGlCxn2yCehQWiBn+Lmhw7J8aIvuE19CdInoxNMtH49q7zvvZ+9jEg3vALaPQp35ZvCxfj/ubd81JZ8Ixv6sozLD6IkQPOENYvM9kBOo47HJ6ejqfD8Hw8/S9uh+f3OjgMxxnbDTixD5QkqXtoq/ddupszSUqeq3+B5NDLRqTtQqQdZ/SENyzKYGfu/QYMVByhVh28iDEK7LTtv1zQ6WAhRBfDxoUS2qboiGliermTMAMppGPJgsl5uI0AvgRSeWMWsIUeTM9kzKQr9WF+Irw2MXnSOd5v1JU/7x8Gl3d+hJsMqD+nCHV8CWMZ8CnglMP0vOQPY0JfBqLQF484wYPlsHJCmcEUqy9aLK5JeQnaehkBbggkv5dlNUxwwesR0nILxQaYYPsFHAJv0mok7pWNJ5YEISc9aegPc4YT4bXVwyhk6F8GJYweoL3dYc1KamnzMaQL5Xud7bm9ajauoW8ZB/R0kjy2piElChmoh5FykIwaJHDsqA578XYkBMNnWGdtojz+TIwOI4rEMrnC5nhA+4FtYIEMTiTrKX3CemD9kuBGEtWXvLg9kP5uO1T/Pf8Gwp8wC1GbSEgd+VlfJzmtr7ywJE0cnySz+tlkcgY8yeMwE8A2l3hHYpR0nYPY9kTiRnWor9XB6xXTQfolYZ69Tuz0w5yxxb4P03bocWU8Qz/FQOMG48nr+f1J3u2TN4a29W6Dx0S+RZMpa7A8cnuZXt5OaTxdMB8aBo/0vmB7Lci7rfyo9z2918Pb5Hk5/86nU2qu1LR2ZV0bN2qa2jek//1f/aryu7K6fPGaXvrr13XqtTN68htPanzPkA7dv1v5Ylatjbr++L98RdfPLeuRjz2kuz50UuXRjJSv2Dl2AZ22llRMD6mzltZmraGFt5eUbabNKlQVP9Fmdz7smM12OguxIasNv217Wu22neOzE+o7cTDFI8hGx0zhghLslQK3ygznfL9rRkHYrdE/wGXHz47IJqeFWS8bQoZyQ8/4O09L+z4TyNP4GHpe73PElB4HdB8/D+NJGYR73sGn1fIWdfDrMjE88vPtsEOrttrmZZEuVmTycljEWHCoFwTewwPcMDd4R+qDsSF+7MRRRnNsbKeRMnHMFNpllxmD5NDSsyBi78DRlSfjyFELexnizTAQO5iE6cnBHGdQBkNJMywkWCZkF5NKt9XpBWLDrQp3q5pOcVsCHIMR6Jr7UxYS7jtzVIWymBP0uL+sfcl8o7+8P6m895/1T2RYyhqWzG9/Jy3pyO8wecZj7uFeBk//kX+nX4IOZrgpzud5ycc48vMwr4enp1yP83RxecQ5DNJ6Gq+v5bfQrTIcHnA8D0n8HUaENNTFwm1Z376+eVrSscZu/231jRFqY3TZPIVU4CA/CBH5TcfDAhJGC7yiT9EHAH5/lx7SG+7beCdt8o6O5m4Yu7AWY7eAb69zqMVWe/zbn1Yn+saOiSDYQQpBOD/g8AfuO0zqRDybR0/DM8AK6amD1QNWM1FMJJ5Vkid//gOuf3sZHjf4NBgRjfR8Hj6YfqfvuIw4H+9bEprQnr7IPQYEgBhI/O0V8vRwaB7mdrVBlPDnvKCnfu9zsByH5Sl9sON0HkcY8f7zNDEMOBn7BrFI399VJtwTg5MA8CdwyONPogNHiS34LaRIYZM9l1ahmFVpJKv19bZUlkq7yspNSbmljHqFrnLFjHkkGy6WzQkL17tb6Zy61a60KTUXOqpeq6pcGTZi3mhX1R4paqyY1vTspLr5nqobDTXqYcENUgwkVO1EFS3sblE+sx5PJhnElyOLINiEONCQoCjFCKV6LaW5Lsd49QpK9VjsgxINjhnMaULCido4W3/TX23l3B2T39+PJi4damPBhijhQCna+zd0d6hzIBzbY7y/CYX4AIPxYPdA+jDOSVsDsB3/DelCVPxOCN/8Ma72F01aFguTCllDtkAbDPLZghYaZlcFEdF7m5PktpDa8UZom3HUSf+Z6DBhkvB5hU1xiLf9j5a16TDkrK2muIU9g3TLhNM9ztLZgXN0k+h/2Hc37OLpZdDAXNqm8abFMQBn75ng096sB/LN1UOUkbJCi6adRVmyrWwLn9nBO5k1xaqfNkaBXQQ4RP0a2F/gmiJzhYBkgUya/56H93dYF7dTmcG55pkJ52f9Ho1ZHBZShBxJLRJM215GSBF25v4e4CR5bb5vxSTLxcD6EvDQMTnUb3s5XmeHtBMRIU2f8BuiBBiE29jZmuQENGlhMgeSlEaASc9UtzKJIE3ypPy4bwa/vH70LUTbV1Fkb4TB1FEZwNluF2BUzo6jjMW39TTTSeqZMBmhDcmcpT7J+uzt9XjTAzEDWltz0epipDrAT9DKqmrt8krD9lIPmAu0fQxPwnzw/gOWwUvSkXVriUrqbD0UetRBWzPtI6EL1p80JPQz9diSGIcwyhn8eYhLD4n3dKG+Ia91MF3rOiTJoG3VY/vI+ToCLOAMwuwTdE8QV8wLjsN4j8MhqA7YiWsc7wUOwvDvHfqiX0nSkD+GEcP2yeJhztV6fQbr6t+enm9DVl6in8fHfRLXIUqqejMYwEoXWOi6atba+ubXn1CjtK7FG0u6cWFZ7WZNh44c0eTwuLp1hI3BLWo2VdBYYUzZZk6vP3NWpTfyurmyaJbddu+d0j133m8ox/3Z+s2a2vWuas2Wip2gjMG5O/bZHXlY2L3u1JHNH5br+IVUgUyZYhVUDG08v1rHuCKCwzwtxnFs6QZhEgwzKGj/tm3yc7WOOM5Vt8rfwg1nxPqi0AG8ifvW6mpAtsYa4r2tLRGiEE5+H29/xumBSR18IbHqR5PKvx1//Zunwx+so6fxcjydh3tewuO/GE6cN5xF9rlFY1hMYYydML2KFT6GyRijYHPA2LJkV29DYwtmOF6x3VKyc+JIhfgUDBtMKCJyEM8YtP7BQ2BmTHwO48dCHOwUBEkB/RfKh8GjboYjhgHhDNVsD2xfbfvdEfeBB4J2iFlZmHbeO3vK8NwJBjEeHqf2vqW//c/DPJ233L8x+OSKdHEe8rG+9PE4yUCa7b/B7y3pJOnY7cVwwEf+gG+wMe2c/AJhDUoKRjiMYOMxcvtcIHm/Hklbgedh3uY4jDwe7uUF0gSuBbywsWWMg3p8MFiVSAQ8D+hmw53oOHmZPgctXcLceljcfiRi9Alt9/XbYcf1c7geF3/zboTS5oin2P4Elv+93xyPx5f6+s/zxOUGeJ4ibASQer4XA7bS3CoOuMBz+F5XZ0gcgqeLvwffyeu/LDsgEAY8da4g4GxI5BPAC7aMSWWsQuAC/w0unklL3oP/XnL0jCtEsJc1GO7f8dMbPJiHNB42CNPzW3hyLsVCE6cLX6ypIcIHxssjnt1vOo+UvCSsRK1dbah1TXrx669pPTevXCmlfLdk/XPlrcs69eJplfdldfiOSTXyMk9I6dGm1pY29L0/f04TuyfUaHe1sHRT68s3NXvgGX3hS//UbCuv1ta1voYZxXXN7JtUOot+MhrSzqHCoAe9A9qHhrtJJJLJZRxgxMCgPES6rinHJa5NEbfZesLCnTZtaaiCEQ6Yc9M8RgTOHhP4zG4mQRDT0Sf9vk3Kj8NCXBgX3vkzS2l0rnVw2BnTx/bfNqQP2OkatcAlnY0b6aiRn2sluEwa4G7VyUKif8Li6QExvljWAeT1OhPn71YHE62HeUB5Xg/SBJihHEsbZmw4j062RQRlLDyjtr1nlEvWFpKYopt5SmGesZvPqMOF32Q8/Tw4bIaYy5zBh+ud7MLhCMzHuek95EwBsmn+F3rK47CHsigY6Qy7NetUNI7pP9TzMXAUduf5Fl79AtGnPdhJhynuzx/HBd/R+K7exgjGA9FmYBeMaDlBCh1ubQorz9Z6ZN/JWPg83Bbm45TggQGxw4tkTEKAB4cyEryO1kJbB4kEtuEMOOqoGcNI6hwH2VhDENCQT3al9A9KYYYDGKFC4sSKa66arXP7IEjTV/BDIdFuqHAtMqlQUifr86R8b7bhIjs8gxb+tddEOmZtIcAybMUzbubLwSaf67szL9mlM94oLoLDBm0LOvlsVQt2p5xwk4yyqLO1mQCuyiXMNwDoD6+vtSWZI4QZEXXZf7/M/ku/Er4Jo57UI0HU/kgxpllnepM1xDIn/Ub9vE+sN5I6WJ2TOI83KUWMo8m6FbAEqN7v/epte9kR5vYU9mV9Yv3qS2EYPK4vw7zwC/+G/ghBW30T8ptCbFhYLUOM3VGjPc4GIBpdB+KN5+kNIA/vHsf3+/08XZz/Vuk9TVwe7w7DJ5TnJ/1gXTyv59tCc88VniCrc2uExFwck5cN8OSeXZreO63zL76rcndUP/nTP6nRY4jbm9pcqerUS2/ordcu6rUXzqhZqWrP7OPiam9xuKRqpqVirqCZ0d169EMfV3FkxNwLvnT+aS20FqRmQ6kemsbBQMvVq9dVOVpRfqikequhXhqCHnbmXNWBELJ7th0ejWJytsNdW9qBgQ3aEPrKuf+gRMZ2kCxpsxPLPAkiN0iH3yUPU5lpFEzcWnngDTtDCH5ypuVnWEELFMTbGp/Qsy5NCGNDmGvlhh2CI67jVMjvZ3Y+prFIK8ANeLfTeMfxMa6Q1sfV8YG0hMdP3uN43n234em8XIdvAOJ8CS4ybaHJGUxe2iXBnlqI0HP0VE/DnbYKvZSaqZzR2o6yQSkRWPgnT+6pN7sdZbptFTst4abbjMRgRIW5aD4EsD7YVZ5zRO5Vw3inUWZDzNpWGWuBKamd5gokFg3bguRbWymLHRpueNUK1yW7KMkFWOHKWriLD+Jwmu4MFLgWhAcs1PQvmBW8E8J3cRuDa6pkAGts/iUE1HakSccRbn1qKcOiZrWLxiaYPuaOOjIGlP3Cjzr4GCZByaJoDbN3i7edMFxJYILJb+WSKSknrp/HU0+LjwgCzJURdY4xaJnpnISjL8AF/OnZvetQXBBjo3XBDtnWG6tKmIs2tynG6mRcUuJhcauNgaAF5tpupJjeBTVmngfGj3JDv1hLLLMxCxYY6hDqZgMZ+ilRUGPo6CcbB45Z4MRcOoeEwaxtsoaE8syWBnoYHO/w5EAJXQ0zaMW8N8DWF+zYgU98YPMoi/NvhiPY+LAqUn4yLsZMsOZwS8K02PEKmSiVJsdfdsk5dAGdbu1xvGLzGXb4iVIfN4HQV6Ed1MM4El93orZHNCZgSPC9EeofpL0wtvE3hvORAHEjinDwAWmpb0TCKIZ/4zUjxlvwmF9/DBI6HadxOFlfyDxDmIhhIrBY9Qc5yeHfPAcLcBgOnOcW8YhDd373BsWwvX5xHLkp2xWmPA11J52X6SIdvr3xxDt8zweimDRygKGhHIfn73HNOcNuKqPhXaPac2CPuvmW1tuLWs5cV2ayoMpUQUO1sobmhlQ4W9H8hUWVzubVq0mZCWn3/kk1r7bVXGlq4fqCvvU331Irn9by8qJGR0e0+8CoRkZLGhnLaWrPsGnOLy7cVHNzvxF0O8pt9VQoZdVutc0QBUpapiDHYmLtYRHl/DSMF/em6Sd2xth8RyMcm9aZTk7lAoY0pHZLyhVwaNVTHtOzZr41I4yEMOlwGIHyc7OBuM4EtTZpwoph088kNqH8IKPD2UOQBLEwhPFjmeJKS0gX1lMscdki3wvXXHyMQhgIlYwfEgKu6/WZE4cZRJ6M92Ccl+NPxtLhE+b47LjiYx1/exrHB9YMztRtcU8ykMYX0rAUb5XDvWvs+zNOmXZT5VZd518/rWK5pMmD+1SYnlBR0vKrryq/3lAmP6zM+KSys9Nql7Pq5TLK9rrK1dbNznh+YlxDLHxXr+nS+bMq7ZnSvnvu1o1WkKBwvFKsV3XjxWdULhWUPXBE5d0ztrDcuHhBzbUVFUfGlDt8WNl8XkONmtZXFlVvpjQ1Tbqarr39jrS2pPzoiIYOnVCNK5e28FFGGH/rl2QsatUN8weO1bV77rpXOeqcyyqbzenc2XOavzmvg/sOamLXlDJprs+ZzD/ZERr7aCSePjWlQluYg9gll82p0WqaLgtjFvodj4LEB7GG4zpjAFEwotHthrvQ7Y590//gni2Wdh0kwXOUSPM58yrGs41BlFw2GFCCA0uoCsZq0OJm7IlvNpthTC1JV21gw7VzVziF4ldKrVZD8zfmtXBzXhtrmyoW89q7e6+ZgAXrYXC4v10oFoVRFe5r2xEYN4HSabWSMuyOfaInw1pP+8zrXLOlXAaT0l1lMzm1mMiR4ib9YmtGQpzpA9pP3TEM4+sp66b1LX3VaZvXN2tnQhhpG5sQ+g8dIjYWjCPvHYz2QK3MKJbNMFsjMDG7tLJoSmzgA1fbuJOOwxb6mX7FWh1KlqbLkc2r08EkFtjRs/phDMelwdeuzdn9/uHhijmFoW9GRkdtrbIVyI4PE4aU9b3VtnGClwhmrQPjhcEdG6M07UdPJUgUfHPB+kB/BAYDA2FhM+TrBRXvE2fTL3CmLWjyGy7aGrElxQTDbd1I6Auw+PnawhOGw8oIEWFptVTb/zH8TYLIl+Wf+OcLHOG+IHqmOK2/8+QvrlQMj3dPOxg++O3p/DkYfytYnn6nJ2HxXwyTcK/3rWATHqfx/BbGTqjVVr6YU77CTgr71yldu3FVS292VZzPqdwZ1fz8gmrtqvJDeZVGS+ri6TQjlcayUqmtjeV1rW/2VFBZ6WxB3ZGmKuM5jR4oqVupa/LQsJm1HNqdN+UoW6AwPpPBEl3B3DamUlm714uTBGgdY9dOzqra3bbdd7WJmjBC7NxzBbaDPTXbdbMo16hLeagJBnAwb5eR6ljJwngX7le5Jqes1YXNFa4xM/hKT1Boi1Az6AFJwxFhTCxZVMgQxiUcWzkOhp0+2A6XDkPpv3isbDxtEhhn4En6eLbTeDNehN/qd6u4ncY+hnGrfFvh2+eHzy/gptsdteauKzc/Z8pNvU5V45U7lGk0tHb2jDYXVqXJ3Zq69z612hjpKCnb7Sq3uaHuW2+pi/nNDz2ozbVVdS69pfULb6m7uSTtndHQ5KxWuPvcS6m+tKi1N0+b2Lxcb2oPvsqzGb1z+lUVNjeV3TWl0fFRDY+PaensaW1cu6bO6ITKxbIyjbo6599QZmNVqaFh5fJFFfft00qK44G8WSCDiASigqXEjOq1rhZv3jD75jOTu3Tg4H5l0yk1qlW9df5NsRiPD49o0nxhc1cZ4hrOVukXCD87r0aj2RfR0ueUQXghVzLTqsVC0XZmuOjMZbPmHcz6nTpg0QwTtiyy3Y4K+bxxqpVSQc1mIPK8AxNRCTvEVrelsZGy6akgGmbPV8JNKBIR5dRoN4yhrGBLvpU387IQbXZelbGKOSQxBym0gaMRiGEqq047tIPjiXaroSsXLpl990Ixrxtz17S8dNPcqVYqZfXa6MW0zAxuBZOryRTAWl85H/rJTObCSCWEoFCA+HU1Wimr1eoYUcTwI3XjPjiMQblYNCdM9XrdqEkOK3EmUu/ajjSX7qlUKiTMe9gsjQxhljf0OW20Mc5mVc4X1Wm2lS0G/ZxcrmQEGgKcy2ds3aAegYnpiH7GG1s+k9bS0rIajZrVc2RkRMUCTl0CUW53ZQZnWMs6zZZGhktqNIIiMMR2qFhUNpuysGajpqVGTdevXTaGZHJsXDMz07YBqTZaNp4mEcqEI49cJa9arWVTN5MJDFgukzM3wEgMYE4mRipm/jaYg2YTiLGzYFXQGUCOvOj3/jxOSC14F1Y8I3h9AmwrXbTu+Ao0+PQ1BbiGw8nYEk55g3AI31pjPDdGFqOMcSLCnZB7GgM8QAS9wC2Q2992KjQuZ7AMh+f5vOO2Q93iZsjvMAafcX09LoZDvLctDo/fvR4847T23UupkM2qNJzV8GhF3PDJNbKqXW+qU02rW5SWqouqr7ZUnMiquDun7P60VvJVjWXLmjm0S9femZfybY0Mjerg8cManh3RWm1Fq6s3lCv0VB1Z174P7VFmOmemNAtjUrlSEJYzGzXEN0FrCWLb7bSMg6T+GBHB1GVQ+OmaHe0WCjpIMbIYmJG6LayKdTSaL9lRabPTU6PTVNdM1XVVzOUxK2fEvFNv2R3nNjblMf3JmWAmbbt4yqM/rK8QrSUI3A+LkM+uwUXxnpen3cllIWJMWW6sz4mJmapk2hhbHMYvHpc4LXAG4wK0H/1fYHh7PBcwQ91cjBk47lDWIONAfXuJaBAGxBWCUrZDXz57VvtrNS1feFur507r0GhFbTxyffvbtptq332Hip1DKpZmlC+klF2vqnHmDb37J3+qyV0TGj1+RIvLi1q4+q5Wrs9p8dw7Or7/uIpje21H2tmsa+XGddXmr2hz/romFmEsx9RZvan8+bOqr60qOz+pUqejwuw+rf7VN3XjyhWN3nOfhiamtXTuLRXfuaROdVkN/Idfv679jz2m9skTWlBbpWzOiLUJ3rEgl5YqJdxuZvTWuTe1dOOGfu7nPqPbb79T7158R9996imtrC7p5LHjGrrjDrOLvroSLIfZjhGvYdUNszLG7m2tuhEWtGSDAVHBwhhbppXlm+YtDeLbbjQ0v7RoadvtjrnlNAYWn9cm+u6o2WhoY33VnMJguQymA1h2FGFXQDtaWNtQNp+x+dhotVRt1LS2saqJsUnlc2kzlbtwfd6kVaVKUVmsSfZ6WlrYsB06RMoIQoddc1D+A4c6raZy2bTGRoZ1+tTr5mhldfGm/v7F71ud/+W/+Bc6fuKECrhAVVfNZkslfLJXhmwnu1avW7p8Pq+VlRVzlgIOcq87mHROaW21oXy+IAg8TAJSvlYTs65dzV+fU74QrLPVmjAmGVWrG1KvrUKOS5E5VTeaxiiVy3iia2vzxLe2AAAgAElEQVRjU4ZD7VYwiztUrpghrdW1qhEv+n1tfV3DY6PGUDQadQ0NDdv11lq1buaky6WKVpYWNToypo12S/NzV3Xm7Gk1Gy19+MMf1vTkhNqNugpmllpaWrhh7RyqVHT92pKNFX3aarZ1c2HevqlfY3PDnOXMzc1ps1bVxz/6Me3ZO6OljaryxbxaDcznhr0weIBTG1y10mdX5q6YwZ9up9nvSxzo0GbSIBFgzLC4WC4VjRlhbvPnawpH9HZ+jyRgh19YC0IE74NrSD9LclzKd1hTgoQKCu4w7MDAlr3ABng460r8DowsFbzVzytBJs/oYXEejyNsMD6Oi/N4Op7vB5/B8F8My/N7mTvBICzO72kd3j/26fUwyRIuGHNpZYbTSo9Im9VNrbWXNaVdKpeHtW/fmPAPUc9tql6qqTibV7VX1XC6pAMn9pnxluUbqyY+2rN/r5rZlpo3VlQr9lQoZlTeXdSu/C4td1dVrW5qvZ3TZn1TpdEh5bk6pIylM0mXceRBzAhxZqIH06rh3IpzTHYy1JtRz7Lz7maVy0mL613lSuQtiLvHMNrdhtRphp0A6bgxtYhrRHY+GZZ3NKeDe1cfjy1R861wIeFNTaEOAsc+IWxDgta86dGYBj7MHPymww7jFXCRHQM/Hj4ejksWHhHdkHLrX09PyHbYW2n8LU7rYXEefyddSBsmbxzOezAR3FMXU8aJhi9Xxy6dPaM7H3xAQ1cu6vUzp3VpbEwby6tq3lzQPQ88oJGHPiTt36MbSEuadRWQbFQ31XrzDfU29qqQlg4ePaxjI0NqHj+uJ/7sL9XebCrVbJlrTaQoh48e0v2f/zm99j/+h+bnrklr65r7wfdVWV/XkelpvX3pXb3+1lva+8mf0K6NTa2urSu1eENaX9Y7r35f45mMjh44pPXr1/S9p57S+P5Zjd17j9aVVimVVQ4xczureqNmuz7E5BNj45ocH9Mf//FXbNc7MTamN86c1htnX9eePXtUzKV1be5dffvbT+vcW+d195136UMPP2QOPv7+ySd09vQZ3Xn3XSZyv3T5Xa0ur5iTEIjK/Q8+YPC/9rWvWV/+y3/5z/WNb3zDPHvNzOwV6XFFeuTYMVt0swVpdamm/+c//ActLy/rvnvv1ic/+Sn98Ve/KpykwPhefPsd81n+2g9e0Sd/4lM6cvCQqo26Xn/1Nb3yw9f0m//63+jwscM68/oZfeVPvqq3z53Xv//3/952di+9/IK+973vae++ffr1X/83KmazypVyZuL1wsULmpnZbUcQ2EHHk9raypImR+9TOZ9TIZ/VK6+8oh/+8FV95St/qEcf/Yimp6f0+7//+/ryl7+sT3ziE/qrv/yGXnvlVTtqOHbkqJ5/8QU9/rOfEd7QvvnNb+rRRx/V6dNndfHiO7rnnvv0sY99RF/96p/qtttO6LHHPqmLly7p937v93TvAw/ot37rtzQ0lNPbb1/Rk9/+Oy1cu2JEH4LY7vT0lT/8I/3kT/+UvvOd7+jIsaN65JEP6+y5s3rzzJv69V//P7W8uKSnnvy2eW77J//kF/THf/JV3X7nHTp6+Ji+/fSTOnTwiO578D49/eTTJsH40j/7kv7iL7+un3v8c3r7nfN69pnndfTYYRXSWf3pn3xVP/VTP6WPfOQjJnrH5/xv/8Zv6OCh/Tp04KBOnTql48eP60tf+pI5dXn22WdtvD/96U/r61//uoZGhs3N7bX5eT397Se0sbaiWrWh02deNw91X/ziF+2JtzjO2G+743YdP3pM/+k//SdjJnbv3q0/+qM/0uc//1n9zd98UyNjw4YXd999ty5cuqTbbrvDmJLAGHSNmcD+AuuS0U0IPJLIaAfuawTPeO1gDWDlC+z91pOsns6fpLWjpgQY4aGYZO1MwknneSDu/Iyg97f5KERFB/AGKNpNbWUOC6F/A/gf+3MYP0r+ncphYQ+lRyIPX+wTJYTBMrwjCN8J5gfVxfOY8gYy41JeI3squv2x20wJbnZmj6Z2TYjznXavpfWNZTU2V5UtZDU5PaFyvmziqLHdY7p686qd4DczNa1q0RozNjWk2YNTmpgc0+Su3aqMT6gyOWY7jXKmqMrYkLWZ20js0HH60GjXTazGOR27pWy6q063YWdrnF8XkI4lhqGam+G4Ee3mxoZUy0rdSk+1RktlRIur0tylhk6//Ho4UE/1NDEzoZkTs5q8bVjVRgfGPhzJGFj6MSCmnXElUp+Awlu9GVRTwjeWykBrHzXEo/Qr3ckfYvwwbgFpvc99tG0i2d53Cz5vpBsc7+0pPpiID6b37606eMj7l3eruoS2BmbLGBMW9kxW2PVv3cSZR1nd247requl2qvnVKz3lL7/pCq7p9VD7JvOaGJoSIVcTnX11CiXVJ7ZrXq1rtzsrJrlsobzRSMWKMnlc6NSdcrievm6VChqdWVdM8PDNt8LmbS68wtSra4KXsNyMCctwS1MHz+k8y9+X+X1TXWqG+adze4iN9vaqNZ0bWFJ1Y118z524sQJY1zWlhbVbTf18Ice0F//5Td09swpI9h79+xWpVy0nSoGTK7NXdHT335SE1OT+tu//ivLu2/vrJ568gkdPnjIXHpOTUxq3949euPUKZMIffEX/tn/z96bBkl2XXd+/9wzK7Oy9qWrq/cV6MbSaAAEQIAbJBIULQ0tjzQcjqQIayI0YY9mJIU/KRwOOfzBE5bDHn/wByvGlkayZkyNRgspiRLETSCIhcQONND7vtZelZX76vide2/mq0ITpJbhRCiYQPV777777nru2e655+jm9Wv65te/rl6vrZWlVS3euqml27dMKv2xZz6t1dVl/e7v/Lae+bFPa3pyRuy9DmVz/W2A0eEhXdu3X3vmd5pdAZqm6akJ5Qs5vfLSi+Yr4tbN67qzuGBjuLx4RzdvXNPb77yps6fPaH5uVp1GXfXaphGa119/XR965GFdu3Fdmxtr2rNnpzY3a7p27Zq++Y1vaNdunjetDfM7d6hZr+nFbz1vIVIPHzygT3/qk8bk/L+//W+1a+e8ad9u37yhzY11/R//+/9m0vjs9KTeefdd5TIpG5fLF8/ryJFD2rVzTlcvX9K1K5dVWl/TO2+9qfHRYa2tLOsL//4VExiwz4CY7j90UJiotNo9w00nTzyoi/m0/u1v/qZ2ze7QxPS0Lpw7ow8/+bhtjeyYm9Hk+JhmJif08sqyFhdu6/zZc/rqX/6FbRl85MkndOXSRVN1N2bn9PabbxhDNj05bnOBZgONyC3GpbSuRcKm3rmlnXPTWlxc1plT7+jxRx42lXzPYjt3dOXyRR06uFfZdEqn3z2lsZGivvynf2Kx6fl+ZWVFu+d36tKF8zp69KhJ/6feflOtRlP/5T/4CcN3y0u39bWv/KVuPP6YXnrpJSHRA0d/+qUv6ud+5mf19Mc/Zqp92n7+7BmdPXNQn/jYRzU6VjQtzm/9P/+39uzba3HtH//wkzr5yKOGU1jPwZELNBNhMYoTwn3AP+E5YAvWOsJUuIb07Vf7/vskqYM6PEGnMBJpYLiPXi3xLtxGSP9e10GFd88ZGIi7v3VE47u9Iz2cIQ15wmD2n4NjGZ8Qbc/2vFbeNuYkmj+UGa4WEauHmrqn+FBPOw9NWZzfTq6uxfYNLawS1rGnYrGgg4f3Wdzm4fyI7Qs2mx0Vxkb00OMn1WhVDWDSyYypxFE9phNufwrXkcP5IeUnxqyvvSYRW1zENNsHT8ZVq2GaF1cui+SdEUbqOCshWhJ7qBjJ1ztSaaWizdWylm4taGVhTSt3VrWyuKzUcEqf/5c/pcJwXhe+s6Av/Js/0OLVVU0UxoRL0ma9oY3KpoZ3jeq/+Vf/XLm5tO3HERWr2fZH5PpMlL+xQfJQibGSHSPxV9x1YkFvXjHIGDfjolana0Z58APuvPPdJHQ3+kETAFPFj7n8oLlyXw3+/aC5j76jzPAcyt/+vDV9azsCs9xGpWtcEOU595gWUS9FpJ6qIST2DbPpnOZPPiLln1Dt6nXdvnBb5194WXMjae0YKajTi6sTd1GvUOOyR8p3d85f1PkXv6M9u+Y1ls+rvbSiRDauZD6r8uqCLvzlVzRZGNaRDz0t5YbVTaUs+lm72VQmmdFQYcTmgWhdGR+gB0Z190c/rPGJaa0994JuL6/q8GNPaOreY6rHEnr1xZf1p3/8x7p04aJOnjypX/u1/8EQcLvdVL1e1YH9e00afvP1N8yo6Zd+8Rc1OzVl6nSknmw6rYmxovL5rL556m0dPnJA3WZDF86f0TM/8rQ+/iOfUC6d1ZXrV/Xsn/2pGSydPPGAfvt3f0ff+uZf6bOf/Qf68U9/WocP7Vcum9FQJqP7j9+jjdKaSV5Xr11WJpnV7cVb+sRHn9ZwgT33tr7xta/o5Rdf1K/8yq/YeF2+ekVjYyPauXOHGfChFkd6w2gNYl2vVkSfXn/1FZPEP/e5z+nnfu5nNDI6rDOn3zVG4elPfMyMu0aKRW1uYBR4Rf/xD/9AqIS//Gd/YuPzYz/2jK1lNMETYyN66sOP68ChI5qZmdbp02fUbNVVKq1rfaNgJxmqtbJeeuF5Pf300yKm+D9sNTU8XNR3vvOSnn/+OZXLJZPikTJhOp555pMm4WObMDUxoV/6pV+ycdq5a5cZUKJat5MsPWmkOKzx++/X2uJt3bx23RiOqakpU1NfvXTZ9qWREgmRunfPHs3vmtOv/uqv6uT9D+rgwQN67ZXXTOrFKBa7gJs3r4u48hDi4cKQbbssr9zR8uKCet22RoYLZt4G87GyfEdjxTFzUNVtt9Sol5WKp83WYCibUXEoJ5gCQrKODRf0Z3/yRZNYH370Yf3IP/sFFUeL+pM/+kMbm2vXr5hDrlQiKRhGC3qTSVlZ4OeJ8VEj6PVqWWfPvKtquaR9e+b1hS/8nl5++SWdf/dd/ak6+rVf+x/14IMP6N1339Nzf/V1fW7uH+uF558zwg9sE7mvWq8rTvhMIuK1nAdLnIuF9T/ALu4OPME7Y9r9y2AVFK52HukuNCfYJfGZlRNFq76srfV6gr410eWMpoVG+TLswnvS7/aONH6hjPAcrtFyuI92dvs7e8YtZQRZR8u1MrcNxvYybP/MexzjXSgrtOd99fv2mzodC9WIyj/UHcrBqtbCEMY7imd6GpsqqlrbNOvMFPuJqYSy+awmJia1Y25eU9MztudWrzXVIm5xNqdYMqdketRUKm0M1hptZ0GMtGaWskSliqnXcuEnkcZZlwmOqyHFJjhCTEhLafV221nlothBvZ5I6fq1m6qUGhadrbxS0cbShlZur6i+Wdfqyrpu3bmtsflh5THGWWhp4c1bunPqtnrJto4+ekK5mFRbqujtF85qcem2br97SwdH9yqWTqnWdIefzKLLDzxg9b5xMot04MIO0/UN5mgj88CxFju8ZDZulBBgyxXKMa1+mXc5XxrmMlxD3vDsm/Y3unyvsqJ1RPP24Sr4MQjGo/4MNtsMbIlkMRjaWDNLXRRtqeERVbFWHs6ou3NGeWxyLl5U/dpl1fMZZcbnFWt1zHin0O4pSdjNxXWVXzul0suvavdjH1JuY0Pl5WUjTp3hrArtmqpvvavO1JR6B+416+fi7A6t37yufC1mhk/5/Yc5f6naK2+pubSu7uyUO+owuUPJ3U1txF9SrZDX0IlHVZ+cUw2niLGkirm8SVjD+ZxSWEebmUBXnMYYHynqniNHtcKec6tlSLZRr2ptddX2ydOphBGDcqmjWrVikjHhTVGdXrt6RYWhrDE4rUZN9VpViXZc7VZT46NFTYyP6fKlC/roh5+w+rutphEMJOnlhQXNzcxobHxc1U1il+esrPNnl9WsV9Vs1K2d169fFQSBcoj+NTc3p3qtYipo9p7RIJw/d0bXr10xSRPiMD42onNnT+v4sXs0Mz1phzTXV1b01uuv674HH1A331IujwbOQTvbDou3bhmDapDeIsZDU6PFEc3P79T0zKS5Zi5XSi54jh0BM+MmZVMpMxi8fv2arly5rEOHD2hoKKfj992rM2fO2B4y++zzO5GO31Kn3TKGYXZmWlcvXzEpHEM3GAWYSJgS/giagtHg+uqmlpeXhc0BjL8dNiBSYyKlZgP7GqlcZr42NLdjXutrJW1sbGpmZsqM4IB39p0xdjSHR52OjS9MYrtZV6NWM42COh01ahV1mk3T3Kyv1DQ9NoHXHXtOxuOWLxWPWz6MGFvNhvWnXNqw/t2+cVOVcskYxtm5WcMkpY11TdenlRoZsaN8pbU1YezHtbyxYfURKrdSKlmceog6ZZ89855WV5YFLIIqYUjeevMN4cALDeDu3bsM3xw4cMA0J4EGRIVP7rGdMHLxXWiekVjemYDlCG5AQgFvBA0lx9nCz959D7oGfuEL6FT0l7TzeOw1Y/xjqBR865Sj5rYPDoOG8xWNoyJ/jo9n0u38J3uh5uGK8JvoTT3e9ucCTVIM70M9NIiwkdEW2f1gXz+oKDBACOf36AzP1k4bTCyx3TnMUJQhFiYL3o69Dlpq9VuL7VukRqSkLb9w9MUTjsE7d8abZ8pzIwJlRbXt9lf279mt3bvnzVCHWlAqc5QjlkoqjUEJDAxMgvl+5VgY5zMTzkDNxgLXHikjzvjajnczRrDLJaf5xhsdwTlYaPW1qnrNjlrJhIojw/bNqeff0+rtdTs6MjSS07H77tXX/vI53bl5R8l4Rul2Rs2lrkpLJU1PT2tqx5R2H92j0bkhcVzs7Rff1OvffF25TkaHjh/VIw89pFwqqetnrmrjMk5zLuuvnv26WsMf0T0nD1rc61qDucbhCb2D8DqCzojbj4FwUGJMi4cs987m0O2jg/5AOnb21JAh5VCuj4XcL8/BaThHaqPszx8zv0j+dnzJn4uPPof0/tW3IlyiBDmkcWW+bc49rESfo+nR74E3QBOoccsGiMGCG5sDotnhtz+l6aOHdOnGTZVgzg4c1OixY3rrDirkyzZH09PjOjw3rbOXzmj99FnNHM7akZbW3t1aymW0p9vTrdt3tLa4rFospveuXVdu1y4tL63p2sKCMlOjmsgmtdGNq7pa0tk339D8oaOavveoTm+s68byikZmd2rPhx6XZmZ0NZ3W5viUkuNTaiayqtabeuXiJRWmpzV7+Ii0b78qxPfuSidPPKS9e/eoVCmpUCjaOsaQrNZoanFxUZOTk/rYJz5uKmPGKYdl+8wOcfgIH/aNZtv2bWFqjt5zj6YmZzQ1PW37sG+/846e/+YLevDBBw3eU+m02x7IZnXfAye0srym9957z1TeR+85bHCCYdP169dNHfzUU0/p/hMnRNhSLLtRu2KjAOF+7PEntHPnTtsz/7M//7K1dXR0VM8884ypWiFS7Gu/9dZb9u3u3bt1+/Zt7d67Rx9WT2+//bbtYx88fEgzc3Nqvvaq/uhLX1KpUtFP/lc/Ze2dm5vXZz7z43r55Zd18uQjWl9f1ekz5zQ5Ma2ZHTu1ur6mtVJJOzo9NQk12mhp9969Vsf0zIx279un4tiYHvvwh3X5wkWzEUBSZE/9Mz/240ZkNzY2VCyO6MRDJ/XCiy/p9JmzmuZIYiKu5dUVMQYnH/mQGba98uqbymaHjKnm9AiW7wsLC5h/ae/+gxoeGVWhOKL9Bw/b86FD1+yZMUU9zn7yRz7yEY0Wx4gZrLmdu5TJDZkaf/+hQzaeB48cUWYoZ5bsxbFRHc4c0cT0lHbt3atUlnCxedN8wDiNjIxYG5OZtJ1mwJgPD4L79u3T+MSkhgtFze3YaW144smn9NLLL+r6jRv69quv6MHOCSt3YmZG83t2q4zdUqekZqejWrOseCqlo8eOWX3Vas32vmHujh6514war1y9rmPHj+vRD31Izz33nE6cOKG19XWdu3DJjBU/+5M/abD50z/906ZBYc2iPQSWEOA6vY6V6Y51g+cc/SGAEXSI8+zhyvE31rshclshLn84Ftcn5P4YoqFLkI5/Bqewdvj16bPNoiEmSw//ICTELiw3ehxvgABiQMXVzk8SlxYvUiBjHPWDdykXTsLHCwZZEZErStBB7uZwwjMCIF5jCCIEH4AL5Zp0FkGU1nCryCFSyguMQ5SxoCkQUox+4A7dGemuSSU4UuGYVb3ZUA+LGM43NtvKpHGygjEX3q+ydoKa/qAW5fwhXLXzjw6ZgGVw8dAZ0E6sZXt8LHbOUBIbutki8AlYu6NUL6ZsLq22P6oab7k54ThJIhV3MdAxiErElEFKa0qtRltVJKx4Wr026VKj3lS8k1C8nVB1Q9pYqens6XNaXV9UqpDU45/+qFZuLuvf/U+/pfrGpvY/sU///Jf/qRrr0n//L39N5Rstszod3p3VP/nFz2lDmyq3NjUxNqzxxJS+8Ot/qDdeflOf+fyn9eiPPqS5Y9NKDck8k/2H/+tL+ua//47GUhMqThVV7zVU6dbUqjaVrSbVSrakfUn96Oc/qYc/8qAa3Y6aTbft0YvjgxzWjAGAaEFXbZZtvLsJ4rbDUbKV4OCJuYaA25zb0Topl4lruMBZejbpO8b8AHsm7wBbqLgMJAc79MyPWyDuqImRUQesNlc238YQ+Pb1F9ZgSycsGmtL5KijNS7yT5RLD3mj3w6y+oVuMZO9D/5tzEGq01S2XVd14bY5mBkbnVCyMKyF0ppWNtbNAntqbFy9dstJQt222vjb73SVb1SNwW2P4l2wrcTmpmJYVueGlM5lLVwn1r+cWyeAUKbZtGOArWxWafIwK42WGpWqCqNjSuYLJml11tYsXy+fUyeXU5loYfG4CPqJVXM9lVWTOcMGIiGl0rih4WgY67FtqlqIBUQUDRNGYMwfe8io4ZtodXodYwDYD2bfl6NL5AVhDhXyRmCx5IYhKI6MmYUyZ5ZBrGNjYxZHvFLadCreRFJj4yP69V//db3+5tumRj94+LAxB5TX4FhpOqVKpaylpSWbHiyZKYs2NTir7TV4pJk01nXHmEKbWPNYxQ+PFK1/lIMh3ezsrJq1pqnVsaKmvfwZvmg77R7jwLccZ6tW3dYahAA4Jj1fLNoRTaR26uvDUs+5jMWqHW0HR70ggqXNdTMgw7gRZuvhxx5TJp3VjRs3jUhTJv2DENMfGBXaRt0cQeDkAONCn2jT8sKi2TXA6FC32yJyDCx4F4JCGgwRzHWz3rLz9JwXz2ScTwB7F4s5LVOvZ/2irNB3xpc+UyfpjHFgKmgPan2YeeaYMQDOwBx8T/0wALxbWlk2epMfLhjuhA4lMmmDK9o4MT5uRo/MayE3ZMzD6vKKjUOYA9YvdVCnWemXN22doXmoNRo2f6Q32x3l8zkTurinfIgy7Tf3zAY1jkYZwYZOmfCBNOI2yvv4sI9vBvgHYYVfwJC+OFsr4Z5rVEiA3pr9ipHErUKG+4YTSXGKdBWx5+AQMhp+vOlwwB3XkaEhHWHMxMSCVY2QWoAQJFbnJYoWOZ/AhoINYTvvRVQJkkNSAfF6UZNkLxU7us4xIeexxwQ7y+863z8kRPXW2656HVxPIvm4fViIeavdtPCgAI65Z0WxwNERzmVb3T0fqQwhKWYLnjOKtIk+ky+ZxuFCXYl4xs5zM5EsAACwXm/aESsQEt3gzCmuOolrjleQSqNjRBlnDCDTVFNqc3qkF9d6pWROJ7KxjMbHC3ZOtVpp6Na1Fb316ptauHlDaQ6qVxLqVOLqNImhXlOpuay5w3Oq1kpmmV652VJ5ua7Kvoo6G9L571yQ1uKaiE9J1biaK23Fmykduf+gmrm28oWkEuvSzNSsirkRldY3VObYSm5aLbB7Q8oVRzQyMabaUl0j3RE99dRHpNGUncUd6w2pHWvpZmxJO3fM2zEVJYAP5st5DjWYtmhfzDQA5zxl4aMa0LLzChB6mzwHgtF/WTThFIgBOn45iHxkrJXTMTEPzpMcDk0gJe4UhC0qKyyo510lg/Swa7X16plfYzKihJ89etrvYJa9fOphHQCLYT2Q7gh3yDe48i1/5OHqvgvlcu3EUmpwMmHPfkMUqwT7SSaVzGU1OjpuiK/Mlk8m11/YtIIxqHgmmC5zdDI2OWVw27IQq04rlfZ5DIn5sJbk76VSdgQNOEe9uunP/PeKBaUmxmwtdVo9MxACNKivCp6wwRr4x0fjUMX5if/xnj1GjrJlvUaqbZ7SYkrlcvZHHpAUbULXMrVjDiRkJYDwCc85NTuv6R1O7QkDUByf0tjUtDlAAhljlJnJFzVfKJqx5/rqqpLZIRWKRXG6Y2x8UqlcVhubLEh8KcAYZjQ7v8fqZT5AqCNpdwaerS7wBuMBwqRtaKy4Gs7wRxeZ9exQWjv35C2dDadMvqB9hw4bwicvQof9kkSj6ylbKFh/h4pFZfLuO8o13GQR3Xp21DQ9NKShJGfX3bHGZMI5fEnFE9p/aL+tC8btna+c0vPPP69HTj6sx574sFpOYarpuTmr1vogKT8yYufKOf+dGx5WfmTYxq/ZbKrewPYiocJw0Yh7n5FxLffz7JjdUB5tJl92yBF45pH1OpIIHv+koSJ2GO68OlcYRZg7vg0/6sWxDD9oJMfX8HlBeUPFMctLP1kyxXGIb0e9RMLmey4/HIqxWOoExao32+Y/ASREGSPM6+i4cpmslTU7t9PSaSsaIvBJDB/9rINYTGM5ztDHNZ5xR/WogPfpZFrNdk8tT8zZ9hzQHwx4PUH1J3RsraOV5jmgGAOF8LD12i+r3yN3wyeBiFtbtkvn4FLDJl7nvu37pBFnEBRUHwRkyAdegAHqGfE2a+6AnGxhu3wQLFefA2IGNNoIkJZNjkvuV22GTD6Ni6lFPeKgDCuNuk3D79S4EH0nk7mJc52OiwAncIs8424Un6pxDCyCNMci5X8WSqIrPBZhDZTo+ljirY42y2Xz1OWUAQnFEjGVWxUD+EajpyweutjLbCZMNUb78IgUi6edqm+zqVgtowSk8mMAACAASURBVNJGVb18XOl8WvVWXel4SiOpuC6/cU1f/I0/0eZSRevdirV3NDuq+08e1wOfPK4dB+dUqXRVqce0d/cxbVxd1ZXTV7V8c0Fze8f1s//iH6uwJ6+NWFnjcwV1sknlx/OqrVeViQ3r/Fs39a1nv61sLK+RqVGtbqyqsVZRaamsfcPj2kAqanU1kkpramZWmXhOC+eWdGPfHR16Yr/qaAZ60vyRfTr+oY5efvYV3Vha0OOFrGYOThtXvH5+Ud/5zqs6t3xZny78F5o9PKlaq6ZkLG1H57q4gg2aFYi3X5QwPOg61HMOaBIMsi0mYntj3AdH69MgOm0HSywyY/0iKieDR5aiwZknDB7mAnAZvPmHAI/h3Xe/gqr5uasjwLTDwWAoh7KdEd4gX3g2uA3ciC/HiLkn5KwuV65jRKw629fs2tGYOMxnt6V6E01QUsk0Tj5iIvwt1yhSpGW2HQZIInkbUndI05irdkAeDjnwLWWYkxX2PbtNe4Z4xnBNiayPkaK96yqOlzlGAzuQBPNqOSjMpGue+YHi0ObxbMyYW7nWVhg9ftV6zZ77hMq2HNh77ZhRFefVy3gcMw+BMgLAPZIp6ntwSLXumAbqsXGIcYQPBryrRkzKFYr6uZ//pyptlDU6PqFeIq3NckPdCCHBkxyqUizj+Y5yAaVq07UPBpJugf5oG4TEzWnP+kj7zY8DxABnMt2uSXpxOacxECrGE6aEdvItf62mI9DgoNB+lgBOZ2wMExwldc52CbREs9q9jtnC8L7WrqtVTwoPj/yOPfCgxqdntGvnDmWGhoworZdKwiiMNvAXJP1N9rbZ68XDo2ek0FYyexw9hVhhnIhmttMeBI0hLz+bUz/mOPlJdpyhLv1AiuU8O1f6zI+6o9+1vQdF8vPjyhg2Wq58ICiZTJuXP7StMFXOTTCRAMkbs3ZVmw5egYsg5TN5zQousZGeHYF27XXjjvdLTvzQJpsH77mP42vJNNrRpm2HAWeUGYU/8idSaVtb9I9f8NzmCZ7hBvADfSI/f9F+bk+zQr7Pf/g2/KLlkhZ9F/JEr0mQjBtvf7bOc06GPI0gB+TgkBgSjy2GPvIbIGNXIZW6xcyz6ySdHqS59EEzBvuhIb97Z4OFNsD/XGeozzES0A9TuxPqs9swoxLQUxyvaRwpMCbFmVxxppvdArhmjEcyCWcNzh57rliwvTwWbTaRVC4lFVJp4yBTqZhwmlatAeBx1XEPGI8rn8yqUepq8Q4W4+tqlpPa2CyrnqzrkScfFrAPkmxUpBunl3Xm2xc1VhhTfmLEGLjS1YbONi9rbs8ODRdHTZ12+NhhzU/N6s7QLSUXM6rc3tBIsaB7j89K89JibVjVFi4mpVjanU1sl2O6dvqWaqWG5ufnVa3U1VVLWMx3Wz3hHMlMznBtyBEmLH3xf9yMq2EhWaV2mqXV1ejOKc3d11LmnVO6fuGyXn3nZU2VpwzLbVxf1emrZ1XqVYVnLrBCGi91YFR+xsHiSIOy+AR4Ye4c3LAAOWpm2hqYs75WJqhb3NyHRYEqHuc3hsCtfA/MA3DwC4kEB1sGLx+wGFxDo/8CRw6RRyV50hzxDVe+Cf0YXN26cQ0afD94b8328aVdea4c951bV3G8pLXbcpIsyAenPR5JkD3ufJNDtMPYhCvtTGWyTlr03+A731ZIsL5luwhCZUyAc0Xqtq6c6hMLFrMw8cSPsllDlI1LU2MCPKGmObiy5L/wI39oT0gDsfIjHYTIHPJnZft3Vn46ZZoe56jIxZZHsodJYR/eEDjMtydWlMka5Sw/44RRIbxgtdnQzOyc5nfH1GjC5LTVaHfEvjt1RpE6rInhBmbU/JBj3IRg7mDBGBHwhh9vZpf5gNLicIafGxO22IZMCKK97K3S13QWAcMdwbR6PLNlaQhA3sgXh06MAXPBlgZEhXGjT7QZYYn+oxHFUQ3OYsgzs2NWu3fPCtuVOlbXuNSFpSYfzAS8M8FJmDsMEU37EmDSrSfmwsQjcKGpkh3Dh8RqGgZPgOkrjCZELAFh87ELaCfW3fSPbVnghB995EcAGn60hzyBCBrceOaPvvOH/QBaIoQt8tMe+4ZntkKTBHQG8JwDHyRlGCA0Zs1mXWmDUTfejJf1zceyD/emmk85xpTyKJc2Yz/FWJOPttMeVPP8WDNsTfCedHAM14B+XNpgTVoTPe4J76wg/8/d0uxVZKyjZUS/5X7QDocHeb5bfsiOR7z2mc80KCAUZJ2xzm3NRx8cZ0Q5TJJHrpARqzSo6sJQhO8H3A0pAxRhTbB/7Pu+ROe+cwPj64AZiTdMwjH/wqhZuuzHYYTgHPYncuzXNNTBGxIq8FhGmUTaFLUQ6QYez1qO+Ke7STU3pepGR2q0HICm02olpORISmX2gdhna8WUrkinXj6vr//xN5wfV4A73VEn19HRw0c0f2Bc1bWuTr9wSa8/947GZ6f1+OMf0v779yveieu1Z0/pzVdf0+t//orarboe+vFHlJ+Jm9FOo1rQnVNZxVJx3Vpa01pV6palKoukmVa8jQenpDnuaK50dfrVC6rUavrkpz+pS2cv6tbCDdU3GraPxvBBwGuNtlKtlLITeZVVVnu9pqWlCQNck1RqDSWLKe18aJee7DypM6+NaGVlUZuX142YsViOfuSI9j9wUHuPHTC1J44oICDUETdtjSMOxoN5hzEdZtaMREwZZV6kXCxkGBIQjalh/HEHp74PMM58WRQyN/UOnkyD5ICaZMfvDRBWFNCBKdPaGDTd/R+DO5qw5bVXa9kCdW9sHZAnAqiW5hfxls/9wwe95x2jxS+BlAJy4YGx9BoLEBzjzjt7xVBuqw9a4/b2LItF7HL14tXMEdF+2UZ+qCcw8Q5ZucAp7h7kZvlB9qb+9fuG/TY4RBzyQA3phZH5SNtCnSZZEvwiEAuPnJgXIgZCfCCC9LXZbimZSFusACMOMdSzzk0rUieInj/GhPeWH2Tci4njnc2u1xYQZztE9TKGhpGO2bGyYBfDaEGAoem0lfY4Qu3GOGhAkHas7RAJYh4g8WED4yV0VOOkUQZ9AP+5OaLdnGRwbkYZV/4g/qEP9Ak81Wo0lEo7rYT5iEcl7yVfCBcaBfbL+Q4Vc63hNCLAjRF1CChtiuDiQKBoC/VypY1G4Bl7n4amAF8WRmxtIiMAzlxhWOxjDwBqPMOUGCFHWxFh6CiTH+uWXxgXnqnfjcuASSc/BJw28an5dMeIGlhj7r30bM9e+wUhpm5ADeka75jgIKR7GtfxY+7mImh7nVYPuIdhoQ8GscFSnXagZYC+ET0Qt9kRqd06g52WLTb3FPqydbTcu+i/gyXh1nD0Hfd+1feTA+4jIdRBLldOYC5sJtw3DNWgEsf89EuL3JBp+x8Da4Pr80XfRz7dchutjBehjNBwnqN5XJmOw6PZAREEq2kkHZMgnG2esCwkVnOHGN74AO4R2SapLKreJAEEINoFw9hd3JO3pVZTKjW7qqujBglqq5jIavnmhk5/65Ref+E1c1OJtSIIZufB3fr4Zz6lB546ok4uocWbZb31V6f03B9/Q1fPXdeTH/2I7n/qQU3undRC6Q6wKOBr5dYdPfsHz2r1ypo5a9ixa0btbkWLd5a1Xl9SN9HWuTMXFZ+K6+injyk/lzPpojCFY5kZ1Zo1rS417Gw2gt7aZkeZWEzFXFxTuybVWLmpSrOulTtrGp1P6/hT81pvLKv7SlvteFNXFq/qgd59djaTPdFuUsrMZqUJqbZZVivdVr3dsMAsLOlkNqFcJqlHPvWQPvr0Q+ayNtF1CAu3tkjyiYJU7XTUabt0VFtQorhJiMywnUVw6nJvMAl3a0vcooE5oza3qFhoRnU9aXPIAHxghwyMKfDAa5KuW5gDaXcLqP2NHhz/+f5lGWCSa4D5u6WBlML77Q0I+UN6eO7nD0QAxy4INzA4nhFCy8SzI2zMjrddCVefj/xsm1lQCb7vMtbYivioUf7ZcV0EknDvnabEGdnQB7NZgJHASBSmwjgLnh0SN5U0yNwUKu47EGDCMxwwVvYdxrVm2cCadNstxrZ5ZEjUKQu5itvhIOVF1NTtzoDgWbQuIgcavWJ9d81VMVd8pBOABBfHEGaIe7te71sfGzHhaGAijY9jc+OJ0R4/CKTt4MNkdNomhRKchPFmHjDINMHVmEfmF+EEId3hKjCQMTLm3xw1MdgJ42A3PhB8ZyyMDYgjnjZ+MBH4l4D4+nRgAhxn7+EughaCvVtWkZfwAxMD7ASCyf60ScMwLQSL6Z+i6JmKHsJr6gcKtcAhrjzaCaNFWZRr5TE/vt3hO+qnH0YcmXfmE4YFNT1RnJzc2m8n39Nes3qx8fL9Ytn67w2+fL/YAuH0E/PM8jZfU8Cn+Wtgu6lh8xyMzTBYTrHFSuYu2gjWCAwnYO/9WnhCSJ8g+LjGhc2AeaKvMAOks64Yd3AXeXnHXJDOuAA/pAcmhTT++JEvPIf1z3NY39H3Ic0+vMs/oXxehfK3X8Nn0bKidYT8pCUNUPvqcIfYwofRd9y7/pDH5RsUxJA5YBw0DPDa2nn3jn9hFnwzDUcHtSeDZry+XU0dhfGQVew/wGE+wOKRfh0rcfOYllSp3FC8ndRwIqW1O1J9var6ZsO44rWNdZVXNlRdrGqjuqmhPaO6/2MPqbAjr1RPuvLN8zr13Js6//ZldZNx3fvAoypXN7V8+Y4ufuei8t0Xdf+BI8rNS1pq6fRfvKnGtao+/vGndPKTJzX/wLwyE0mNNIdV71TUTtYVi3eVi6WV7aS1eOWWNiH2Y23VO3VNH53Rvgc/YW5Wh/cOS8M5bTSrindQ2+VVHMkrm0vZ+deFmxsanxhRLu1U2vW2VNwxosSNBS3cWlasIN378B6l9kix+ZjyBzJKteNq5usoGszCnvPtZSU0fmhC/+S/+7wS9bZGporqpfCdjeUqEcOcAjadjGsoKw0NpSwkZxNDYFPLS5sY6YE8Yim1zDIdVMYxDdS5XYun3bPVyx44Fu8BywEh7Js7Dpm9dLI5JzhIecCLs361aG8mqfK9U+M5mDQsYXythx4jIuHerh6wWHq2Xr20uyVP5KEPtX2AdC+NjWCRRhaacfBWqFvY7l/DCZESB7esj7DwSA3rgYaZahOECBI1KRPkgf1HwuYCpgVVM6ck7FsbU2pk75lyaRvPGBK6PzQfSR9ZD5UoEqV51MO4FV8G4GwkHZsSdyIABM36gsCEMI8mnZoE2hFGWahiWeHkgyHgmfPi9I/oYPyslYwN70wYsFXu1jkSGpmsDtKZV8wZkRxdTAHGCbfEIFH649oIBAGTBkmufuaDOry0RX5jaGI9c1QDIoYauzawh103NXYiiTGfmzGnbo3bfq4Z5NFsP460yyCXNAQFzmibmQfUDEGDvV0X9QvVbyAAEKZEnABJbHFAJUwaYbqUQQPRaBkxGcpkxV45Z7U5smUBTbw0TlkwJ6ZBwbd+hnOqTlqkjGbXOZBiLI0gAS+01mixV9V3nGaFjRfGme1F256IJ4zQdrqOYPGdaXBgxG0rjClxa5L67TiVTRpEHQTrCL7hXTQgBOfxgZsg8DB04ZlyHRHtmP0McBUIOvmYa9rn8DpCU9zeW/wJJG9zTx1z+IXOWbCbuGpNYKPtwg7b1lTLtldbCBWUB9gQNc62VjnLj1bEbQfQRoMjr0UIhBTtgK1T8JRf67zjjzGO/mh3/w/GdxuRD3kHdHGglQhlhzx3u1L2dpwR8vFu++9uaa63hvxcYXwUMoaGkcZ9qCw8Bw7G5afCAfd4t3KYm2g63xGKk7EEb0MgMIqCI2ZN43wFIKFek2DMcIWJg5o7ZQVlsEA4GoaqncAQRA179ktf0ze/+JyGujl1213VOhWz7s7VM1pcW9bI0Qnt3rdXE7N53b64rFf/4nW9/OUXNTo2qc/9ws/osZ/ap3JVOvfCdf1//+bf6c1vvamv7v2GHnrmhHq1ljZvb5hlOEdXdu7fqeJcUkvVurl3HU4PS7G6hkeHdfDoQVVuvK3b12/pUyef1oMfPazMWNb2uG5eL+nF51/X4sVl7antVSyVMKvPydG0NgopNVINNeItnTr9ro7MHlFhbtSNSSKpe544romdM6pttjU2XdS+++e0Jung4wf13z76Lxx3CSfak1q4emWTIRlTJ9PS8afuMYcxBF6qdgkZmFTGOFLQGiqwmBY3G5i52fYAnpGI8dAlFiehGZFmOhgkIoW1TQgwg7gewWCw/UUK73OAjqibBEPpvIewwAAgXXJKwS1akCCL0ryqpSEMcN/Ag1cJOuAxBEYacAEBDPDqoMvBakgL1/Bu+9XBtBVsxMXBKHW6ciACjk6BOKmTdLeHa8TIiITLD/y7LafBc8jPDNAX2ks+0lk//JnqMLLvF6SDZtMZXPEtP9rikB5qVKe6jME0oCVgnED+zCfqDU+EmQtYJYiSlQIjYGuH/D21IUSokb1EYiE3jdFA5nfqRxC+EX0IuCF75n0rgmEcrY1cQXy013Xe5psgJswF+SDYhjuszoGUiBQFIiUfNhiUgVRN+zjuiVYhzKeVw76nOR3yY6GYMe+0A2Qc8JNdPcE2abszQLSMDuNgChJPOBgsxrlLtDrGEbU3zGgLqdBJ1Dy38NSnpO1f01jqMamWPlioUo6pJtTFUhtpOEi7+KdAIsSJC/7SvNU568oYCAge2wqEbvXbDMFanDGysozooUJ38QHIF+qAEaTdwA/1YBDYbGNABsFLGJNGW40pgKk2Fb83fmTcvEEgcwE8wGTYGAKzzClxIix6HYbBfk6NQQOfQ8oNwq2/3JtUD1GHWfPaG0sHvswmw+ix9RXE3zVbABxjDbYyOgkYC+pyuD9OCFYMOdFGGSPsNAlB0mY8HNPjNGissXq9bn1hLNHIQMzJxy+qsQjEnPHc/jPYNNgfvAtpIT/XkMb3IZ206DP3gWkI7yxD5J9QViRpS3m0NfrrR1vb/mF4jjaGSnkOaW7xMSAOuVLwYA8pdMR94xrsOoTUAZDgTCGRJGJQR7EuSAOuyBFvkBfASsxtZz3tJgbswL5s8OVNG5hQBsbalTS6pcrqptavryqWGLXjG/sOzWt8eERLpxY1lsypoJR6GzUlK1JjtaLyOtasI+qkMhrbN6X4uJQblyb3zyg9UlBiNa/V5ZJ5ucrE00oXs+qsbWp1bVOVcltDrZSGhrLqNnoqr5U0NJRRJpfVzOEd0nfeUeV6Td06nuDiam/U1evEdfGdM7ry7lklx1PKNo2sqtSqqYFh5VRahYOT6q5nlRwbMmO8IRZEIq6NVkOZ+bymRxNWDm4rcSSz3qopNZVWcdg5p2mWLb4Gp8vUs2N9Tsoq11uqmCoKNW5CsSZxz9mucBIjiCuVBkO5+QTBGYLGJQhe8ZQwrUYTzjjLsRu39+Q8m8aUyzmLdmPKcHlqPuSRF0BfWFm3hSo/yf67l8C9jt25MjWp1BMAv6cGImCuTd3pIdjg0bbgB5yze0Xu7/PH931Vt4lVhiRQOhtT4hmR/jPE0gRMp0d0siKwh0jnvt9yDdsGRmTh6hkBlw/BBwkRJE1fQC4gTuCYZ0PGkfVGj6ILmHyoDQ3uI+/CM/ndunNr0cYrgqTsGUmE2WXAmGfibgZi7L83JA4y4n/q8+9dO11+/g2SWFC9W5e9YymmtAesQRQQdol3zd6tnyjwBhbX/fb6GYTYcBv6FK5hLCCwpBnv0GeorAuGF8KYgrxhfJyuwXeXPvn9XVfGVoHE4TfH1Gyvr9/OGBpD5pPBcuPDs+kZIXYeodvYoJlxOX3vHJGiHhglOmHqbpPybZCM0TCO0iRMqKPTbiCF0udAzLhnv5215n4wShw65OfWDnfwn+BYGov0alsgtvXjPqQMxiyMKWU4zYbXBHiJ1wla7siw9dHDCnojByOsQTe5jud1dRrz6RrVpxuu7Y42INszLdSPhomfMVTgEPrn4RwaEupBFY8BMkyfqethUlKD45X0H8NmixXf6dkVZOeYbw9bxlg4WApE1vANjYv8YMKsfaEdvo8hS4Aj2sZfKCu8334lzwf9wnvKDfchP2n0LZpuErp7sXXx81FIDwVwjX4cnu1MuQO9Ld+EvFwBFLeMnLEEHQUo1jerJpXZagD5wXGiKoG4mxTjOChDqA4MjSsM4wjRj6EWS8QtHjIIsd1NaPf8PhXzoxqJD+vY/Uf0iZ/9mHlw+71//R9UvlyT6j2t3lhWp37A9ojY/+kiPaVwhVlVtVEQ0UOxOsUX+0om4xxDJBMqjA9r9uicljY29PbbpzQ8N6Z74sc0PJ3Xyp3beu2Nl3XkocO69577tPeh/Tpy7V698uXv6OuvvKg3lt6RUk56sOMk+Z5md08b959qZ4x7rta7So7l9PRPPWNGfLO7dig7nlKTWMdxzsinFRuWkgS6wAIYyQR1eTyhUquuzc2GUpxlb8aViKdM+8FCR0I0ZxuNhiFSU5W3ISQpNcMCwU98rKOmPxuas6N57DWyXYX6Fa9WZSW7w8rjurOXUCwtNTZlUbfiiaSqazVztANiwLDPohXhJ8YMZWDGnE/pNnWY4XVAdKj6UDESNzphuCvAWAD7AFNb1hlW835PORBYYxAiHuTC85ZrgHFTt4EhqQXi4K5GuWlAIMqmSARSsdwlHQRCr1zrLJ1kKJYhaJAmJIS9PgryPyidX0tOlnUEya2PkNGV4ZAO/WP++DPS6QgYiNjwjVOpUy08hRFUuzq1tvEgtNVU13iyQq3MFUvvgVoxjK1br6Ed71/z/bZ7pMWatSFD4mD80CSQCcTqz/zy6HodvQaka2ja4NMRJPuaT5wfCabGhtnPkWl/PDHxanTLbEgBgjBAwoFBYgJoJ+NnUp49O00LDe2Pq5tYt0VBg9EasecOI2ZaDjcvlOfGyxpm92H8XFt8i7YxZDZWHnhpJ34ymFgr1eclz2CUXDmh7O1zE62Ld6i03fdu3uh/+BlYhgemh2NkPihSsIEw5j84DqNplMezZ8R4Zo7DswFihC5E+xepqn8b2kaCG3NnXd7P4G+cMSDvnMDIeHS20RhgznCMGck5ZjDaX4oaPDvCB660n/XRS8gQ80BYI+NHvn66+8pgO9oHNBLUEeqBCQiMQDDM859uKSuUGy0r5Ptu15A3fOvyDQRsnpMOeblOunsm2mXd+uHd00IlDDj3/DkYdYU4QsJichwVSA8kh0s+vKLValhnwkm6723h2ZNtorpK/b9MIG1yyIPy2NthMmSB7RnAZq+tXCyh+T17VBgtqrbaUCcf046HRjU0IuW/PKE4YfYqXd28vKBStWbuT8/uPKdktq1qeV1Xz1zQ8cemhc0Ffq0bG+tq1ksamx5RL5vQ6IER/cQ/+6zK3ba+/ey39dUvPKuv/fGz6qXww95VK1XX2HhR9zxwXJk9ST31c5/QwZP3687V21rfXFazV1dxckgPPvSAxkZGlUhhwd4wb0iQZ0YuU0jr+KNHDfywP4EGsg9ugJOIK6WMsmi+ATr2jFqY9iXU7MSU6LAnhVe8rqodp2aCayKwS7fpmKtMNqUODEI3boiqHWubtJjuJZWJJ1T1Fr3g+6GMM+RHOd8yw6m4skhzTSnRxN9zQ9lCxnxxt5sdvfj1l/Tac6/pQx9+Qg8+/aCyYzjUkHqcPqBHQaoy3wLufLRb3E4r0G6hDkSqcIyEwZhfcAHGAmCgPuYHcnSw5/drPVLvmiEUeUBs268Didfq8IWGte3KdYTAv/KL0tXpvnGIwq0Vn271+C/QQES4a2u/lwqhqBaznnXjqbFjFryBCEZa+FOgjzg9MoqIlsJpBCCbsAvQeFTHhmWN4PPe5WP7hLWHZsAsyw2+TN/hNAVmY+DaHXBduNKnoD2I4gI3zg5nJDHyiiBBI0xeq8I35jUyDN72q7WRuUMbExA37XXr3LL79e7GGq7UUVnTLNmM+rb7sgfl+ASDjzBHrt/0L4w3OM/xSFBr9mg9FYPwM6r+GCDjj3rfXSnA5Q8SmEnkfuCCZMq42Lh5vOUHqo9gUVfz64+tH8fQVxs/T5AdyTc2wncscvESLXkYjS31R2xIXG2eb/X1Wl1maOf2yPkeS28Hwo7RtHZ6htId9fNdCAVGmhK9pf2uL9HUSH8ZYc7ShnHyK5TcjoGLmdOuMC9BGxVmHAdTOIoxFsOM/hwBd2NugxJA2a79MQwMlNXDoEfb5NpKu8O8hGvoS7iGdGtvJH94DmVE8/Huuz2Hcl0LXD7SQnq4bn0fntzVVO5kpJLtFW3Neven8G30rUsbpFButDEgTPZ3cBjR6eWVTDonGhFm0og0JZCXb42Y+yJNnqNM24vCrSvHSGK2D5JIO0cAmWJedZwnNOoWKezWRk3jQzkV98wqd3lNi5fuaGW5pHK9rl33FDR7z6x2XJ3Rjcu39MK3vqXN9rpZUq7cWNKNhZsqzhX10Cc+pNEDE1qud1WYiuupz35cc7M71VivaLO6Yc4icM+488hOzRydtP5x5C02lNHcfZOa2j9paqQY/t/TLY1P5kxF1uxJ9TJ7hajAcFARUztOWNSYEgRpASE32aZwRBPvcSB33K5CsDLERrU9VYxkMjYOXa9SSmQ5R4tjhq6GcjmzTs+kTNNo6nYskRnIjNJKcRwOSRprdNR13Zha6y2dP72izXJN4ztGNHGwYBqCjcWy3n3xXV1996qKIwU98rETOnxsh9q1hBbO39KFb5/X0Z33au3OmnaO5S2WuhmtQFo9MgxOSbCMY5/W/dDMOA2Gie8m1zk1NO8NYfWJONbCTl0d0rlG4dgsWX3Jd7uw72zl+jLflyfCSNi7CLUPME2dfYCljZGy4NatZ36NGUnxSBaGxRysRPIbkbb14iRn4/gpwfa+WaMQeyp0al3m32l83baVY/HI4iUztBRGKEyx7rYTeI7xDMMUGB3WE3gAQmYVWHeNh6Dt9uT+ifYHo7jQwh/9/wAAIABJREFU3/64h/z0KzJekSL8rduO4bugowl5XJnoFNzPjLTs1o0LSN4kTmMEbNDtbb/fvv/QYDgEKwcGI+a35jxcsY4c7A3GFQ1Df3zMEQ1bJW58jYjYfDnJ0s2uDfBgjKLz6ZEa9Qc8SN9s79864KfTrwnwmL33+C3Ab3/8fdlhzIM0aEwjdfix75cRQaqkMdthnsLYkm75YfqYL2ew5Efe6OXgmwiBCeUMMm69C+VvTfX99YnBARGplGdGlwY3NmIWvCX6PUOGHUSoO2FM1gBOwrrglEi0/kDMKcv66wulnGi+UFcoP+SPpkffwWzzHLbHyBekdbQHd/tRf/QXfQ731i6fL9xH643eR8syxzJuMKNrb2uF0Q+2Tgff0CEIjOOsTcL2neQ7+mQwEvYeUPHgI73XNq9QzW5K8VQeB2/2i67/cG+TYU0KyDfSIlMFoTxuK5aOm4FcrZtUcSal5HBSpettlTcbWr1TVX40pz0Hj+rqO0tafeOyKpdvqFQqq9ab1H2fOqE9DxzQxTcu6cyr7+nUt8+oMDyk4fFhffrzn9W+E4c1emhCFYy6YjGtNTuaPT6huaOPG/xzOoY9HyTj3JBUbRBeGk9KODJoKZZJE4ZaaqGiiSmWTmq90nTA1euZkxaMR7AgR8UHMcNzWK/HnhbfOEBh7x16QJAWFBupTtIQSYM9cQJgpDmHn1AmGVMmF1NimCMbKTWreJyqKRPLqVuLaXlpSY1mU2PEZ08NafnSms689K6uvHNBynb0I//107r/gb364hde0HNfel6tek+f+OzHtWvvY0oNJ9RoNnT70m299/wZFbIpHT2wS8XjOywKV7Gb03hsSuVbVa3eXjEGJwHRJigNkj3tN8TjDLpQZ2JDwY9ppq9sx3TwaW/EzS1ik+7JSz72nG0LIW1GX/ZtQEwR5jRIUBGI2XKLq9KwiLa8iCC+aHrIu31B3S09pHHlj2/Cd+E55feNQzp1he9CvQFBhOdwBZmHXygvPIfy+JZ34Y/34R1XAlk47YWTfJ2mzBPNCHIK34VveabMQFBIj74L+dGafdDPxj/wHn2qZTN91zaHsqibn1nkc9NHWe4GPB/awxiAdcKzy+4kc4yhQtujY2RHsBifcCzR8JfrY8jHd25uAl7aWgf1gNT7bQXwzc7CjV1oj733BD1s2/Atv+1zH2Y8lAlnH21PuCcf5QcY8UPsS3WXaP2hvJBGDtJ4jr6Lvg95olfeh2/C9662u/9r2/m0tT9fg/r4IlpfoAcSIUy94aRpwMAJ7K97OLf9cOf0JozfoP9by4ehsP714Wer1i70JbSlryUORNlrngP92z5W4Xl776PpoY+kDfro4dsnhDzby3ErZZDqnPD0FxKFGLq0qytr8OxWTfR5UBB3AfijlbtGukl26a4y9nJjsYqF9ksjZVhAD4bdvQ/fDTo+mBKr1SSVmBqdGEGrTIrlKA0WmmxxZorSZqdkzl426mUtLK1o+uCEhicLio/GlZqMK15wBi2lhsRR9dH9Re3u7Faz3TDPbQSCyM8Ma8fhec3eO6Zyp2suJ2MdZ+BVaveUG8IrnSOuvS6WltLGZlsZ9k17adce9VTD9N5UeEnzDZ/tZW1tx5Jpc1GIIQ3Ij0AtqEZRkyJXAJCMQTyTULwTY/vdPMVtMGZxzh1KuXRC+WxSDc7Y4+aWADLJhGobLbXudCziW3oopkwvpXg1pkunL+vOrQWlhtLKpXOamBlSY6Wqm2eu6/y3TyuRl1L/6EdVJCBYNa7G7YraVam1UNcQCCopC6IxNTWjHSOzamxWtH5jTefeWlSTI3DllkZSRfVw3FNuuu0Q3JS2G3aqgc1x+uT2Mg1yDLRsmwDy3HNbCxB2GAHgKqjWA3yAyKFn2Ag5nYxbqKZC9SpOyseT1PvhNsA58izM01Y4HjxtXVSkB3gMCw+Ydn25O9GGcw9zuHVduFqQBk27wiOcmp0DH5wXhsnr+mM9psTwRmYmGcJEs5VC+y2dvXG3JWWIH8RmFvDuPRBl0roT+P137vuQbvK5jTdaZfaOUybVEmjHfPfbSQY2lpFsnDMPjAqd6h9J1an6w9YBR5AM0D3BCqpqy2fj3lPXNDS2z2ZysxtnN9bbx9tGzavGedeXr7C78VQ9jDNzBNxwrsLO55o0DjPoyKLttRMNMUym7asP5tyQN3DKf3YG3Vpmzw5mOIeP8aQ/doXWw48TV8aP+k1+hCGweWR+mAe+8/MSmQ+YVFev9dTBhL8dtNPtrsADk2bl26F/bFDc+IdxhlHGn4ZJ/rTnfe1DEYdU5FTujEyo38ELfXcENwqn9gnjbfYSvl4fbcyscImxYfVhe3CXev34WOERwu3g0PaQ+uMT2sOWEu9tnQDLGJUa3TD2xTQ2NhbmjIfN/q6aZjsEwQ+LHOkTZsAPqr8M4GwrYxpoWvR9+JK0PsPkNSHMx/ZvQv7o/EXvo+9DPaSRh+e75eX93d65DTAjjgHaubo9PEAxLMwAIOG6nZMEaUYbE+65wsyAXNmPcsiV6D1ZMzjDi5tiLWfoBpHyA8/4MDCBwwoTMOgcC6NjyIB93VazTeBRCz8KkSvXO5rcXdBKtaX8bFa1XkmVTl3J8Zj2nphQYfJBZQt5FWfHzSgP95HZVFKFXQXdN3ZcsUZczUbH1OWpkZRKqLd7beVTwTgOY6+kmlUmVepVOrYwcN7S6LaU6BFyr6dEGtbTfFsolsDrXEwdPEbVWAwpk0wh4jGkcUwCIHZdzoh2FcO/shHojhIZz/k246o3pViO43pNOyZSWq8r1UhZJKTUWEqFYaTWrq68cUkXXrimfG5I+x6e04MPHtTpN2/qa1/4qjaXNzS5e1q5ZFbz4xManSgoke4q0e4q38mqudJQpyQVs3ntmZtXeamq0uqaOephv76SaKowQyCPpJrtmN749ns6d+mKCJhw8+otIXl2Gi2V18qKIfDRN44ixnAWgVEcpxGSanHMyo74gDS6JpGD7Jh3/kyqh1x4JNy382DhcDwev9+ArJeWHEFnEcA0wAwZ1nTUwhSOfAVzyFVK95G5Pb7vn/A6MOTvy/A9Evje9rcjC5RPwmKMJd2C9duztvQsoJBpnliKTrrkPQgcptUZJYFoGReXjpbD3qO8BmdZfnee2J77+WzH0b93Bos2Gpbf+cRmyGyUGHN8eMS8psRv02O06qbD2cM4o1jmwP3BnLsf0il3QfXorpbfBtY5IiALsxSugzsQmitpsO4ZO4rki4CkyYO6doD8Qn4QOXEdeB/Gx20+BJihsG3CglUZCFxowwDRhzYxSmwF2FE200xHxgktFOaQNl/gMrftzgi4+fNGdt6I0aFcPK+F+XT9dhbmrq3WS99lR/jcWAAvzIe1w4zgbUF42wTPwLDkmMcAR/bszo+zPK0f3vgNAk4+0kN+riE9XBlP2j3I58o3BsDgzZUfrZdxMKNnf0V97n6DdWDleXiFoTf49fCMUZtNJ202+DQSbveMq7F4FjVTiqMxhd2h7aZJhv3zjJSHHcYRWAnw4htjl2hauA90jQzRtJAe0sI1Wl70PrwP30XfRe+/Wz7S3bvBGqAsDkN6Quy4bQM3g1ieabW/2uEWP4PUyEwas+RUSo4T9YjA1ps7u2pnCT3yZcWDtDlHnk2lLbIZXpwww6YxVGtcoW8sDYaog+DD2jX87Htsy9SfQzf3kXhAafdU7rQ0nEvp53/5F5TvDatQTGoj0VYr1tLQcFKPPn3SHaCKx1XrSKXNtuLpmOowCPhBH0mzo6xsDMmfAAk0rGv7241aXUP4MAdR2FE5N7D0q5dy4QXT6azaFXwBx9VAfc5euPczTMAJs8zsxZVFeDEkTR8zyqC2Z8zNy11cpUZcxDFIpBN25nV1eUPrZ9ZUq1R070ePa2Yup2uXlvSVP3hWV1+6IjQKH//pj+rhjx2342xXzl7RN37/69o1vcsM6B6YP6j3Xjit26duayiV1XpnTdfPXNbRY4c0s3dE+amcEvmEOdx44a9eULVS0+0bt22uaXO5tOnIIIcBcknt3r9TZ0YKunnuqvafeFiHHzqkHQdmdfnMJT37m1/TlauXlL6TUrsmU/1D/NtJtgbkQsTi7YsVFfaZWakGBxxtwyCro3QKgynPWNoiIospUA0KQJAscoeyWbAs6VCOG18HlQatHnIcMecBoh8WjX+59cJ8eALMNeQNCzHAIOmW1SQ6+8BV7uiClcFckwfJFuMt+Fv2bw32eWN5gXknQUCgGHBDpkiZjBNbDcYgs17cGrRNF+DEE0l6xziY2wBPnBkSe++JPc9GAE22pmODUbKGALM0yM5m+4a7YXWSMHXxv+u0FWCoxY+XddgGrH/Xv4lmMYa9j5zc2PQzUirAYsMZiG7QqPh91IDdISvWHk/UDYe5kuwUeei/Q+lmJEj3Eh6PWR2+P0EiZAwdY+Mlw9BfGwfqcfv4zJfNnavO1jS34ERa79SgNM/1xebFn8cOzJN/ZfPmvC66vCnffyvPJbla/Fw44urmyRpBQaBLn+TG2q0Kp8GAEXZrhL5BEwOxtu+pw0+QBVjyuLs/D3zrp4J1R8mOfXPl2iTY2A+eo/XyfsuzMWZuq9I6xjxZA9waZW3YHe6jLYODa9MKoW2gvcZdehe9zJHhbeyQYOq93wtj22itxw9Wx0ACDuuaKsLa5t6ECltXVvn7/jH4pQnfRVMXLSv6cfiOtFB3yMs1lBc0AOQL73k3+MaV6hgv9vLNfZ7LHCrB0X/4YEuHPCIJjXCVgmwdACE9MFkGg6hwTLXkJS371oUnTKXcvm+SSEPAH5GM8ALEpjDSmiH1thIYdnlLWNhDgB/1ke+CASJ1s8/a6hFdiXPaSA1xlTkivWNM7G0TRDHWTqpXxzuU1OXsexpDl7YI2JPKJm0BQKA78YRqXZfPJEsQftypzTjLbUewkj11GhACggTgj7ipRLItogIifaQ6casXYhNHguU8fbthXDDAn+zinjahLqr+GqFVe6a2bpRx47qoUqWs5FBce+87qNzcqEnnnUpPm9fW9cIfPqdauaIjxw9oaEdaxfSoprKzur18Q+u3l9XYrHtQlSZGx5XH4LDaUf1mU0unq9q4XdHw0Jip2hvdutYX1s1rVaaY1q77d6u8UNKVM1d19eYNY1pynYyS2YxavapZ4TdrHKmLK5tJKDNRUI8jeAliO6e1a/+85h4pqJrdpXK8plqlqspGyc7m94acE5o4ClDUce20F7JwWoGUDh4BSEB7bEt01WzFVTA/4FjsszgJg8kYI9b4IBCGNPnOaeL6iIf0CDL0QHOXCxD0/fy25zOo9wTNfQ8etDURroZ0A7ySh4Xq85pVvsedlubiCRhTS18MqfrMIDmXYBLHoBywsWvH9h6Eeranu299ue9/+V1SBgTDLKAjuRxBDwk2Ap4iUMfdn6NtC3jGj4TjZkNx0Wv/I4fW+6+2PfbTIzdA1PYeGx0xvDUowAg5rYYohKt13X0femNF+/YAt9b20D6ryI1XMGgbNMUm1RVunzmCPyiP7wx4Bp/YGEYeI7dWpSdgkeTIbSBegyojL/38OAIYmr/1fXTUXNu35hvA89bv/jpP1AFnu/2b7fUN5snlHAh54UucAfEV59XBs2w/mTFlIul8YHTd9gt4JjC/AxrmiKQRTc8MQkdcKwba59DMALc2wp7A8m0guggm5HU2QIP08F1ABOQPZYa0cLWyvPtZts6CPZDl93XhpyGUAQPpmCs/Iv3KwghFrq7jA86BV1aQ67HL6ffxGIVQiXFE0UURuFw8jsWkVBL1MkJaQk26Bv6DK4xB9NnD84PKK5tDt0doHKgtSGCB2NJ4LgPBobJGO4BRVVyVuovhHkfR0I2JoHk4WsenEzxHIpGx0Kgm9SWc9yy61GzGVMjiYxvDl44yqZQR6V4X14wdc1aDW1WOWCWI/iP8DCc0Usho4eqm+UEvb5TV7La05/AejU5l1WC/qdkypUcmJv3r/+X/VPV6RZl2Wu1azUJZsk+OD/ep+SmpndCRifvRzKuYy6qUzGntyorq5ZqWz92xftSqbQ23cpobmtX129dUXa2rVu4ql49r76EDGp0YVWelrUtvXtLCpSWtbWzqySef1K3rt3T26hndunRLG8ubGt1f0LEn7tfJ+x62yG3tWEdDmSF11zu68MZ5ffF3/kjXb15TeaNmoVuZqlw+ZkFrVhprunrnuqZvXFbmwfuU21HU9IEdUqWryR1TarSaijXSTl1sAIx06gz9DCGaoZwDeiRXxtc5GWKOYC4N2GyJBhUd8PhB8BoB3f+Et0CKW44QAX795WA3br1sbYABuN/7HSAp9midQtpvZoXyHG3YUkTot8M7PuOWHH+dh36Lt30U0v/TXcOYbav4P9tjYE6+1/XuDfxu43T33O9PDd+//833lxK+/+tev7/Sv3euv269If/3Lvn7yRHmLKwo+F/+bK1AT/zWAIScFehOJ5g+eAseIb/Rrq2cy5Y80fYECTqsyfCOZ/6CkBzSo2VH78P76JX3xlR4BiO0bUuecErHY6I+QY826G7336tyKiGPr9vtb/g0kJ7td1hLyOMGDW9xqVTLqzWcb1zYY9tqj5QXpt6VbXKcsdG212Jlds1gzNqNCq4bHB90BG8WvEQlU6iIUOX2LLZ5GocqjZYymZQZepnFfq/j/F2n4MrTyqRi5tWuk5D5RSeEIsfF0P9k89JmKW4W+qluTo3VTa0sL+r66etqLXVUWa8oP1LUhaWqjn/yPsUy+IbuqZBMK9eS1s4taP3Uhiay48oVEhqfHFO5WlW91lavlFK34gzccpmM1cHZ8VymoGQ5oeXTC6ovlsxpTPXKqmLNtvn97uCNrhXHbw5+ZVRDquUoTD2ljVpFqWJCc7umVdlcU/xyV50K58mzqtWlVi6h4pTMTgAbmyQDvJzQ6PKYGmqo3mqqWW8rT5CodFztuJSZzmvy0A7lZ4vqpmKq42Uul9H+h44q1Uto5tCEWkkYpbYZBfU6BNlwZ99ZWEhKGAGawtqrRWNEzbI9dGaeJeogAPgyLsyLUPY84G+jcP4Du+/CKXoU8UGV2raRwbQjwNE1xvd9sowOlXw+YRte8UpgX1PAXu4Ln/iDvYR2/m1q/bso429T/w+//fs7AqwzsAfXoKcxPG8rzjZj3tf5rWvzfa+3JDgc5GgfL8JzyGT1I8T4hRyu5Av3IW80LVoO9+Fd9Bu7DwTXF9In6KHQ7Vc+CoWH6/Y80edonu3cReBWyEM78K+bThMOsKG4Wb1nbGfJ2sg/WIj6jrPoTYo2dVhA8Oxj+z3QsAdo1obss3nfv2aA5Sa12cTim9jCKZP8cW88mk8ZjagT+D6Jut+Fa8yms6pvltXrZYWL03q7o+XVFQvXh/p/KJXX2PSkhiedZXlps6ar567o1LffUGetpuxmRsl2UqcXzig2ltHo7mntOD5jZtmNTld5xbV3xx6t3FrVZHZUe47P6YFHH9DLL72uc2cvqlNta3NhQ51qQ/FY2qKw4ZYTy/Ll0qLeee09FSaSSmbiynaz5kGOfe5WpaeNhaomi0MqTowZETXtR62pcreiAyf2aerYhC7dklaqS+q0k6bin06MqdHp6M6mC2vZTXWV6iaU6yXUKnZU3DemeDWtcrOqVK2gZCehdFK694kT2n34gLnVHZ4eNoMXFF8nPvKwMikivDSlHAsHLtliMZqZPiE9zLUqU8kxvoSDM2PXIGa4/sVGAcNBqL7NvwNs4M3BkIMDnqNwGoXH/7T3sCT88XNXo8OeKJNKO52zE5fLMSjh3nJEH/q2KaGcv+/E7u97/7ZO7g+ffvAjANfLHysq4AtbXdaUQK+i+MOt2QHd+37avB0f3e0bI8D+Ragv1BXehWeykcZfoJvhmTzh/UAScLgm2cdH1mXf0dBvhsJixjrDuVBZqNyu4RNfiW+vl8gHkjnf8heIPFI6weRz2a7WSiWlE0OKpzJ2BAxVuOXdLp6EwiNXPG2RLRZLmxGKEo6Ym7GfIdS2iDCE29JMLqlskj12b0eBE5WaVFouK5fOaHgsKeWTKjcg8jGVN+q69foFvfSNF7S6vmoWq81y3UTfdLeo6UNz+vn/+fMampLq9axavbT2HzyiEwfu1VisoJWrK/ri7/+5zl27poWLCxrbNa7YOAZfTTWaWe0+tFfxGxztqqo91tL8w7u0r7GqhfXbKt3Z1NqtBanSUga1fzKpXCGn0elRrS+uKzuZ06OfOqnjj+1XrCb9x//1z3Tm6mWVlkpau7GiqT1DGh9OKqWUGtW61uPraow0dOhHD2jysZxqr9XULDaUHEpoubKofZ1ddkYA73GNekudJPvUNVzWafTQpH7xX/2S4impnCTsbFtZJbSx2tDOe2Y1lJh1tgAJqdxtmSHh6J6cjXOjm1EbIzYMC81uKWODb17LOHNmDnCAEzfndj4dWGm31Uq44DwJC8zAooRouqttuUTgNAISP8BbZ8X7vgojBD2slYBP+iAd1g0wGjlyFcoC/vvWR5ZIv/m5D0PXHavqX33gJTAe2zOFcrenf3/P5gd/S9bvUd77KHjoyZZCfmAP72vOD6zmv5uKgqr576a0v3+l2DqKdMutK4i1SzSXHya0RjLZ8UX3DL36oB+r0cpkufq12V/zZkvtGX3TFGyVysnPsVVsfexb2uT/wqkeUF5wusXVzs1jbQQtRdPpPWSGNm6R0ENDooPAPekhLVxD3lAQ15AWriEtfBPyhmeswdPpltrNuhLpthEMxqRjKvOeheJ0lr4eiYHoUU+aVSMd7SgddwZt0HGsLgn4kTRf4RJS4GarplwhY5bbK7cXdPPdq4o1uyoMj6k4OqZTb7+j65eumiEbQU4OP3CvDpw4rEQxpnK9psXFO8qnszp0/ISO7j+oZD2ma2eu67VvndXiOzd14bVLmn1gTvFkVofuPaz4ZlPvvPymqgsbqq9Utbq6rpmxCR3csVfFRErrrQ2T0hOJrPchT8jRth1126hsanxyQiMjY9pcKGvh5qI6K3WlG1Il1VU3ndDEnimdPn1Wm0slxYZSGtqRVa8ldadS6ozEtLy5rKWVRe1tziuVjWnn8Tk1ZppKZdIa2pXX6OEZLXabOvT4UU3tnUVNoon5GXNU020QdpJT3Vjdt9Xu9cyTXjabUnzYkdNO01loV+ttZfMZi41u/txRnXelZoygOl1tdhPmsS7OGUIze3Exvy2MIVpqD7kGC15jwz32EO4sKXvsHdNMEKaSKQeuHEF0Rpt94hgA6z/HFeKNoWaEiEeb4fFGH4FE22xIxfb0yAWMR4huIOiRCGPRcn94/8MR+OEIfK8R+O7EOEqjKIXnQJfu9kxaeB/9Nnpv+Msv8FBe9H24D9dQXuhFSA/1hzqj6eEb0rgPz+GbZBQRBUIZjsO4ihwxNR7CS1FOc0G6e2eFucwWA9zfbru4/Kh/wVX8YbHsQvPhTQp2Boci7hicNTQ02DCfG1BIujm0QInblWqlkuprdW3eqWpzaVO1lZrFPV9fXtZSbUFP/KOn9MjTJzWUjuvKlWV94ze+olQpZdbniUJaex88pLH2uBbPXNH5q6d09qvn9Mmf/YxO/PRx7b5npw7tnpdKbd06c0Nnv31KtZubaq+37ezzUDyht7/6svLFJ7Xzwd3q5eKqlqQ33nhbmU5CcyPTOnRkv65cvqQ//K3f1ZP/8Ent/fh+JVMpJevS1YtXVVlb0Xh+VJlOVtfewVK9pNJiRbV6TOVWWb//G7+nn2j/hKYemdfQ8JCm9s+oV4irtLqpjfWqljdx0yrt+8R9GrlnXhOTY5rcOaFeJqblVl2f/OVnlI5zQj/NoW01ktJGtaHdDxzU7mNEJZI2ax3VWs6ZCxb9uOhIdTNOYucEQrenTWI4t9sWIMG0LDi8sZ3vjmpt4hKn/b4vJwGwLmV7AyLvSJoBpXcowzYK53PNKQr2FACnzwdIGbdqnp+6arR6yhKuEaccdrzNna02mItSxwB/2xbmNiD8O390Ep5xG1Z2IOAD8/eBcyDGwK0jvxgN5h3SMVJO360AT9iNIzdM4o+6sYYCkhqsvQ/uVIRJ+OCMf6O3f2sJsT9gf6Pqf/jRD0fAjYAdbYU2bF0XRvj8GGFuas6EwBv+yCdW6EEKD6BouMqLHH1OPErtPD2iWL65G2ENaVFPgWGqrE1eUKbufn0+LeQLxLrfvkAPQwZrkzOlDXm3+HIP+aIVkpFnQ+IRwhrycg15uI82Lpoe8of3PLM1muYoWJwwku5b85mMsXpAXKgjkGJAdvaPk9JAjKmedPXtK6ovVbRyc12llYoamw01N+rauLOmheptVZ7aUK/eUbyQ0FAip+btpuKbcSWG4hodLWjfnt2ampnU6+WeqrfLKt+qaOXiohIdKT8cV7zOOfWyrl26rAsXLkiVtlKtjDJ5fJ0n1VurSxtEN5MRxaFcRocPH9bY0IhmClMq39nU5cuX9O5bb+r4R44qnzpiFvy3zq2osryhcr2idDarxeVVtWIXtbqwqnKnquQ4Z7RjWr2zrPWbyxo9NqfYGEZoOc0d26nRUlHpsYLwP1dH4zA/ptH5CY0VioqnpXKtoV4G73cjJjnD/LQaUqsMwUxrvd5yThcwEMRwsNNRMgFRdufrLaY2Z5FjztMZ3sp6sYTSxpDhISumHoQcaZ7Yw6YDx5iNecKJEH7CO3byAMndrNc51tfiQcoQNhQibscU0boARw64WZJmataJq2O8np9zzufj+cpxlN74cesCDnD2g7oOVLYOHWwln+78PEjEMcn0w9nX2kFIOwdNx0Nr0THx89JC/4imDVnI9MPrD0fghyPwfY4AtMP+OEMSCKZnrCkivI8WR9r3+9ueNzxvvwaCS7nR+0BXo2l8yzN/3IeyommhHPOB4BvL+ySIGcMyEI4hG5OWHIIlM+/AtkhV/BLmdN1t1NNvC6sZGYCwge9hobqYAAAgAElEQVTr6DeIRtF43od78tCIXC5n2d2RJBcT2vx7+86Y4VvShVNlzxCpbyib1tr1Vb3x5VfVXKgR7FaxTFzp/5+79wi2I0vPxL60N6973uGhABRQKN9d7apNtZ1pR2p6mkNS5EgRExMKhbaSQltFaKE9F1ooQssJbRTSZoZsSTMaKkgOyZ5usss0Ua6rCwUUUHDPu2vTp+L7T/7v5r24D++hqk2EbtXDyTw+j/vN+c28h7n5luh1u30HRQiERymcuoP23DwarVkkgxitS7P40u99CU9986rYW7+ydwXbe9vIbmxj594WHNpi3ylw96fX8bc/+g/o7fXFO9rC5SWkwwz3X72Luzfuor/TR95JYZO/n1sY9Pp4+vKTaHkt+EUN0VEuHsoaczPwagTSAKIM1199F+H+EO3VOVhNF11niG7/HmqLHhbW59BemIGfAdd/1sf9u/ewcvQUrJkG5i/M41t//I+RxRFmFmcwzAokOdXUmmI1jar8SUpDPbSuYKG7b7gf1MekDXk398T5ixLELjUX6cmLgJvmZ61YJP453wKsCXPF3zw1B6gPzl1AmwH8EP4Zy3ZiA0DUDA0yllGqnbNKe+ygvR+anzSyC0TG0tTg0gSAYp60dIJBxILtcq1Q9iFOzB0Tlx+xabLhuU5J3YvvaF1oZcj19Jv8cT0aC1Xl/ihBsumDkT0R9csSqBcpBQk4AlSrsQTBEZ/fgtAYn92iW04pf8oXUM+cWLxBxI8JBkZPfqtufN2DfNe4ybw6RprO95PyaN5p4ai8cg7Gcz1cp86PrI4RI2O82G/sbYSQPbrJh7/DAINHl5qeWq2L65y/atz0UuPtMT//RuP/cCmmnaXeh0tOj9G2qnVqXLXEZDrf+ce81fwax7JaRtP1vVrvWZ5ZniuMq0vrkjiqVLMfPKZ5pUtavtIfpils0nLaBw05V1JX+T3sj5bRPAwn62Wcpk+rW/NX8+m3TsYxr64Zts10wmnG00Pl2B26VsLEyYqYxngN9eOMtyYt+XihEGhU/wp8UPJbf2ybb2KJqOJ/V9M19B0fdauJva1tPPP5Z/Gt3/sWLn5uAf3DAv/mf/pTAdD9rT562320VmtYOz8Pvx6gX/Th1T3MLc9hdt7D/ALQuXQOV555Cp2NHjY3NxFFwNbRDl7/2ev44J3raNktfOcffxeLLwC/vH6E1/7Da9gNdxEOQ+wd9fBCAAxjB3/6f/5I7tBbbkOAZ9jPQVW37/7RD3Dl08/DsmoIfIhk+bCI8K3vfxuvfPsV2E2XLs9QqwtegKAORIfAv9rbwvubd7Cyu4MXriwjtoCZlVlYdiqOaCKavKWOfB3i6jIelpbonJostpQkvJiIMQBEhCwEmhBCECMzdqjlmYCSm6u8y+UciN2SkoQUc9Hkksg9txHmUoENxplfSXFqXcfInmylY7Y8adfSVopZ7GZpSRWi2SD3+LZYyBMPiR43fSaIRAnbjtcjC3HN/LZ+vPUf/cp+yDhZEGDN40NcmGo+swEJ0IU9xW/nNZRsTH6LsbIoiLSMtnxgaXBpdChyP1aBN/ug48A0s4+1TdPDano1/6j/4/n08JhM1/fR9dzZx9/0a7wdrW8yZN7f5k/bN30236hx7JeO5+P0sVpey1Xr17jJ8HHbetz8k+3xXfvKuibrY5quv2rek+qp1qH1Mm+13urztHo+bpyw2ku9dFlS5XnB9rQvDPWP7Wh8tc1q/zRdy2hd1Xgtq3GT79X6NE3DyTIa/6jQ1U4wk1Ze7aCmVytn3HG8nMqjyZ7Mx3pNfaYbpg3mpwU56nBbaLeaCA8iEXJTwyHMR6cBHHyLQm780V61bYMmCflzaz7WLq1j86MH6GY9RF4Em3rULQv+HA3GZMi7GXoPjpA/s4BaDfDagQD1ZJjjxs8/xMraMupDD/v3jrB5fwvdfoTVi+dhNwHfrmP56TXYrztwwhr+7Z/+OYZ/mWJoxZi5vIj7wy0MQhsHTogDmjdtAEtXzuOpOEHTCVD3A8wuzGN+eQGXn7uK2mxgrNZxTBZriOZi5EspvAuusMdpOCekZhftxntA3AC++J9+D/3hACtXL2FI4wipuZ6gcBopWI9uTsXxSSYw1fcawjWJM9pFF/NrYiWJhhUINHIazyEgFyEuAmGSzRTqcmATuMtqd44pJ7K3KclspJkJuliGWLDBBUfHbWkeU3rDWss50wzEHeTZABi7IJvemDglUqBsdKayBVknloVhFCNOm6jbxuiPtF3aMSib+q0FsgdEh34EZNkZrk4V7hNOicTRnWPpb7vcE6Ttxaxtae2JVhBp+IKS/lwL/ImsgWBV4nZFTFmSvhcav+SeKChlSBxBQr1NLAVIpV/cNwogNTTNHO/98lXwOz6nk640jzOYB3OBwGftxXiG6nmgKeYMMG/kzjzydxqiNvEdD9V1Svlp/avWUe2rxlfjPk55rYdhta5qvD6zfubRfNX2qs/T0hlXzaN1Pk6o9Wqo9U2GJ9UpHLeSstUyrEvrY7nqs+Y5qb4T4+U8e3gNVuuWc05o9/FamIftatsMtRwRWj7ru/ZX82u8lq3WXC2n6ZP5J9+1fLX+ybJaRvLy7FYhcVucED08CFopQ62Yz9pBDTV9rIFKYe1IJer40ZSh7reDZrOJ7f1Q6pf22JawE+TYOi7DB5ZLQStwFOiysXZpDX47wPsf/BLPbjyHC8k50MHW7MqseBPb3djG5p0HuGpdhlMDzj25BqcHZP0Y1/72Nbz13j8gLVJ0Ng8R92O02wv43De+gIhezBbaePm7X8WF1Uv46PW72NjYwfKlVTz9/EVcffYyfpAkcm/ut+voxRnypMA3v/+PYH1HiG3D9nEg7VLbbZCk6O5nYgv+lR98E5/75udh1210ECMMCxSOK/7K+e0+jdcAuPjpJ+HVgEOafh1GUjakD2qkomoXJVnpuSkT39ZJyjEzLld5VgoXhCx1ViYSTOV8G+hq7r7VvjVv1RUiSOsGCyAKYBjko4UtfpNFVaOstuThswla7SN/fawqNktALAggmdTsEcFeWb5kIbMlceYg7fNKh/f7ukYNuOcakerksFaMoSzwGwiq653WB/nTHvLZ9M9IfvJ7ShRlTOCN1x+MKApyVIhIcW3TEUtpBtOwRpBSHkHkTUw7x3tKrDKaMoJ0VQ5v7Z/spQrA0/jqEE2Lq6afSqFXOGvVcvqs9Wt43P8yw3E8h6sUCqyGgsZMiec6Yz6qPVbza7yGp5fXnk4PtX+TqZPfMZl+1net/6T6JuM1P+vns6ZrPEOdM007a1+m5dN6NY3v1TgFeJpeDdl+Nb8+/yr6VW3n5GdDPGi6tCv7obpbzX4dy1O+aD811P7r92s8s2uc1qMh45lvMl3jtQ5N57v+MU7nUtO1Xg21vL4bb2vyNv6RJgM7Y5B6U6GZzFHlWoahPo8GaJSPtU1+FPn/xltWs16T8rwflQO+cmCLnRimium+ksyzLDG5SteYwXxTgGI0jGFHJHEh/jTr7RbiIsbB4S7297cFJBEIeW3A8lKgH6JdD3DQ7WG/v4+aVUNzronZ9Rlc/NR5UeOir5f6TB2rn72KvuXBOZzF2tUVnH/yHLw5IPA8NOFh0AfygYNhTCwASD3j4pT3zWmcIeqmiHlv47oUWkBi5WKxbfXSvFDTO3uJUKu826EnKI5LniZyJ94bZLBjR4C173qIOMk1B4FfQxonoAGcOErhuhRU81FExCjNYcfxJNAgrBWBQvFKyEtwcjmM01Gy8OU+XASwqCpIYEy3rLwzJ3LAeVWbxjKLZqbtEijzNCWlWM6/tC3PjDfOK8zyotTjSEKdQIi2h4WCLQ8JWS8C2NgmJd95X+SWxoOMepjux8mFbNbrr//f6pqW55FZw+NNy1Gjsx69X7MK4/ee1Eo5GcadpTj2TERVkAKHhcgHuLDpgIBXFkWpzyF1GecqcvdHTE1cYgool7Vt+mXGSw+BsdHgXE7BfabFVcvxHv9RP8pXTP0RopY/9k1WEhdHJV6SBSqXxwf7Z6Z+FBItnhZf5pN1UAJ8yarxk/Wc8H7aOpKm2e/K77QylazHa6IaV33muDzyNzFBZkeWQJUsbzWsxaEr+ynjXQIGjXtkG2dI1HoY6jOL6fPkmPCdaRpyLyh7nuuTf5p2huY/dhbp1+QY8l2l3AVxHvXTfI+ZE1NsHOYR6dY8ZrjN2tBvkfbKs5CLmHWYv3H4Z/KZz2J9OlaM13bNJtBPN3WVJSTQujUf34+l3LUYQ9PhaswortoRPuskabyGLF191k6P4kcT7nm0qe6IcBcPeT15pB/8WH5kuadYJx/Zru3ZaK+0MCgGCLMInU4PO7tDLCzX4c7XYS/46NMMipdjEIVwgjpmVuexP7+D3l4HQb2JH/7+P8Fe1EG/H2J+aQHLF5fQvjiDOOWdeIzUceEHNtZfuoS5wTIaMx5CJ0MyIHFAq2oOkiiFHTniFjQMc3FWElMwLcvhWTR1SsEm872ZHMQFkrRA0QsQDUoBNhFqSFGj+TXHEYZ1liX07iL+0nlPzs1MuQLftpD2UvEIxwXW8j0MaJZ1GCHw63IAhnStSkl0UsX0DCd32rRgT/lxmrcly5wLlyiUocR1YRjgbMyRmhsV5jEsczLd5SqkPIhlXsQJj2Shm2z50S4AswjIkRXKTURAZNpjOambTVfONLOwud4YTRU4D2lqKHOxVCMymqWfb3G9OFUMxHTiV/xvdV/Iei5hTUlsyziSIhRNejqciROxLJindD4UIksiMZgj9WScCWM2Ngtqso5oqNjyPPhBExad6rieuOgVOoNjKScINz/nxgBzEZqjcQoZYxjrepUD4rjPwpJ8/AGZihxUquHc8Ps5l2OheEswSIgaC+J30N93NR9Xejm7U0OeB49K5xXFo9J/XeVPa1d31Wnta/pJ9U2mM5+OJ+eW+4hnp86TrMsSkFam6bEfj9dNBR5onALjaqW6/rR9Iq+T+dlP5tO8PMP1uVrXJ38mhNBDhavDCHwfw1kBtKYf2kcN2bY+T+ubxmmofdUyDKtpJz1ruWnpWlc1jfn5Pll/tb98duXILbEOU4EpNN6gGRRTmbIHFXMZAW5TnnnNTztgMJnxgTJ5mY+D7aDmOeJrm5MsByQBjQANcw8sU1RK87E+5iORuXhhBvXlBqw7LvZ6HezS6txyHXPPrOOrf/QdNB0f566cQ+L56EXA/BPncHfmHvajLvpHA3zziTY+87UXqXkmVDnhzSBMUGQOPMtDjhQDujy1qObWQD9M4MHFkEDctRANIpBypssWeqoW4EMnMDnEo1k6SOC6nliHE3s3BW2uZ6hbDUR0ss5J8FxEWSoOA3gjThU+3o9Td47uU0kEkQJveDb8BDjaSHD//Tuo1WqoLzaxdmkBc3UfnSxFnKagC7vcyZCKy0FyP/Q+m4cnUYJUjNkIBc57c/nPzJstQIbbQZjfokpGAK535sJCLg8S8TEsz3R/aA5qzpO45SSywypJyVu2OFlhrbrGmJ9Qm30Q0KSYf4VC59iwviimSx1H5C2K1KxPI2wmFmpkDH+T/+iGY2j8N/Hw4NUHKfAcRZIgG/YQD/tI+33RF8zDEHlMBzypqPVRvkPupy0XmedTIATwPdi1BtKgAa/ZhlNvwms2YdNgg2uDHCYzSxwVwXiEqtdv57oitybhlUzJrtM7fM1jELjRG/cff6P9WE0b7dnx2NGb7PGSQuZ2JYAxobly4TvnV1wk6zHLQ72cW2728XJa/mwhOR6PKs99+6h0sYUw1u/xdqex7Imc63eetfy0etgv7f+0dCECqIFU6R/zyXiWV1z088AzYxqQ1XU6mq3Hf+I5qz+Z63KfyvlbQRwVWLNN2qsQmxUizcqzyxWkg/WwDu3rSf07aS1qPz5+aPaMlqegnJoOn9Ym+6fxk+G0tGnfo+Wq+bV9hpquodbBd/5Vx7+aX+tgfi3DuGMKnZFVLE8La0PVCvjMhkyaod4m82l+DasNa15im6ZdYpkWEBusTg4hocQM21Ha42FZsiG5xni3SIcp5LB/5w//CV75xjextLYKd76FbgTUl9p46ZtfQGC7wqIeJvTD7mD50nkU89fQacbiPW0j2sUqLqLnGt/nUf8IAW2Q806coE+QnUxUpgYELMQ2SO2QFUmrdJaPnGZNRe/aeHDjrSfdo9IJTN33RMgtcGsCmAvHR2rnyIXq5KSRLZ+A1wfUsQ7v95EMeyhqKWaXZ2HXbN6IIzlKcOPmbbz32rvo7nYRRRFilgtq8BsBvvyNl/Hil66iC+AoDuEFDlKq0slhWsq9ETcii6kojffkophmpkgQWnM4ElwYUGrmR965cFi0PIoJ8G2ROudhzYPfcE6YbuaPmXMUBOgC9GllmGmyiss4Y1+AQEaclzBfiVmzLQqGESkgjkI78C65OMYXm1gENLBIsAbzDZ/gXx7Q/MkhWwk1XsISWGkekU/g5xBI8y+NYZESH3QRHR0iPNpDNujDzmJYCb3sJeLrmdQsdfhB6tb2QFQusz3YQR1Z0EDi1ZC25hDMzglyYNWNC1tS79q2AmaqrIjwI/tM4FgkgjDqt0wCdP0eppt9WM62Yt0yCuYf3aeVqIceyaXi/MtvLDTxuu8ZGuSBBIGZs+P2zRIy64gVVd6FKzFWr0mfbE+yVMrpO80OP+qn36jjOhlO+z65vir7qYTgZDl91/IjsDilN4L0mHjpj36vdp3pggAr+lXWQXegKd02uzKX+i0MzXjrHE9pcyzq5D0ke7cELnzmuc82iTTymUgkgTk5iORW8pclJp1pXG+JYxBM4WjCEkKEZr8J6FnnZF+1zbEuPuYLj2n+xsazrKPkNwp3kt+gcE9D7U+Z/TjQdEZov6txmpFt6hxoyDTpSxlq+Wq81lvtk8ZpnXyv/piXdcmZQkRzu58UjOSPhSY7qGmaPtkR7WS1EeY564+mWgmob97bxW43Qe7OoKD0WkYWtgWHfbMM1U52rhGmAlxSgHJ3S29oDnyqXefAIM2R5glc20PNpY40N0GOmJbLXBd2YmHn/jb6h13Mzs1gZnUOGc2TEhsSTJhgh4COPl1Jc5tdxbb0EK1+my4cspjNT2+TOaDmLrzpexgeJUijGMM4EmqrRV/ipKBtVzSXnLRAuNXB//Yn/wrdwyOsP3sef/xf/XPMXZpHbz/Ga3/6d/jpv/0xhsMhvvfD7+Ll734Bm5vb+ODvbuM//tXfIJhz8N//yf+A4qKLvThDGiagr3sahuGP/c/tFKl8iAU3IwJBQy0GcDItE7/v3AnmG/jklpuSADe3bCQl48QVhXRS35wbG05GTgBZ+6YtmoKHlSCxY0EinCKQejmeLGOEyWxYpdqcbaXGuFBhg65bhXVPYJVZcLI+vvjMjIzTIKPwZCbmfWuOjcC1xQUvv1EWdkWvd9raNHNU+ZcYlSAcozgiEnqWWikN7pCRlRpBTcctb74NVeTSu1yRobO1ieToAGl3H248RN7Zx7CzD5/yElZh3ASLIIg5BMVPs+jnk1VtI6JTINtF7njInQDw6rCaLbitNuyZGQRz81g8fwFxRsSb/TEnlnyuTUrCkYO2P4wkFATzmE3PmTELlMihAeoc+6IUUjR7X/e27l+OX/V5NEKjJ+bRcWZePS8Yx7Ok+i5qh6KhwNE1x+qoptGBp3Gsg+UZVvtRbY+Ak2kax7KaV+vRUPNoOt+rCI7m03R9Z6hlNWSctqv5Nazm1zhpq/wOLVetq9qWljH1KCd0dKZW0+nWuRHUj4Ej6xw/w0vIVm3g+Jl1Z3KTxXOVdihYN8szFO4DrRUKIl6g2+2CV4kE6I5L99Yk7FLTHgkaqZcnp1FJZR10aR1nNCOdg343yH1kfM3z0Wq15JlrVX96ejIPfzpu+vzwuuHaYD6TX7h9Ms4W4iRHP4rlHOf+OD6iK6uPSMeo7lF7Oje6/vjOPul61jKaTyqprD3tt5Zj2eo3aXl639S8jGP9zMc4nQc+T/tJfbSQV65j7gU57RmhjWk4rQLGVSuvPjOtWlafxxfXlFrlUAFqvociGyK36L+cm51CUeVBJDMmrR9TKLQqRjWfRIyP5OiXVbNd9isrUgwp8V1+Gxch04hJzpyfw9yFBczNuSBHlKe3YJMUXLO94zKUNlfqZ0rPTVR5N5nZBsFQwK53yX7gIYvJJt/DwcYB4kGM2ZU5NOsegoUmwiiHa9to1mnxLcXRrR3sbeyh3ZpB3iP5DuS9GN0PDxE/GGJ+cRaX1y5hhUZlekMstGYFOO9v7GB3exet5TW5pua1AP+T5SrrIS1Z4ey22TbcAll5rgp84IqQu3aTxyBMZg4MS5DQWqbGCNlxjhw6KHGNRzTDqCgRLeZz4VLskvNHgq0o4NjcWOInVWQLOMdkzji80xfTv7kYUiGmwf7RPI3N78jkJkE2rs7xiXPycRPYYLl3uPn5qUJpyeFCj3D0GsdP4Rqz4VOmgURJpycAvOgcwOruwQp7sMMemnkIVxzLEClhxdysuZjFJauVZ5BtcYYcGR+HEv0FHQNlyHk1U8RIsxh2kSBxLOThgtyvZ6SSMsPKJIorZ5kwRNgGey09HxsFmVpSsPwWtivfNJbl+KW6r6vPmqEap/uLadV50XiNk3aP+8X+jX4mzbxruVHqeLzmrfaBOcbbGS8zra7JuOp7tQ/T6q3m1f5oqGmT7xqvoaZP+w7No6Hm5Tuf9Z1lpyEkWu6sIQE51zPPOhI/PCtZt8fNy19RYDiI0ev15JqIXjKpbiyAnXui4PWRuQpgDXKnb7mGauR57FAIVyS2jFGoEmjFcSxySCS0REaIgCsvOXolojg5Pmf9JuYzsj6y3M2YyXhxB3Ofm41erV+fdXxNRvOvxjEPnzWv5tF4fdeQebWsxmmo9VTr0mcNmVfzaTmNI6HLc1kOJX5SUQJ0ZmAF/NMO6Hu1kmnPJ3VW856ebnKSBZMkO6Sl4dOOKgGLCFaVEr38sPKw1bpNSCrADBr7TKnb6nfwjoRIhev65SRY5TMwHMpalW9WTIx1sjx/p/WdQLBcHnCKHI4clKYckU4C+YyHdFLg7dfewr23PxLTsU8+/yQuXPo6mvw0x0aUAkkDaC/OYrYxD6vuoZa3sbt5hPaTc/jo9m1EhwO0rSbmgja2bm3gzsZdbO/vobs3hL/YwHL7InYGHTj9GbjNmpEgt3KkjkF8XLGOxIPcfBstuxGYl2/Sd2F7E6YTJHCT0xSrICy2UMzMT+qaP0OJOxB4dCzjTlBnALEoWxF2pI4A/5EBGrOXKOlPsTChLMtSgsfRGp2MqyOUPW28pygQUqTAVfZYIe0KLWA+QPr0cf7hLfhxFccPChLp0aikEqkHXxSIyWoUiEhMhXfmMaK9B+hv3oUTdmEPuyiiPsjBoPok770F0+aaEmDKfcZVk8ocGV0DriNqAJBzQthuI0lT5HGIKByAEphxGsELPCycewKWH8B2Rhi8wObykNF9q6x28pjkpwu1HKTq2tb1ruHjjCPLsC6tr1qHxjHUfKfVrWWq+abVyXSJLxEUKVeuXS0rc1dBXCrTq1lODLW/1baZWfs3Ga8V6bfqu9aj75801Ha1H6fXNzHxDxXgpuZgEsmq0LDcd0Uq5psHgx4GgxBJGpWcgAxpFspBEcWJEGDkMvFagKutIIIq7qvpf4HrnddB9DLJPU+kNkOe0r6EYdt7bg21wBjIMgQgfUEYypPIwWm/8rg265AfoxFlQTMnZu50DSgiVCU4q2Oqzzre1T4wbjKe+bVMNa/Gacg0fZY6RI9ceyWpZff1O8z8yRSV3yXlq0Uq83ZMoVc7UW1U46sfcNKz5j1reDyoFsSUK21/Z4hQBOVlGAdJVlv5r0SbLyGlw6UjmGXJZtV+64DpZGnI+CQx2Cefo8gsGpbjN/GP8VU2jNY17ZtkqMsDg7bMKSRG8yGEEGoYJEGG2aaPgPejwxT9e4fY9zbR3dhDlIU47GRwAx+1rI1zsz7ac7MId2MgcnC40UXYjzEMQyFPSe0ncYwHdzYwe34eF89dwvynFrB4bhl220PetkFnaewS2+WdlrC4zTYy2LwAaI4n729HEsTmXpCL0uxvfptTsLShpgjMFeM1Y0FcfCTjYITpCOrKTS2Lj/ijEXpiLYwiV4UAm/g8D1zL4XhzY9NhiyfcipQIWkK9fLP4mX8Q5/C8Ao7PmgoUObkMpm+mx9Nm6OPHmRVn2hep4grSSP8D4kQuDDG8/xEO7txAZ/MugjxFw0ppsF6+lRQ9/6OWA+eCBpIKO5XDTkaeB6aoqhlf8b7YeS+EKqc6klhKzOmlLsEgHMq9Jdfm3Oo63GZbrpb0SsXcn48OZBlbs0NkEBSu6Z7TtT45QtW9PZl2lnful2od2o7uIw21rsm8jK/mqaYzrfqubWmodU7mm4zX+qt1aR5N0zqq75pnWrlHpT0qv5ab1o6msTzTNWT8WerU8tVwsh2+kwgila7sZJ6XSRQjjAaIwwiDQV/WHinzWs3c13OXE4DzHOa1qee7In3P+3PuZ16bFdTwYeO2BRq6iilLwr3ASH5PHsLzasizCFmeiDttvVsXY1MVVbfRN4+vr+q36TMFbommSzvCrzLyPZpeDU8bx+qYsxzftQzHbnI8te6T0qr1MY/WpeVOe9c+aH6qulZ/rpDslRiONSeKFct/E9iOZtUOK7DU+OOwik0cR048yMFuALTvcwLISqQgBYXLePCTviB6xwkhZidHuVQiAykS0hS8GgFjiS+bEQErccdKSnBESZDta1OFgmyiEhMkm98s0NEkSfmJLldfKbBFyWYCHAJ0Dm3qkLItkQ4CMLdAPwfOX76E3V9sI7sTo7/Zw4//3V8hrwPDIy49F0sLs/jql78iOu79ThdFL8TerS3kyTO49MxV3Pu7D5E0EsRhgkajga985WWgTgEjG/u9Dm7dvo/m2hzmry6hsTyD1HaQ5kbnnJG+J6UAACAASURBVAJldikVK+Mpi5ysX46xAcWmx5SMN0CSc2HY8bIi5MqWG8Qt77xFcp2DUepxEpTo/RepUlMP56W80hBj92bxsQWnoFMe3vtSR5vUqnEQI1YByZpn3bQ9QPyogCA1dXIu5PChcJ8tVtSIZPw6fsJALA87ImpEbdgZ0TggktLvI9zZwOGH1xFu34czPJTrBV63k43O9cXLSQHm1LkVVM8ge4VY6ys/jIKglBPhdRCve4hEUbiObE/YaDg1RPFA2JthlmNbpLZtLF0IYPuBHKhCjZd7lkgALfDxx391DSsf4ni/6/4kclRC+8nD5CzjyrJaTuvRUPechtKnsl2tW8uelqZ1VvNp21r/ZF181zRt77RQ69D2eL7pc7Ws5mOc9qOaPqJ2q+uTM8J3jeO7EVAdL/vwm7an4WSbjJ/Wz4drGo+hISlztcnDyqyFNEtEVmcw7AvKTH8fdCbA0LWJWHuihRPGibDeKdBsUx2RZ0xO6jsF1yrPQfZLVHtzqupGJbeUrCvDkeL5S+SVnEwq5So8kZBnka5lGTKzrse/YPxNjoOSGcYUGS/WYVni7ErHSPcFw8m4sRply44QKkkrp0/KjmU+/WWyjPaDJbUf1Vp0vqtx1WdRia5EiJR75V0edVC1Mg21QX2fLDftXeualiZxsoiMSWvP5wFvFoVRk9LBJsZVUmXlAc5DzNCXRpBA69f22FcF1pP9JpXDP6ZzcTKd7wyr36bltO7JUM5BmVwKeVFS2dxNEsY5pKzEol0m0vTrT6zh1kwL9wZDOLmL5578PD771c/gzZ+9h9d/8nP85CdvId/PcemZS9jdOcTO9R3cu3kHu7t7eOkr52D98NtYmF/Cj//d3+LVn7+KD3dvYpD1BeEJkxhWs44/+C/+M9RqdfkuAap5CtFeZx8pAV094MlCFkl1/ksWl3q0K9XP+HHcpMxVjrlsJ45R7hoVKlL4VD4gHS95+MXEvwgODbJgGs1ROGSXM97o59upK/IB9VpghHIKC0lMdRfDNXGJFJUEJ0uRm5Jlrogrml5Nzka5eR+OfqyYEhcr7//IiTTuXXnqCeLID4ojDHZ3cHTvDpK9LWG1N2u8B+RIUmadRn5c2B6leD1z9245cl9IQSPaFpBzisJsPATTRKxScu0y3k4SigoLdc97xlTWloc8TnEQJlTAgFWrYW71PFy3ZhDw8iu5fol4iTaDxJk9pBolTNd1zWciztVfdf1X40971nLcU/zpO0Ntr7q/qulat+bVUOM1rJbXOifb4jvTqumaR9vUd4Yn/T5uXtY32Tbfq/VV25zMW0077flxy07mN/0yCAv7x7tsas/0+31E8dBQ374Ly6blSUqne3C4H5CKjwUSXtwOaTgUoTeqYYqwK8+OjMSZ+W63qAneT/kinjYGmHOOIJQ/tYbYF7ZN2RGuearkkiOg53kVlOt36JjKUVXNQOKiXAN0By3XCSVyp2XKI+2huTppzLXcZDr7p/1hmubTOIYap2Un37Uc47Wc5j0tnKzL5YexEm2Y43KMNZSYiIy8xJvqzcHOlSur97jNycolgaP9iJ8BugYTC3x6AuMzASQHwtyb6+BrNaN3Q02OzWWJFZadE0EPAV0C4A1Iky8UoQ9P2jF38JwM1mewSrZ12uCSfUywzR8pTN5/mhpyEYIi2zNOKSQC1AMHQQARkmL+pbV1nLvQwv2bK2jVW2gG80ARoDGzAPg1EUBJ9imxDxxEQHBhAcsvXsT5e1ew9dED3L3/AH7dCKMF8y0sXr6ImaUFoQwJI3i37eWeCE2YUWI/beN+VDBYjhqFVcwdlWvIcbn3l3tyWRi5eGaTd9G9NTQ4s6YCkUiNUiiLQETQAlHL4pSTAme+jH5oRdLbEb191QqgFDzV9HxKd4fc/yxEwyoGQSNgp1wCx5A/Gu9BUogHOjIeKGTvEEmgRN0n+OlaGmG6Zr3q3AuiR04RAaVg+Q4Qd5H3O7D6XRRhH04WoeY2RR2LAn80XZuTxU6LSUSp6M+W2gYUzJQVQmTHhU33u2Ra8BvpDc+iuqNtqHtEwo7nOPoEvCXFE0cxooNDDHYOMLewDIsaIcIEEVJCOCkjYM4EEUEUpI1rWw5Ug98d73uWrx4mU/fxxxxjPVt0PBmeVH81z0nNaZ7JdNZZ/QamPyov0yfzT9apdUzrr9Y9Lc3Ua2rTfIKxyVqWQ7Ns6vT7YSMLMb7GzXWjxnF3mx0+rf8nxWm/DCfKyCzxLE6TSOQ2qJZGs9xK/PCc85yaSL6H8VAoeHKDhLlE18zHwmyGyiaiSg6mXFdxX/P8kMwEWrx2MpYgxd6kZdj4bD+OSLhRc8kIJ1f7zz6rNLuJP338HipfgiND3hwbjKtmG1ufpk0z1jpmGidzL+eeWWt811khbJR8rLkCAyfXC+UJTLmyjQpCzPhqm9VOTtajaeKcRbFqjayG2nnGVZ/1XfNWG9e4s4QGoKdwcg++ZwTEhBoS2pNLxqiP8cDlJ8u/ctdoAGlCd5ulKUH2j/VpPxnPBXmM5ZXAQfuu+dl3Fb5gHP/O+lMARccm/FHYTO9uCORrVENKMgRNHvA5ci9DP47x5tvv4iDu4vZ7H+LOzj00V+awdPkc7NkaGuttBOfrcGd9REgQxkBRt7H6/JP4T9bWsHN3A8NuD57joN6uoTbbQmN5Ce5MDakdwyY1GCWC5Rr1JkNdmgOd/3IgebvLjcyLanFAL6xtjrjcIZDG5ngJlU62oBkR871GtY8kNFXH+J10tsJNQqyd1CDroOBcJOpUBbyIvtULZGJsuJBnv3Bw+ME++t0QmWOhuTIDb7Epd/VUPSCVK7qrVGXLyJrjoUBkgUDfzKuuCtO7T/4vKXRZP+WGJOucK42HqKyXJEbc72B4uIe0dwRf7l2I2BknqiLhS/WcWiBG/OXygNQ6qJ5oXNpKLzlOvKsE7xXZgvA0zHQ5nA8LeRIL54cSxUiI0ASwcgd5r4fu7jaGy8uorbdkVxh2xvjBznXNa6TJn8zhxDqXb67sj8kyv4r3ahv6zJA/fdfnanv8Dv5pmpbRd4aazpDpmkfjpfAp/2heLavZJ9+r8VpG484ashyB0wSDZGpxbZ9l9FnDqQVOiayWpdoZfwK4U/qUGICuj8l64/UnEW2xEYIC0TAU+Q4iiXTfTGuXBPxUo9S+jX8P17GDwk1An8wFVVV4TeoY1TiWSWmBi06JHMeoFZdnOSXo2Sf9EfHWNhjyz6z5k4E6v5OIhfANhdPGhWZqNJL9BqJoGxpWx0efTXtmnWpcNb+0ddyvUT4tV81bjZtWl+ZlqOkaVtOmPVNjSn6mQ6NB47thJzDZjILZU3w271q2rMEEZ/xXO8g6eNDxgJ5tNxHGIYZJJHbJ5YjkhucqIdVeqZvRwk0pF/nY5JebXxEVDSvF5VHj2Zdq+cl8J77z9BeWCzcaWbO0hZ4ZgMZDprCRUI+acDEAaot1JLVIDuufX/sHfPDgFhYWZ/D8N17CM595CReeMjbkZ59u4Tt/9HXYNQ9Zy8Ph4RCBV0fecBEstHDx6tMyBVzKROgIk2lDhuZqQ7Krcl8s21lxSQ/aBcIiguvRuI2NLE5hE6OmXnlO967sJw/BDB4pdgJOXkWQbU58ig2VyBJNsVJIy7NoqJQq9TnqNCiR0S4//a07iIbA9sYBElLYTR+LrTau//QGrv3sDaw8uYynP/c0Lj5/AdffvIEf/c//GsOdPlYur+Mf/fHvYOkzT8CZ8ZDkdA8byV0M7//TJEU/ybBQAJ7cTVO9kRi7YXkp0sa54obhn66xE+dvIkFgi1y3mTs3lpc6ZD0Zz4CE33sbG3J/nh5sIbBD1MhVoFS7zTGjChqxAhe+XxPb+xxjy0rEOyDZmjQkZCUE8bbcg6cROREc4wxZkYn0bxxHoiLEaB6wHucqGopa5eBwH4M8w/zqKubOnYfj+MhopIZzWu7O4/HgpT7HhHebpRVGycSlS5WjitnY6kEzMTSPfNVyOt46/pOFNF5DpvPgZl+1Dk3TsTdnkKHq9Zl7lfn4zjOA7/xuysEwnlwOciLMni7EIBHro9CtlmPbMraVTmr/K1EyZtonhtUf37UvmqeazvrYRz1nqmnVurSsfrP2Q+O1nJZhfVq3ppFKZ1sjCtYQPCzD/KYujpU5Rfku0uZct56LJEoQhkMM+z2Ew75Yv+TnMp/rOWgEAcIwRNgfyPql8JuMPyU9SsGsLE0hzqJk/xEJJ8vSQRyH8P1AEGOSAk7uIC7lU4in2jQ+VQp/UuuHAnK8r6eAHNsnsCcApmEptst303+ui9EI8InxQv2Xz3ynOp4ShEKvjCGR4+Un30z9ZleVVZcrhzl1LKXlsui0uMlaTR4pVZ5fnE/p6zhQNd+j3zVZzZT3Ywq9ukD4zD9dCFPKnTmK9TzqpxPDA63ZqME9jJCGpFqoaPuokppGjMQsXo35TYZiwK4UJBMKmMQUI4Xt7MG1KEACdNICF1+6ih+2FhHYDWSBDbvuoN704c804M/NYEAJ9SxBbaUJNzCAKh6m8GkvntiyGGmwQMUpy4rh8W7LpuQ7Tb4m8H3ebdN6VILA4nVCJlR2nCXwGzUxL5vRUIpYdzCsMc8XphtvxWQjCOs8BxrclHDg01LbAPCMqjS6USx9HnSOcP/BffT2+4i6IaIj6rkD3e4OojxCP4sROzmuvvg0vvWFbyHaPsK9n3+A7HCICwvnEFwGbl/7ENH9HmbQgN8t0L27h6Xnzok0OA1ReDXacadWgo20oIEKS/SvBQEUgwpmjLjRuM5kM/9KJt8gkEQiRdCHxn9EarZAOgjRP9hH3u0AGe8ZI2Fw6GLlGIiNhMxY8ZIbJHGKY4tNfl4bkCD3qBJIngZt+lN+gXeOVFUTyXfOL9c1KaTEMExARGCAwgng+TWxCHe0s4ULlJJ3KGksIgnHJnhF0ndi7/EAVgYMD1aCQc2nY6fhWYeRZ4TUKzjfo/d6tc7TzgXmfZy+nJSX8ZNpY21PAIRqH3/tz6Jx8uttZexbyzHVOIaUayGbvdM9Qo/WDQeREfz0aiVlDuH0cY4p7EZKmUZheD1EeZB6o2YQpzxHVOSCEAyHESzbFQSWnDXHI+pKjRYj9U5knVeJrNOiJDypdkVSqIlU3qcPBgPxxCkGwSYAHUfNfAfX3Pgk6jUaY5lH5EQEYzZjLeXKvTG5Nn69s/Fw7eYbKv2ayHJa/6rlWdStbkZd/JOZJtp4rFetn4Wm1SuyT2kGCsSRQvfdPuKkD88jG7O8WyXSJTrpI8AtkuRkversPVavfnWZuRjlPwIVUrRk8VMwiguWbCYKo7kWDtMI9cvnsPrUEyLBTSvu3M/keFGlY0iOA7tl28KhSBOD3dtRimYtAD120exsFgXG3SbRGCtGHIVmw9G6WpohoCBJDkRJBJt3U54LqoH5NVesq5E654ah/Xk6ufMDoDcMEQ8Tue+qB000LAeDzSHe+us30P/wEM4gR+dwHwdhB60rK/j2P/2ebPa/+D/+CtFehLX2GvK9BDs7W+jjCF/54Sv48j/7PKJmAq/hiW95q5YhiyIMdnrYfG8Ds4057PxiE/O1BbSdJrJ+ip3bD3B+8AzqToAiLiksCswQaBU+6BqW8mK+r8Bb14OM3NT1dfpMsw5Tflpe2gIXrQ+iN5aFKAox7B3CjnoIqOGQkYsgLAxBLAtacSP1Q7v6YQ7Ls+H6RtucNunTkOpoRMRqwpmqUbAiiUCXuDwwyQ3hPqFgEA808qUsx4PrNUQ3nSxQ+hCgsZnB/g6SXgdWe16o7RIHkM0iSm88BLnAKlS4EUwk1mFkFdjz0w6NaeOicezrJOKv+/ykepn+qDStW8PJvNV3YYaIoBa3jrkZFQRP9tf4O/OOqCzzrG2cFFbbmpaH6SflGYsX4M174xJZK6UvNc9pYzatbS0zLW0ybtSO7pkyR5Hh6OgAu1vbGA56sAsbQeCLaeKkvMvmuiS1zXkWM7Mk+Ch/U3PgORai/hADan2EoQjU0ZqcHwRiN4FwlPs3iUNjXc6ogciaLGg62/Fk3tgbI+uUgX4OWBf7TCqdP+1/9dmsI1NSMk35xyANVB01e1zABddBycKfGI0pNfx6o6rfpS1V406b42MWe1nY5STxT3+nVaD5zhqeWh8PP96X5xYCSgqTP807nBMBdXn4lpbiDHZ2dsrgrP0+Wz6uDLL3CNLNQXwMGnhyUCgsI2sLwtKm9bOe5SAORQnKHEByh0XWt7E3SkqYftHFBnVeoOa4GCa8FyemHCCiqVayoIkg0DMX3agmKRZaLTmsBoNIWN2yWQJjK7np1IEukY1EqF7637aHQHQQYhB30c8GmD2/jIRtRwmiQYqDm9u49+ZN2Hsxsk6Mw/0j7HT3sZwDva1DLF9YxtLKItJ6jqdXnsZRuo3uvR04fhuXVq/g+c+fx74n+AnSjQT1RgP1ehN+XkPRtbDxiwfIuhnaM3NC2RdxirA7QB4lwpjx6Rue93ecWgJ1OIhpHjfNUa/zbo4mYnNQo+bX+SN7T3TneCBzXZJKEUc6ZINTlc2o58ga5uHOBSDUslHfIZeDd+W2SLRTHZMAlkKFlDVwRGp/mNCcZiY6uZ7rIB2SPUxq2hEXumK0g+xpsh3J3ufn5zGSQVf6ImNA9q+wPktgWcoAcHh4QOgw6U4hJ4GxinBXD5HHGc9T9/dEZczPtqrlTmp7Mv5RZap5q/nYPN81jvmqeSe6N/X1LPlPyzMtnX3iMcGfeTYvzKv9ndqhjxk5Wafpk4Vo2Bc2O01TU6c8Tw1rm94sudioUkZkNBoO5OpH1H49D55jI42GSAY9hEdHBghnBQK6tfY9BK4lwqG8Z6dDC2mfpmMpJ08ZGM8XIqNwzJyQ3c4+EYEWD4VJInf09Xr9eM1Uv0HHlHH6PD40PCy50AlPSj8I5b6QSxmuC52A8YK/1bfqN57WkUkZmWPDMo9TyWmNPG66TAal/aiVaVvwBaqZRW4uFw1KZY6l0aLX3VAiu4/b7CfOz8NROASU8iZFLlQ6T3QPKc9/IiU1Q8H4lIKPKb0fCruVxJNwfXLjCpSUGdeeUf+iviehIbtIdiwFVywB7Klto9WuwQrr8MWHNu+XfKCbCgXnuQFqDSBygTCK4Mc5kn6I3p19dPtDLL94GUtLAW6+fgt337mOvXtbiL0Uv/vf/jMsry+ivzfEzVc/wLt/cQ3RXg+Xrp7HzPwcon6K13/+FqJ+BitzMHehha//51+V5/VgDdf+9c9w8yMLTuiiszdA9wgYNIC4n2E+8dBozsB2PcTDHHsbB9jc3ESWZPjs176AO7dv4/7720j3C1GBoXoL2+CmI6tO7vpsB2EO0W9NaT2B3A+yp43V/Y89l1w703BHwSM4v8IKLP3VUTAvjkRH3Oia06eAodxZB935uFQHJJFOYZw0B+3IRNlQLOKJKAhFER1LkCcuGNqbzmjF0Pbg+OToFMjtBJ5fh+sFhotj2xhEsfgj8ImMcV3wQMxT7O9sY8alg562AQrU7yevqLRsV17zyfhwj/MAMPtFAZuC+I89hMd1Tx6qp50pTK+Wqb5X4yd79qg0rWNaHsZpvOabrHvyXfNPxuv7Sem0gMg2BG0SoFFCbinIZ/7JCVLmk82u1Y6FbMPUxWgCPYblvBHRFOp/rMjoRQQuidCYOlSqWj0wkhKmhz5e95ArROsHNTHtaguxQCDL8zgNMxGK84I6ms0aiiRD2OtiZ+O+7Fly38g+cy1LjIRxnVIdk3uc5xd3szghygqRiOf1oV+vI4tpAKsmAnEuJdtdUtPC7EKWUEaBjl0o+8DxMd+sc1cde9nDBNYyNg9T9CwpbH+dE54rcl6Phur/D0/CcucA6SDxo3SgNP6TfKjWdVIdZCmSSuCkkRKioxViZGRBS/sC1chB4JSUfzITZvaMKVIz0Se18aj40/rHPuhvWl6RoCydx3BRiY427z6FVUt7pSK1gxqhvdgPMcZJqG5FgRp6ZSsoqEKjLTadodDgTYEG75foAY6mQG1afOPnxwhsAs0UXt9BO3DETetHtzbw7htvIOxEuHD5aVx87mksPF2HX6th2Onir3/053jn/3kNrlfHH/7X/xLrL13F3Teu49pf/D2c2EPcylHP6qg5wH6U4d6de7h1/UNcWb+Az738Obzw0iXcvtnBvc0dvPv2ezjaPYTlP4mF8wsCZJp1F8H5Fvz5OvKNCIdbh4j6wJD2yAfEjh3MrCwid4Feb4hkewvdZB9f/vYruPzFZ7ARbmH/2iHcvZ5YRBPtFvHzTFUvInq0ce4i5SFCKRqKkxGqlbb6daPrPD1uyOVEhIwzzascPRRYD+fIBtmCPGQKZFGMJI7gk6tEKWVK8fIqhAJAzEvdxZSXLwQevDYokMS020fhoho8nypsjswpr10c3+joCuIi9/RAnWxIp4YsoQ46LQnWkA+HcFP6LjB66xSS43q79cF1XAmaWG625SDm5WRKRXXWTe6CMRRQYo8G0eD3GRhTqsOVVMq09X3aWJ5UpnqeVOvQ/Lqvqu9ahnGaXi2rz1qm+s64yXIaNxnPurV+pp32e1Sej5vGNk0fzPkyWc+j3jVNv+G0/mt6NT+fuWaPjo5ERZaAlevbr/lot9tyd808PKcY8o/35XTXynzhYICjvT10trdRpBFyrvGMXCYPBYXXihxRnmJ3/1BkiEigMJ2yQPT/4DeasPMFWLUCbs1wOUU1lP0iz1PkV7iWjXlYwzofIWREtA3c0K8zcEvVMhnLcZJzQgyP8XKpJLqISHL8BZnnXv3t/XQuT+oBx/1RP1Xr1TwiFKeFGLKByXfN/OsI2Z7juHAogYpC7m/qdaDXpbCP3KqMAPkxQJfdIN2RCXz0Nz+y22qb/JGZykQdF83LsrSoxp+Mu1CN5CPUYLm86yTJnYmahgh8epQQz4XKpDSzqHg5QI2uMwlUYsBNClBHO+lnOOh00Yn7qC3PophtYG7eR3E4xM/+/V/j8L0O1pbPIa6neLB5H52tHQwPQxy8uYedK/fx1DefxaWXLmN1pg0v8VDreWjVG4g3Q7x1eB3b1++jmdXhe00cZAPsbQ5QLDXgLLVw5SsvIusMcOfND/A3f/lXeO/aiuiHDvYO4RdA1Ouitz9ENu+AWHUnBNKmi9knlpHtbuFwYxtumqHlAv2sAAFXbcZH5EUIowR2bQ7OkofFF1fgX2li+FaOuJEDNQvdOKTcmPg/T2Ky1I2WACkaHjrpMIGdBCKkx2saYR2XlgJ1Xj5pyBkkd8UQBYb7Yurk3bi5uqC6D6Xs5fAi8CZlTHUemhYWS4T0Ae2LLf3CDcTrnUuvWB71xo0wnwB24nmeL1bzyMoMaNlgGCPPXOTFQNj8ROio8tiYmUV3GCJJaAQphhcnGB4eIez1kQ5DGQvWTeSAW4WHnhqUMWt0fKPwUDvtQDltLM2hOl5vtcxp9Wu67q3J92pdn/RZ62ao7THU+Gn1PyptWv5pcayj2mY1z6h9BSsq6DmJaBgK/gz4R7X6sWftByO5NkiVh8NYQhpxaTWaaNRrmGm25K48ShNJIyAmmKWFSnKkehSgOzjCoN9FnYRJRKTVXEfxyoxXSLlry9WfqFuSy0XhN1paJDfTc+HSJ3ISIiVBU0qtk6jnSjIA3TzTuyTNz4JaoBXp9rEPq7wIpV4ZOplnoZfMGp2EjzImlfK/zUddk+yT/qrPGlcNtYzGjQnFMVInfTKjFvhVh2yHwiw0ssG2a56DgNLaeSwSuIR0wiqhnLFQT3IMsaPSFdFTL3EsQ1mNWFcyuWKxzPTaTHY5sWIAxGDJBArqtGTsaBL77OVGK9lapg9Cigtf6FhNRFhaGRy4QlnT3rfjQVQ+SCTF/QQN34HdcNAbAjH11fMCux89wMb7D7B1cwfd7QP0DraR9kO4aU2ubCMnxdd/+B2sv/I86udagFfD7u1t3PrpLTyo38Pii4v43d//HubmFvCj//3/wu4vdvDO376Bd268iX/x3/xLPPHKeTzxxBM4XLiHvJ9j6527uHXvI9QGKVZX1xEPUoR2gd37e3DWGvAWAlz93EVcbZ3D//LWn+AfXn8DzzzzHP7p7/8BKC2/8dFdhEdD7DzYw/zMCiKqmHgF2msLaK/N49bgffTv9UQPPrADDAojpZ02LCw+fQ75TIqFhQWsfXodFz5/BcU88NJ3XsbXvvSycGfstbZQoUTUeNfPQ8BwJ6jOkiMhizrlpQZ/Zk1MajnoJjh9DfP+m/XwwKEAgVknAhQ5n8o9olAelerFCgyN7RRicIdUuGdTglf3jS1zSvVFCtPZfs2oCpJ9XmvA8utGP5+UPNtybMQ8WPMMvluDR8p9OMSg08VBt4OEdrSjEP04lPvzBpEzxxfHLpSkJ/KAcIju1pZYkaN998bSEmrtNrKCmhGiE2QESkvEk2NDWoWrmuOjY6WhjsBZQy2nY813AguGmnaWurQ88z5uWS1T5axom+R2KUdaKDLhlJnvpuYCgUd1HLTcWUP2tdr308qd1Na0eqbFsX7Gm195Nglb3VCgj2qf5bRsnidiYliEJotCgDXdsJL67g0HcENLVMeixKiQcT0XaYI+12S/hyKLxZgxnQiJi2Wqt1GgN4zRD0PYvgcvCNCgmVgx503VMV73kPUORP0+emGE2kwqwL1o5PAL7hOKxzjEdcXbW0iAHsdiPlapdH7jWcace4xIgMw7ty+/X/EmsWVi9sEIYjxq9H49aSfN8Vlbm+w7ubzmd7xISnKzRGWEZfGIAdQFWu1YNU43tzYzGfJgomwR3e95hYW676Lm0W1kCOQN+KRykhyB6HNyAsjGJgs6FSluSpVTrYEUk8yVuPUznG4KC4lMROnqj9QehQZ4gCY82HwfKQ+9JEMbDdGlTmw6LTGbJkkiuHQUw+8nNch7TkEECjSaPAxoWYl3pQXyMIbDMbOpQx/QjAii/Vicq0RHPSRUd6oFSs59tgAAIABJREFU8Gda8Baa8OeEjkLSzdG/08Huq7cRHvQQFgOR7KQFt95BR4BYutWHHfXhWC04TRuOXxevbDXbxdxiA5c+ex7BErD07kXEexY6e10Mt3pID0JZzHmQI2jXEfWGKHYSYD9FY3EGzeV5JNu7iLsh4sMu3CiD69GwIzBD5erMRa3RxOrlNWnj2g1XWGuDnS56RyHmaAwo4Bjm8JsuvFkX/mwgSAvv7JKYQNlDSOnYmouFZy/CWh3g3PoqVp5bR9rkbOZYuLSMhk93jYBcxQ2GIiRJzMh2XSTGpbHMQZiUJmr1TowbtVyreljp++Ram/rOxcf5lX+p32qgHY3zMK7IU2MQpiCfgYDVHC7sG7UKajUbRN6IGMifsO5zwDeStRRoc2o+rHpdhCfp/1jUaMRtrAUK/8VxKuppnkvqP0aUDDDIBugMO+j1I1ANiN9Es76NmocIFvoUNCpSNKivv72Jg8MDRF6Aq60vwZ2dQxplqPmBXInQaxbhGA9l/RFZoaojhaB03DRN3yfHUeOZT9MYx2el1Hl486fnhuZlPjnYhSPnCNCXjOU/mn+y3moePmsfNB+lsgmUjYliyqPwyyhCaSaSAonkhpH/x/OBVyA86EtFKjj0SFjxA67fU/2myT7wXRAyPpRaLqM8CjFMDOuRPh9rw1DS3aw28lKI1ClY4drT/IKcyPmlSNd4vWQJyjWlQCimlemUP+GcCNuaFRphHR0XCmUSyFFTIu1TWC2BRR2yGm88cwT1AN2jQ8y0G8iowZHR0ZARrhVAmxeo1zwkaSyHLJFa1/V4y4QhLSFynbF+WoejNc7SXXJC89SCQNHysS936v1hDLuUZreDAAWJOJqKtMwc8Zu4LshJMDIA5q6IXDKX2iRizloNhxlEktPOmddx1HmRd74oLkRVOXk2cyFzVFnXkvUxkTVt66RQ5mWSRUDkt7KuTyqr8ZP9NKU1lTI9lQY0M5P1uZpefdZ05q3G67OGk+mjpvWJE8E6zMFAKXcaKMkLYpARPLdh1K84yVzxlB4T4wMEBRks5iXrW5yrkIKjn2hj+lRuMrlwcy40QdeQJYlgfsQUh8QQfUf0Kj1zhV8aKzGMS6p2FWksUspe4VO+jRpG4hQkPBzIBqABlqBWEx3LJB+K0RN7mOLuLz7C/Rt38OGNW8aIC9lWaY65uSWsP3cJF7/0NNYvzaPh1UGzq/nBEF4IfOMPfgeL68uIjmK8/epb2Lq9ieRwACuMxa86z4KZhXlsZvfQbM1gptWGGwBHKfD0Z59H+G4Xd9/JUYeHqNOXO/jaXAvBQgPh9hAHm9ugNOvqs0/gyacv4R/+4+sohsDOg02s7p3D/BMtOfxfffUaDvpdUbN78uUXEc4CUbMQLsHQSXAUD7FKjJdXb+xU08PKc+fx4u+6IklPW+MUiKEJV95Y2QHwwlc/iwa1GciBCRxEnM+U81hgYAE+HTREpYUoYtByMPH0NBuZwmSxDQwz3jMLF87IDepS+hghlwUPITkO5U5NDwRuM4qT06kEJdpZOe+wE5AV2aCerfh652FD9jzz8iDlGjW6tWnIw9BHFmVIk75Q9aQ2sjhBM6iLuiHvCLPBQATgInq46hzhYH8XDx48wMFhB4e9IVynJtoO83OJSA+zKzS8QWMxAQocbd3Hg50OOrAwe+Ei5tfXQVs/7Ldc/suVhF1S6uYA49coEOUzv0H3LMddxl6BUTmuml6+Tg2q58LUDGeMPKktEgj6k34KIjWiwnlIHwNb/S6uIz2c5byTI1Sr+RWGpm+Tfec774QZ8pzjT/MYwz6MH32XpFfyaAe1jKnAIE5ck6beEjAdQ6xKG2y//E/nnA5YoiQ09941Hw69ntmOrG2iP3RvKj4ayC6PqDJbwPZ9+LLO6VjJlqtSypDwrCb1TlPNlG6nMxYKuomHQdcWCpsos8hLiS0N+n6wRGKe2i2JFSIc9OHbBbyiIahXJvq8QOHVZC0Kx0sEWQQ4mSEoubs6PgwfWn+laWoOO8dJ06vAnOXGxrascGxcBdMftTSZX+sd5TBP1Xx8Zr5q3OQdOEtV0yfr03fNQ46x+RaT4qrpP75qpzTUwhpqJeZ9tDBNJzXXaOAquMJx4ngdxvc1PUzJwgSBOQGsK+wcWsgiZklLP+bgLQ8a1sbNIUJJpLhz+LkLn2785JDNEaUDOHVSj5mwbgVEsx7bFQcwXJCLASlpo9VA9jjNYvOrSLlkvL+FBxd17D/YxWDrHtZay4j2e7jz/od4+41rcp+5cvk8vvCdr+D8py+h2a7DjQv8zb/5c9z9yYfYurcDe6WB57/4AmbmWnjv1bdw6423cffv38fh7iYu/5e/h/Vzy9hfWzAUYtPF53/vS1h5zsPufWAj20Gv08GdD29idWcNV+wLch+9sDKHws7Q63WQDJYRdYz/gaX5GczM1uF4OcgqI/CIMqDWbiJYnUf04TaOOjtonmth6aVFrL7wBGbv3cP1+x/hxo3reOrlq1grLOxv93Ht7Wuw2w5e+p2vYf2Lz6PXAM5/+SWsXrqCmblZ5GttZJ5oowjFabUCrH7uaay98IywdEOXuutd1GptkZztJQnaa4uoU5OELAC55ihdivMsyjJERNpyG7ZVE7YbBQs5IWoulhoFQ6Q4ilPUfVpuK1nbE5vteLGd6cGw2rnG2Cd2pSBEUMBBSp1JpMIzqt6QZW2Jlylmk/OZVwO2jZge6pJc7hkDp0CepOjQeUutAer0EptmGQoO1edoQcx0MDzswK7RQUuBvc0d3Lt1Dx/euoU4LzCzuIq5hSWkcYz9ow6icIhmu4F6IxD2ZmzHGPT62NrYxINeH5/vHAoM554sd6hcWcm1VXmoyR4sKfbqXh/fm2cavLHDR+vSkPXp87TaJtP0/aR+MF7TmJdjyVGlHEuRGQqciDpt2RPw82pEAKioQ5HwI91qflwyfJbDUCMnOqltTUTLq9rLV/e3mkfKHPN1NXZENRtxLLZtxoZXdua7zWwR6FV/1THR/lTjNC/TGC/rkVWV1cg38iAuD2Pm49iIMao4FeG0erslKmTkoGRRKOuFVDCJK0rr5wk1O2i7ogZHCC/6YTBcEPEyyTPatVBzfdErd2u+CHVybNlWmCZidIbLne2TKyJXZo6DfhwhpCQ7uayujaBFM7AjTpIYWyqNzrAu/XYN9UN1bDgeTNMjgWUkrvz+EfAbtaFIkdbJkPVV6zyucDTg+mT6ND5to7TjJ/NgEKtRJAGy/rQ9jdF3TZdQP4z9k4w0DjXKMdUWW7Ui/chqHIvru4bVfNU4Pmsay+lgmS5wsC3ZeFw8zEuznoHroM4JpoAQJ0QshYkCtqxTIrOcDrJjYwzhuDbypBCdRdcx2GOLd5JcNo5hsee2JRQ5pcoJpgMKXw+Brbub2N7YxDAOETRqWDm3hNmVBTQXA1E/Ptw8wrUfv4aDdzew2p5DnBjTh61WU6SJ9965i2thjp29TXz9+6+gZVt47+/eQvTLHtaX1/Hst76AZ776PGaXWmj5ddzu/gJ3b3+Ee+/cghVCWPczSy3jrShOsdvdgzVcQ9eNUVtuwwocHGzvgtQeb8miNIVfD+D7HtJOhNu/vIO///PXsfLMBbz783dw790PYDcsOEEN7nxLALo/04R3fhZ7jSEKN8YLX30aC8+uIF9wsPTCBXzKTeHVc9QXZsmBkyuNV77/TXzpe19H49IKBk3gYJBi4dI6/HVuXgehR1WqFGT7c5AzO8PASuA0fNmseT8VpzMRjZrQdCMtx9F6WkwpbZpj9GUuRTtPFqZTChga/b9cOC7mykRu0ctVS/Y+BcOW6x4sqjfK4WkQvdGyPuuTAeJmA5G6LtUQxRJfucYJzUlxy5rnlUBk2NRypUAj+xQcKtnwBOx0sOLSDaqNNIyQDFLs7myjOxwKp6nhe5idnRWqx6t7WFhcFLbnbqeH7lEHN69/gO3tbfjNOq4++RSaiyvw/ABJPMCgc4g47MMnl6kIUA8C0V+nQFOzEcDq9I4PIqqnkUUqhkxInZUAXg608ln3pu5JhnoA6l4960hqPmmnPHS0fk07a8hy/Gld+j6tPPPwJ4JUIlZrkHLOgx72TCfw5ySyajoKMb/ysNdDsow9S6B90vZH9Zm+V+sgUcLT1+Q1gMI0aebI5DXnH/NMr3tUI9P5BcxbbV/iyzh+p9RTmQu+808Ad3k1QsSECCbNExN4EqCncYQoi+D6LuquD25ZGkqi/YWcgnLDPtJBH1ZMFnkhZ1FQXt6aPnHsaVraUI8UP0mlQwSdGWhrgVdaEX2m00IiJeKjCFboYUhnRym9rLmgQD3tPuia1P7LZSW/SyZTge9ofPRpcmwk3kyF9I/vzCPjVMI0fdc4rWvyXeMZalq1vWo8nzWNefV5Mg/fH+dniFyzhg1EpJ0K8ubKn3aMr/qsa/3hZWo6KayYUsqYZXiQsAz/xCqV3BeNf4RiO6yTDFebxvq5AXmfTdYrda1JXfOKh4uMrEz6zGa/BOOyZVFQZ73eaIogBW0H9I8KRGEoZk+doYU7N27icHsPXuDjwmefQmO2Cd+3ER/EuPXGbfz4//5L9LYPRKqTd2vDXh+uE2D9Uxfx/f/uDzB7wUF3N0YtS9C/sY23j67jK//8K3j5B19FsDSPw48O8Wf/4/+KD/7mdex1t3B1/QmsLi4gHRTgXW9zbQ0XPv0c3PUWvBVg/aWLSO8MsbG3g50tAukcMys2ZpfraLdbONo9EgE5p1VHc2EWly5fxQ33FxgMYuxs7mFr4xD+8hyWzp+Hz7vpMISfuNh4+wFe+/dv4M7tu1iam8WTLz2DL/7+1zD71Aq2+zH8uTZe/N7ncfGLT8GvWVhcWUSIDEdhiotfvoILL1+hrB3CLMVRkiB1C5z/0hWRNu8WBboEymkOAqM4CWFlvBsP4OcWkigUARayjuiEhsCXXAH686ZzFTlH8xg1Uk4RNVHphIHW3wrZyLxPLmj/nugKOTUFLVIZaovuF6mXL0otpOj5lPqI+ynQduEF5NwImaZL+GOE5nCXzSH3r9wgpKXZc3PvS8SRhn5InWQ0Syz+m6nORjOuudwn5omNoN5E0KyL3Wr2cXfnAFFqI2i2sHbhsqjgPLhxE+/ffht73UPUWgG++PUv4uKTV/D2W+/hp6/9DO+99x6WllfxwjNXcetgDzff+QV2dvfxxOoSrl58AqtzDTE8RCtydADj1xpyY9zwamLQQ+/JOQ8cGu4rAe5kOvBTS2DG7yWc4WGp0sO677mPyZrln54Dpw2sHoQMqwfWaeW0zdPyaT+q9Qs5wPVicw3Zx6xHPauoBSH/0bgTTQXzMKdqqEw5KVWuHTP/2n61HcZVv0XTNK8J9UA1b8wvCGiZyZQnUaKlzPkodfH+v7QvP0rVJxNqmxoyVsZgVOF4gfLsljEov03Y7CXXgGtB/kpqV+67adqYamDEzQPatyjgF5nclfMQJgeE6z9LIiThEPGgD6QRHDsXbh2XlOz0LEXK84OCqyVCkfGOvpRREGrb5RKkGVie95TZseEVhVxj0tY+XbdSu4OyN1Rfbs8a99ayJzmB/HFhCwpH6pSd5nuZVhkNjpOZayJxI4p8RKVr5tGaHY2zmbDRu+YdD838jseN3gyCrHk0HKWz16N+T6Zz7Vbbr6Zr2mhZmXPQ5YRysHhcUsjC3PHwnYYRKHBgQiF1y3ya3wwyhWpKakAMAJj6yKrhGDLU/EYinANbtiduUg27mGxMCp5Rio2s1Nl6DX2aHGQeEXTgJ5j7WvHmRXOpgxBeJ0dnGKPmN4RyLVwHgeViuHeEjWu30dvqwJ9vYPmJdTRn2qCM8Pb9PTx48wYOf/kAS/MLeOnJFxANh7j30QM8uLWJXW8DTj9FNjTsf6p7rc+uYKMb49zF87jw4gqGLS6peRHIm/NaaBeBWFBbnV9EzMVv56Cbwf3tPSw+0xYdc24s+hQWZyppjjhPERc+QiRwWjbSgwzd/S6ykPrMgFOvIfZydPOB6HLSCIlPi3FBw1hlKoC218DK/DJS2jm3CswvzmDl2fNYvLKGrGUjIQDyHOS+g/MXVwT5OeoUYvDFDVzkJT5HQzQR5RDp4MMucBhSfSxH4lDgkPfVlkhVky3GNcODiJ2i0QkROuJdOK8+aBWGIMYL5LqD1DyNQ7iuJSZu6amGAjQELHQUk/L+jYKOPHwKavXz+oX3crwXNVg414YkF4y3EIe0KU2zkeTg6F1idZuc9bncDuxPeX/OkJuMG4nsMM4Z1xspbh4KAScmTZCkiWFJEs1gv8qNKVc6dJkep4g4PrOzqM/MI5iZQWfvAGGf94VDYZP30j6iLIYz20QvGSCkjWuOsw3MzM7j3t4hut0+jo46mG01cXh4iJZrob7AVVygSBI0Gy46YQdpHKLdaCLwfDnw2W8eqhw7do3fI5+pAKyk1hgn33oCINa0R41o9aBhPr5Le3LwPqrk9LRHtVlti/lI/XEFKAtcamS7uZHBkI+WbxVpsVJYjkPCNcevf1goUHvF+h/7R8BZKSaCazIm3Bf8VQ5p6lrL0h8BFEUw+J06jmXBhwJJPz7RH0qWCH6DAegmI8twnxqql2tjdPUjZl1pOjqLxIcDgaGwdT3CBsPtJBZIhNx1fLEUR+NJoklANU7uhZx2NMi4MjrnRATkROCaKIX8+I086sWTok2XwYZLwDmk2deYlhhtw173aqGcddTY8CyztkXSWT+XcyQE5GggzLyZ8TPwTTMzFFFEiVDAbq49DJyikDbnTOEW3xVeTQs1H4UzRZZrInQt+tfgtRCvgijsN56PxAvr1XqU0h6Fj4CflfUpyDkRK8FgWCcXIQeUDcjpydAojIlCrpjf5Mlg0jl5claIpTPGl+VZVv5nOo85k5/lDBds9E73nMxOSp57yyKwKIC652KuHWCbDjD4uVxYrL+cMy7QeDjA3u0N3H/tOtJOjNm1Vbzwyqex/HwbdNL15mvX8P5P3oQ9cNFeX8Lui/tYvLhC2yy4c+0Gbr3xPhbcJj71mRfw0ssvyeG9/P5NDPePsLu5gZuvvYknnecQNJqYX1vH3eIjJAXvTlsYdIFD3k3TH3m9DSdIEA+BztEAmWdj5tws3L0Mw71dfPSTt7E+Mwv3YAbbb97F3V9+KHqc5z57Hjn9v/Me2vdgrdQRH+TY6x1gGIaYsYFgsYbGxSYWklUUDR/DKIc3BJpkuTc8RHtdJOkQK5eWcP47z+KzAYWrjS3xzLER9nm3mMFt+qIKtn9gqBORD7CoBjYEaFPc85FE9GjG0wUIPA9OQp/uIjUpDl7oJpWSqhltA/CAzMURgKHwXEuk2Kk9QKlEUQUSgTJPWGrEyKnSUlDymzIKuTG8I0uFyyEnxc61wJs16oBz8dNTDc9co6/PdUAdBXJoaNmKplHNcuCGY62f4FeuK9ZQrZPfSd3wQkTvY6B3CDeNQV1bMhQIMIns0I4CfZZTpYxIACXZ4fpoLCzBmZnD7nCImzevwxrGOOwcydXQ7PwMvPkAsUurbinqs200203MzLRw+YmLeObiZSzPLePy+cuiu0+Vx8PdLUTdPuJ6Da3ZGTGnS3Zp5/BI2PXtxSXUA18QIwEI/BoOjdhyNxR5XFI5dMKjP3MAmjeW40+ARZlH0zVNyzGUA18KmKZYq8SVBzifzftEKAKEpm8n1V/tg7apebVtoilyZJVzR/VCrjfilUKAsz/8DjlnzKEqXKEx1ueIetN2TMi1Ph6jAFdiS6q/mkPOTzZWUsQ8mMfHTdCPsohJY7rmYXP6zEzsu75XnzVNKqpwSMuKSwDB8kZo83gSpH4SW67xOc6lShY4CxKZz6nNwaOfI0v5I0qsm+vNGk1N83oz8OAyX54hHBiHLQ6xUOYVSoTCmDTnLWa3BKCLBCmRUMowUdaEf2yBppMdo3PA8lzPYi0OFDp1Za/EcSwhfa7L+VZ+pFDdiieVcRqQxyfnC02Jj/1G78dTSzkG5uFaZX1CSJh3GTdWxEU8NTT5uK3IMeb+F/W4MmQZvgt3UdbLeDrTpHGBj7wCNHC1GnImDLwlpjTqR3Vtsv/8ntK2e1kJp1UotpJsMy+C1ZgvnhIvUWWnHipvo3DYGS1XySdnDTcfWapc2BRgF0YCAsew3D0rF+oupx3esvdc3EQAOMmHG3t48/99DVY3g91qkmeMV+a+imbDwdbNuyId3rRnRW/6YPMQcSdF2Bvi4MEOwr0elttzuL/xAO/92Q2xUEZRvMgbojXXwsadB1h4ah2LV2awcuEJuO0GSN4++HAHizfOY+HZGViRYeX0c0ozF7CbDSSBix/8iz/EtT/7Cd579R08eGMHb/3yLfhLdfQ6Ryj2I8yuLuCL3/0W8sDC/f+Pvfdqtuw8z8SeldfaOZzUJ3VAd6OBRiAySRBikKkZjTQqSxp7bFeNXb6zfSFX+V/43pdz4yoHTdlyWYklWRIpUqJAggRApEYHdDjdJ4e9z04rB9fzfnud3t1sgAA5I8gmd9fpvfZa30pfePP7vIcZjHoD51+5DAbYtVbmYDdrAsiS2wV+57/+PTFHZzYQEQOZPNcEspqGgeWj8Hv46PAuLr+2itqcR3g2yd0OUjIcgvZYUjhBQMAZ4EXLSWEgzXg19i/V8hQEiuJiouQeBgmqJreZY25JQBazCUwGLYKAJ0oII9FkWiEnE7dZBCZDIrCmflxAYxoWJXctxzgMhDBwLjClhfOSkbYWpXWpMkZioKLEKQZSQ2cjEt/SZMcLxGTkBa0bJArlvHpgxX6GH0I+pb1kQfA9yKS5Zyqj0m8YjcdIWLJ0dwvxUU/Mjl5VuRMsmzhyXMw6XNuDYVoI00IC2oiN/zd/9z28+f57ODg4wldfeAkXm120qi7mz5zC8oU1hBatMTrOnFnH4c4BKqaNF599HkutBhqOh269KWlrep7Ab9bg2MpmnDIbxCHAjo2JPxKGvji/KESw5EKyZsTl9fFdojS1Bxm4vP5Ug+d2yVBmr1LuU3r/lGnONnjEdnnOIw597K6SiZXnls/LEzh6okBN3QfUUkQxmClGwzYiYMokVWRP5pbQG+IcfOyt5UBJd/ijfIaTbSHwpQb3YB8oxUhl38zeQWli5U0V7PPscd5v9p48Nvv7ZPsR7Wafr3xG0c6n1+C5/E0mLYyTzCZPBUSGvclsDFreJMKdS2sa/2IxbU0n0qEJi4HItHLHmVjK1POoEqdEW8x0FSyXCp1mPJOFeJqFpBuW0ArBkwAj52nVo8KmIvW59sjEyRiJvS7PKEKCcv3wXjL+jLifEYLK/uP7s416JjVe5fuXbWa/haVwSghY8pRpCklRdEUBT8vEmZ5W0pv733L6x/A3CnPUytWY8xIzfFZOJH9U91c3eJA/3m9f3u/B8zm3S7Vm+oAnLoby97/3b2Uof/RlxZQqBk4Ri9SCYa1RAHVqvzSLidmfNbwTIZrsZMIHMrBo0mijCgdkKWlh485bN2FlBs6fOw1zDHTaTVhaBYM8xsHGHowQaDXr4vsh8yDiVt1t4KknLwuD9Goe6qbHmYxET2E7NUm3clp16DVPfJcbVzYxHE2weLojaElMMSpqQH19DqeePAe9a6JWX8KTv/0y5p5cxc6tXRwPR8hsDaeevIBWu4G1x05j4eI6BgScYRqHY2P9xSeRBBHMiovY1ZGI8bWA1bClMqefAFQMyW0mBtB5bh1BJUONJv66A5+aYphJsBVrD5OZUPplbj/rdCfsV4ulV2nqZjQ5v5lLTfZZgOZ3SlVGZsEkZCzBHFwHSRbDdi3EfoKq4aICWkeYfcACDCzwUuDeR7clAMyuOphfXUCtW0NhspxigsIuwBQUw3UFdMVIma5iISBgBRe9TGxThAyWEqUVh37gMr1HVjwjsqVqHNGnMhi6CZ8wqBoBZriIlQmRi/dhovbomXd/Lxm5Ooe9UAiADBeJCMKcfxR2hn3sXP0QR7duYLFewUKzLUVtMgb70XerF/CIiMF5mOaqDnqUYH9vH0sry3htroM0SnFuYRlzWYE88uE1KnA8W8V0jH3UvQrWlk8hOOphctzDoOJhPJhAN11U2B9pgma9Dhou6AopPFcQtqIoEdwCEj/B5Y6nGhaZjbC8KSOaEju+Od+Xh8nYyv5S+5Q5tiSK5bFZAsl95XHpxRlBW47xrtS6OJem2SlCdMh0lVYghTfK5ygZ9Oy9yvvxu9xfjtgDv8mgeM0pQxdxkPtEKFNphNQGRShFKpYhIfB8rqmrRl3vQSYgz5QpZlzeT4QCqm8izDJ6QnWvIuilhi97pwxFPZcyaSuaJsFx8iKqPZ+Fj8FvxvDwfemi4v25rfA11Lnl+89+89nKPqJPmtvTIZdm/E2GKe3IiPnIM6A/5X34bmkUSTXE1A8klVTJ07mqk861ajmoVT3EQYiUgZlaJtgbWkwLAIX5FJZONMdYXHOsQSRFXKZxGPSfWyy7yhxypsmRjqQZEtFQaKFTa1i08lxByLJfCJXsOArrne9BgUNhJ6i+5ouWfcD3YZuy3U+b22d7T8jdyY5H8alH7Ts54VNu8Fk+6fPJRz/pTFKbnz6bstbn+FHMhA9WBiGV5g5aSmxDSY08xuh3fjhoTGuwHB2NZhO1Wk0m4PMvP487O5v4/rf+Du813wYrVr7ypZdx784O9u/chH/7LtLBBAuPNbF26TT6V/dxvNmDPhzhK+cuwF7wcDg6xO69HVy5ckXMPi/UvwjvfAuVtoZatyGmvarXQMtr4Xj3CNvbd3H2+XM4e+kSlp56DJVTHo6CDJZjYOmpdaw+vo6E6J1kprZO67Zof4KUpAGThKbjXFI9nLYLu1kRn2DAykREAWOhDpqXGYGqq8pqcZJIqcwv/+7XUbH+BXEfJIgtdguEUSCpe0EcIGPSHaNXIx+OlO9kLzKC3IBNCEXTQ85iCqYCmmhVbeQJEPJvEMN0LdRrHBcL/X4gJUCzIMP/+m+4lvxzAAAgAElEQVT/F0z2j1Fvd3Du3Hlcfe8DbN6+h6rhyHNW5+p48de/jKf/+YvQmEOqE3yF5V+B4DhFTLcEApiNivj2Y/r4JV5jukCnJichTpRAdV2CziSew2C+v/L5hQT0IVNim/tr++eYy8otJGRzhkHwQrwslwzNdw5N/4xaRyqpkZbpwTAy6LaOhP2tGfBsT9LbmG5GM+XK8jIuLizBrTWQRxmON3cRbW0LdnY61tCJu3B0GzoFsQKYa7UxWV4SwS6KAngVE5PxRIIEHcNAPA4RMneYVbDiKuvIigVmfm4Rk0mG4ylRVIR6qtVM13zZn7MdpIiN6rzyOL/L7Z9u+6C2yOO8Rtme9yXB5e+SkJXfZZvyW/p3ph3HefZaD1+7fJbZ63FbBUXSIKncdsLfxUKqhDLDtCW+gemEfD7TMFRFMbpGkimjndH22IZ/Ejcx825yXQ7SlIGUU64kqrPvVT4jNT8G3p0c44SVeUUfbRkwVWpfcuh+2/I+03uqo6q/uV3eV64381yz+6Xd9N34vHyO8v3K7yAIFWIcg1gzwirHqJgmtCTA0eEhAgbAUbrVDWxvbiFLQoF77dSr6DYbErvEwixFEsJhvAzhiOMEfsCVQgumKcVYVJ+wv6mSs1w2K2vqonjoFq1zrOymhEFaFcnYGQnP5+Rzy1jPCKmyT6InPmcWVg7MP5Fvwu18bo/C6S1BO/IEU5Y+JUAkohxwDpwyiymEJZqyCO5PKwfRz7SGg8HwCO5cBfWkCffgCLuHR+iuzaG2PA/z4EAmmzFOoIcBfL0Jc8VD4+ICjkYD9A4PcPeD63A2TRz1e9i8u4fd7S0sXlyVoDYyYS7mTE+Q6hHctoP5s/PQKlXkCymcRgvtp5ZQWfEQEIOdsWJJBp2Y30jhLHhSdYWpH8y/dmiOjRKME6ZzEdOYPuIUIWyJxOV7kUiZmiUBFMRCrri2AD6QyRMaN9FytJYbAi3LrigSIB8MQLOsbVXET0Wwc8LnenUuDAWXyoIfXJxRxBxGVZiDGnJV1xDeG8M/GiAa+wov3LKxtLqKSt1F3fUQmQWoXR9e3YV/5wjFXIi9Yw1mlorGmg9THG4dIDuI0Fs7gP5Ncc8j6fvwBz7SSQG/P4E/GMHpVrH0zGkEWSRMmaa6csFzFqhaNWpein+UC1kIE01tJEzMbVXBUNaUsqrzf76pTEcBUyQ5zjT7UZeUeSeEjOZEmtNtYeQUTCqOS4MhnQtyTgpTTOwEvrEcGylLwOqapDmSEFqsskdBKSukWIXjOmCqGV9eJ3A9tY6pJsKCOsROqLRrItBlxMT2qXUXiP0Qccp0ooqUsyTONdHjvGoF1XoNO3tHSFL6LZWWIt1GcUT6TMWiiFl6ppvuE0pF8NV7KwIqRPNnaBi81Gzf8xzpwYesJeV+Hiu3eR4FgPJ87i//yn1ysUf8x+PSdkovOIKKgiiKRtMvnySJIxFsqa2xqc6FyKp4hOY1DbF2iEg3fV6W7eSH1y+fQbYp7E0j6fmbJt/ZT9lW7BAnx5RwUFqbVFAw378cH3WN2f4orzPbD9wu95fffLnyPD5H2Z7aNp+ztIaU7XnP8o9aO8HhyCw5Hwh4VcQZsjiCwxzxtJAKjQSU0aIMlusgIz5EoYt1siAzRo5mtYI0HqFIYtA9ylSZLE8QBBOMJqEUjqLbj4tWah8QEIwPniVwmabMstC6JZXU+Jxq5ighXrTrQpO1oMaD48eiRjSRsN/UXHlwFGZH5OHtz4/PPfwk/35/l9YhddXPXbwpB6QcTHksTmAwbcIWaZrmYjGNchg5OTSiYEFKlNIcbvQnOI5HWLywDL3t4Mr1a5i/cBr2cge4bmIwYjCTiaE/QCtfwsLjZ2EVddjtOnZubeLdzSvI7ylTJctQPvOlF3Dxpcuon+kgjFPohQm3YSPRUtzbvovaiodXv/wi5rCCUVrAqFbRjyOBQIXhitYdkTjpBcbJWIK5BHKSRQtyXfzgjJ4kLKIKpCKxpTmZEz+cLlRGWbPmMH3ZKjiM12A7IjnFqaDGgzURaOJk9LXjufDHiQCgiJRLCYKpJCmxw+kHy3A8GOHu3g6a812srJ5Cq+Zg/+Yu3vzLf0DQGyJECJZIjKMC7+gmLj/1BNafeQzemRZjVrDcnsfxXgY7MBD0x7j89Wdw8ZkncPutj3DrJzewc/Uetq9uCKJepCW4++FNvPGd15EOcziGLehlq5dPY/HpdVQbFQx7oYwny51JYIlkTKjYCpkLhCelEkN+q6XIWfRGY95qgChy4aiA719wjdCEKhRSGLSiLCXDYMS+CaviCuN0pr5BfzSScrb1ThOa6SLME4FjbXmuMBARQhmZy4lKDT4iU0+FiTTbLdTmmqgSDjZMZJ5kUtvdhOfVhfGQ4ROpkDXkQ2sCnddiIYxhKljaoW7BrHgCLpMXdENJVI70pWg79FZRI6PiQ3loygDErTBlOIrYq5UnBHXKjEsmUH5/ms4t28q9Z5j8w0xn9loPHyuvUX6Xx8vfs+dym/uZTSIfasLT9+L7ygtDVzEeEu3PfYaCv51qqhlhBKjSTNOq+Oxkcvzw3qWwUT4Hv0s6Ve5TN//p/8tnlnNONGi2u3/9so06+74Awd/lMX7zj9cp9/F4ed3Z4w+3UddVbcvtsj2/mULKdFQrZ0wSs3oCuDUPehqgCEM0Ofc0E16lhoS4CrRo0EfAjkMhJZDbzY54oBmVTlfk4eGhfPukVWDdilgsioJsSLM/38M0MG/aUrshjhkvo96PTJxjIL52CgIMpjWZ5jqtrli+xLR/SkFpZvcv/SazAj/HTniU1ETKzXQ5wPMI+zeN0pTxpUGJQDQ5EuarGCYWVlZx7/om3n7vPfzWf/FbePY/fQ7PR69C0z1khzECG/Dm6qjOVzExMxyOUsROBd2nT2P+8hqIRhf4vjBXdoTneGImIlEI0gIZ4WGJmT5XQ2ElONjbQWevg9AxYdTawDBFWjC1LxGpXZcIbg2JZoq2JD4rP4VOgqtxP0mCJlCe5FNxpLCIMyNHYdJvZsCgv4HrhikcaSrlN6tVTxYOTdRVryIQqmYAOEMgCArJK6+1quC+8cEx7rx3HcHRMfz+GNEgQDBJcewP4RtjTKwYL3ztJXQrr6JIFvAPf/46fvytH+Dll1/EC199BatnVnHvxzfxp3/4R9h58zrOvnwR3/xvfheVahXdpS7yPV4vQmWujfVXn0L3yTrclRfgdTz07m6jv7+Hnbs7aJ6dh5G76O8PYWo2lh9bQ73bRHutK0AT0ShSUbFTMqczgEQCksmNGDDAIBnuYLRNLozPJuNHhDzJoWttRbd/gRnMdDR+NIJckEwxEpXyg+TC0w/LgjpVGI0GrFYb2fAY+/uH2NrZkbTDS50ObNdBMB7AjxN4TFXTNcnZD2ntGAXwJwmO+2MxtT9x6Tw6ywuApyMY9lUWCB3jKTX/Gpa6p3D3jo+PPvgISwtzmOsuSJU11p5mDnytWpWsCuIuDHwfbrWJ8SSQlMXltXVUGBzK/hSGzqBCxYREUVIuYMXc2YZr6kSbf1BrLJkHCfAnfag3SRsRwsk8psyGEdPMEpC0WLWvFN5nrycmYhlz4VLKYldquAyynAKg8Jzymcrz+fy0iqhPySgJaKKsxBxbMcWLyUdtS3+QcQu6nwqwLehrmt5Lxp5MpXyv8mbT79LCISlWgno2Y1Jnm7K7Tr6pnMx8Zn9IkR/VkNHhfD/+4vfD7/rw75kryubD57AP+JGx4fbU989e4k8ZF5NYDh7ChC4+/lEZsKReQxxGAvjlOi5u3bqFqx/dxjvvvo+lxS5Wl+axvNjBeDzC+ulzYlGM/CH2j/axvb8vkJteswXTraJhOvDDEEWWII5CxDGDcIGI2O6mJ/NFigwlKawKQZlMAaIiYyegkmm7cN3KCVNX2TCcuDJC9/tbve4n/P8xfK4cp0848xMPzY7nJzb8xzn4+WroQkynofjKhSLiBScnJ1ytXkGa9sS06TqqQABNayRWjIQ0PBON9S7OvfIEojxC2rQwsjLkngmpHdA08fxvfBGXnntcgL8rS11EmoE4LeCnEzSaVRTUgD0XhuNK2hbL+RHfJohI8HIpZ0nTZmt9CU9/9UU0qm3Mn13COM2U6ZpR3/R1MxBILxCzCpHhSunMLLdg6o6kXhkmg2yU34ztGZTDqFLbtGELxKKqIFaEpuSskzBSZokZNeoa8ONI+mSuVkV4FOCN77+Fo619JLGGIAmROCm+8OJzmJ9bwt7eAT66eR1NzUU+zDDZHYuG3G7U8OWvvYza2Rbqq214toO7V25jeLePlcoSzrTX0TQbON7uIR0FqNoV9MdD9Al4s7UL79w5tE91MNjoIZgkgs5H5LphALg1TVwgQigyDcNBH02ti/OXLuB3//N/hapXE8hSSXBlFTqdsQGUzhXOgJTPYLYAOz9TtZXpN48SVbhEQCmIo86CEay/XPNgPrHGtHYhCj/PchHZiuZPEjhqe8wLLigokOgp32aumbCqVVQW5tAJ1hDfLeAfH4t23SCOP/3mjE5gEQkKaMS0NpQmSPJM4B2a0K2KjVOdZXRWl0VASYcjMaUze7fu1GBYFCQtuBYFtjqO9g5wleVq7btYX1tBw3Ul35dwsjTRM7CQ2hXBOAgyQ1/x2UuPSyU7EnG+FZ8jleQjRh6rDxkw37uMs+beh5nF7O9ye/ZbmMRMhz/8m235x/2zGu/MKSeb5fFyR3mf8pqlxs/j5bH7bVV2Rcm81H4FSiQMjIsozQUQiLnOVF4iCgGWicRSRT8cCeZiUJaK8BYBgM8+kx1Qvsv9+1JQ4ryTJPJy94lgc7JjZuPkGifpbFMhh9XApq4GvmtpA2D7R/VN2S8/3Rc/LQTw9rPty2fgfcg4madBfnbci6UyXxLH2Nsfw0oJ9RohGI6xu7uHrZ093Ly7g2sfXkPvqIPB0SF2t6pYWViAZbKioLJspMUR/Ij1zhOMjoYYRUfY3j0U99Ly4gIahMY2HMlmItgC3VOGlkpRlyQMYdVrMjeFmVuWVICr1ptSm53PK5GcZZ/+DEGzbPbL9v35MnSZcTLrpnKjMkiRGDESu+JaghTHyGYuQi42LkoSXRLJwgFWvnQO66+cR5QxktrGZAIxhaZpKJHDOnHLz7QEzEWKC3EKM2gp0xAOWcZLadIj35co7DRlrrQugUe5pqTKvDDQvriGL59ehetK7D3GDFyLGVij0o6I9W27Joo4Rs7I/JQFUgyEYQzbM2FWDTiOIqZpxCIvzNlmcfEMw70BDm/cw8HNbezd2EfiR3A9B95CHRe/+jTOvnIRhWuJlp8cBvj7P/wW3vvLH2NpfgHVcx1cfP5xFDYjRieIzQjnX76I9edWUNc9bLxxCx/+7bvYee8uXNPGxRcuYf2lBRwnwHAvwNHOEfRJjgoMbPzkCm7fvILUylGfn8OL3/wqvG4HzmINZs2VfPTq+jz0K5tIbwzQu9nH+3/zDr5W+xrufbQhZnfmvtuui8fOr8NsGUiDFOsvnoWR6wj8IbQigW1kyIIxwnEfSTCW4g6plkg0vJ5OISanwTDM6ZYCEBJwlSBMJpJbX2k2kU+egWY3hCj9fAuX0oCaeoqBKy2dWhwZINNNmDMveebdDuZNFoZJYMYJVhaXxBQZmTp646EqIEQGniRwpKCLJAWi3qqjopmway1UWk0koY/tO3fQ39nG/Pw8zFoV9JNbtiNgHKwbPdddkgyM69ev4tbdTdy8eQvrS4s4vbIkLpTheISIQV1cC7olKZdWpY3l1RXUGi2JmNboRyWD4Dq5/5oPdJP4jqcayiyDKJkAv0VAm54126a8ENuU7XmcfyS+ZVrUo84pz33Ud9m+vGb5Pdt2dh/R4BTVUIIhLSzqoywtnu6A2RN0V4U84FrwbRPb4z42N+/g2aU1LNZq4tqj0FgKPOw39p8IfSRRvM30M/uMaru8Jxs8pAkSkIjCxPS5+OzlOWTYdOlxzvDD37zP7PW5f/b3ybvPMDQel39Ty0bZfvZcbp+cO9XQBZyTwgutjQUZbQ16MBZEx06jA5ZTtT0Pze4CFk+dwblzj4mAmichgsERHMvFYX8o1z3a38ONGx9hc2cX1WYbhlvH0XCM6x9tYDAYoN2oY315CefPnMaF8+ckcl0zLfiUyNNI6Ly8/3TOcf4wup1Bz3Q/cZrK8wvwi0jcfKVP/ZlO8wfazwzpA/v/v/zj82fo0qv3u5bLQaKxpSyfghSkGVuQuqj5MAhMFrGJFBnsFlMaIL7o4SBH4rN+rw3P0cXUY9oWRlEgGhcJDculcqEymCiJ6AvK4JjExA4lmIRIW0T4IrFTBFFFy/pGDm9exziSqpUg4TXEZsnyrSxtlcApiEHvSsCNH1JrB1zTgk5//76PiFo2WQUDdlwLFa+K/kEfOxt3ce+DK/C3+oj2YxQ+IVXHGG73UOnUcOmFi8hcmudzxIdjHN7cgZfZWFlYxqkvnMFjLz8hjOZg0IdRd2A2bbTaNowIcO/UxLzLiDzfn+A4HMMZz2FCSEbDgFurSg4988itwhCLQWt1DtZcE4tn15HRglE1YBLwAUCl4Ug8AXUJPc4QHhxh68Nr2Lp+E7c+uoZIH6HaqcIzQyZxYRQOJG0uCkJBWDOQSDiZnoRIh0eIJn1h6EmRQko7Fqq4Cfueud0M8LENFzqr7rD2uN4U4kg3iDn1u/9CC/D+1JMQTWrpQn+Z/y7EOReUPqbt0MUSGx5iatLMBzd00SL2Rz3olqXANBgbYbDCmi8gHVlmoNqswuqwXF2EyI+wubmJ460dLM7PiznRZlphEBKLAwTv8BmsxJxdy5Wc9v5kjEajjjphMZNA3A90N5Fws/obtXD2j1mrwWB5VQpFWoGM1dYYDCYcnTmxZcSwsoqVzIr9VxL78nt2H7dnmcSj+pvHy3M5diTIRBSbuqQfdcoD+0oLwqzlgEyQ4y8fmuWnGAHUjIXB0tJFs7oIZbnKZ2ZjAbRSpuUiYZUwS7AugiLHxDbQA3AtKPD+7hBeM4det9HlXGMfkjlmrM7IQlEKGEkFYVFsUGyB76r6TjFgidCdvg2FwPK4dPsJA7/fx6qvlEuCwWnK+qSuLa8yY92gQMX2/LB/yz+uv3L/9NYnv8ncZzX9clzKa/CbY0ThI00TSX+ka8mtVkBcheg4AatIVuvMV7dhWy5cp4Jmo4rxaITB0T5Sx5RaArQY8flpJWKtdMYUOrYHt9pAkhvotjvi2yFYFasJDgajaTlgDW7VVqZ0CSDmmysXF99Z5v802p3vmZGYTjOdyvcgsIz0muq6shs+2ze79hc5/7Pd7T9468+Xocs8VdHF3JQIY41GSMaH6xI+YiGGU9iCvsVJmuaJ+F3zlATNRODT0EmQETXpNdsU3w9t7py0RBQjY8jSWBar+LR1DVHCCsk6DEaGS1SzKqrByGtCqLJmLys4aUR0YdnOIkE01qemTlIWmmcZcKlBY732wkSwO4QbkInFsOZacBrMXddQHIf40R99F9mRLzjfecPAF/7lK3AaVfQPe0Lge+kYSxcWsPB0C0W/QLQZ4KM7t3H7vRsY3H0F7Ust9AZj3P3wtpi6tbqJMy9dxOnXLiCsMUjQQ6tTE2nfz3KM93NUYcKueLBcZn1qkgI39idYIORqkqNa8zD32Coqp9rYurGHC49dxMqzZ9Bcm4NVs+EHAXav38XhpIfVF1fRMBYx12DuNAleCIc1TKNjvPfmdzA+HsDXe6g9ZuHiM3Mwsl0MNgYIRiPETBUiOAVrdyeBmM115owSRtKiVmdJ+hYXLpeoTVO2ywI0rNqkTG+NRkOwnYXRGxoqHqvKOaqE7SM0k0+zchSYjDKbEk2eQTxiyiHpZl1YLZXKacIapOSbg8rcMm5fvykxE02HIC8JMj1FGEaoOo749uNJJHjXURyALm0rrwHHx0CYY+PKVdy+ckOB46SAOYowDHpo1OsCe+lHCXqHR7i5uYm7e4fECUJtYQGxaWLzuAcDsUTdGzmzHXTklob6Qhe15bOoLi4gJpETzpcKtK5RiM4p7htFMFWgpMocodCqXFklc+C3jAOvM8OM2J+zjKHsX5FpzdJsTPlYFflQGikFsgepZXkfuZ6I08psXibbkGbT1aTOIx2IiRkmjJttFFXIRZgXPPAp+EkufnKyXMV26QJhDrhpG0ho5TE0lnHCRgy8dejjO7eOsdV3cXhzgJcSD68s13Ha1sQKRsuaQF5nFBjoHiOSLPtKoXzRQmjxGCGQxWWkhA6+qjz3tN+EIolLSMHOyjQVFw9N9jriJFblhSXqvWSyjH9QGr/g8pPIKNI2dQ0pelkydgoerDZJpYcf9i/pJI8L/ZvJzeZxIgRyRFQlugKW5qBeaSFgwFvio1ZrwM4TjAd9aFEsxVrItF0tQ5D6qFuA120ijj2BI17qtESwjeMQ8Yex4IMsLy0J/WRaW7deRRTGIhPRV850TpYGbrRbWGk0JO3SYA4+hSjDFO1etx04rIvAapimKXntLKjDbuA7yRzixJPJJ6/9M/+bduGj233iwUef8k917+fL0GeEo5N1z9lWTmAdqHkWcl9p7UQGY4qRSr+QAnxSuUulLnMpTxcW/U+S2qAWB6PJme7FKkLU9kTYo/XNsWBmhOtUCEWJYEPnsvgJuEKEJNNgudVYFg0x2IlLTqctq7ZRUOCHUv3+vR386f/8v2N8cxftVhcv/MY38OLXX0GNgfa3t3H1Oz+BPdJEqsWCg8dfewbdVeDU3ALOfX0FLidqlmD77gbiAx+T3Ie7u4Oj/gC33ruGx7tPCi4hzVdBEKHV7KDRaKHbrOGQAWSGJaAjmWYhmjAPneA4FuZPNeE1LfjJGKbpYNTrwSxSAYYoigBLZ+u48Pw69t77AD+58To+GH+AjDntYtrOkY8SrD62irNFHamvoW47UiHOcjXEyQRPrK9i5Yk5eJ4Fw6ag5CPKfEThAUb9XQyGAzHbspgMK8S5joFm3ZOCOLZbwfzigmhzNK9Rq+OCnf0rNRQubO7nZ5bRzAZNycHP9B+1cTJvTjgFf6lIKZkiBT4IWEac0MNvShlUqzsPo93GaHQgfsYFuwbmiPskVrYDMpatnS2Efh/0G1LbGx0dwiwm6A8C/MWff0vK2V5++klwvl25el3KrLJaWrvRxDgI0R9O8M4HV1CYFlpzi6hXHbRaVUSTAUbDCdIkEFNkkBUw7SoeO3cRj3/x19BYXsM4DoSlUSOKWaFP1FfiuhOVjMxB8iJFi2XcwKyxeJbZfqZu/Bhmz2t80jXZv2WQ2cmaF5MzGTfXM1e0GnNRozhOEnRaIGXGBEGmDAEtg0erAAv/cOYL8iELPTGGQEfKyo06cHUI/PWdbXz39i5uxQ5yex5bdw+xOQqxuV/Dbz1zFk+6CjaW6ZgWn8WisELhvUQv5DOrXqNQJFo4tWWhWyqg45PeebZfKWTL8Ez7r2TSD/fbw9ebnf9sW/bQ7LU/bpvX4vn80FpIoahZayL3x4jjQPzasF2Mad2JQtRpmSMyJ9+5YiuG7zgSW+M5LhpzcwIwQ2tG1a3CnwQ42N7GhQuPY2FhAcXpVamkxnvRpB7HMYb+BDENlY4FV/dQNWxxJbF+QbXZkGA4ZntUq7QeKgGT2rhYHqYuiakM/3Gv+Uu7/3Nn6Ox5yoxK/uIvNT1pguMWcx3jTINPX+B01YvJjTnALMAAhRksZ3J1FCzlSeGcZ1MyVhq/FAghg5Z/QIVS6jBDmhkIGXilZUhNQshS6qaPnfmRKjCFlgDmxFMvKFhIhRGp0ARjmyYqzzBR1214oYbCN2EGCXb/7poQjRe+/gUc394DfXmVigMtTJBMEkxGE8Y2oelVMN7s48ZPbmBz8x6yKoOiavAYUMeKYkMTvZ1DDCdDNBbamDu9CPftKsKNMfbf2UKt00D7bBd2ANy4swGnaaA678FrszZ8AkezYLcLaA1K7THGB7vID/fh2oRPDTE0geVLFl78zTOYHB7Dz1McBxNUkGFxqYvVhUVUmg5q3REGo0PUO2vQRStl2dAE/cE2LneXYdmAHwyRZBPYnoHllS7OPb4iUfo0Q1JDJ0Nm4R3bJsqcJ9I3I8TJtEtm/qiVOEvoeLwkSiVhetQ5n2afyI2iMSm2QYGfViLOHBZ/EdcPS/qKq4ZWmYRpEFh5/AJGux6KyTHGgxGquoWMaTgCSsKsh1S0uoJBj44htad74x4++OgOjv0xvvDUk7jwzNNotdtgjcj3338fk2GA7d4BJpMA+0fHCNNMBDbb9dBodWAaOex6S/LhszQU/+bWYR9WpYPG/Aq81py4gQhPrBGBK2ZwpoLpPRF1uRz4VnzRqa77MHOY7VP282f+UJ2dmqR/5tnTvpbOmprWySAVBSAz5+omi+Z4kGnS7JqLG2gAHbdHKa7sDyUS/pmFOSxXdHRsVUzHlAsxnU9HZAAfRsD/+f4t/GB/jI3MRVJvIzMIOmPgRpFhuDNA5mzDX+vipY4D06Y52pchl/g4us401ppQaGTMc2ccD/uYfaoiM8nQJfqCT6y6jrsEK7zsDcVMTxSYRzDzckweNc9nx4c3kIpy9NOX2RrT+/JuvAdT00Qlpywnj8CUUPFbCuU1DQp1OTzWhzCIq06Ea1sK/TAqPR2PwFRNh1YDw5Jc9UmRo9bpoOIRK0FDEKUwNAtLc4sI3YlYMpinHgcTqcZmM4ZE6jQAmedITJFPZa1VR5I7knabx5G0rdfrUkXQksBiWkruM3Tp0LIb5eX5Q/Wn6uxf/f9PgqEr6XY6NmI65yCqhV2ruhgEsURC0qMutIg+Q5pEZSFxEFUFG7WoWP2HrHxqtsoUMAg9olXbxY0f38TeR5sIegfY29xFnGqCbDS/PIfLrz6DC195UohGnjJYg6YplULHiGIWOuBO4tOnOe/JOr8pYSpgmybOrZ2F77egE7Vr4wDvT95A0D/GjZsfYWFhHn8yFrwAACAASURBVE5iYXBvHzSrZnEBxwQ+uHYD73/7x9h+cwNzC3P41//Df4Zmt4n9D/cxGfw9/FGIo8197G9vYeHMHF74yjMItnt4/dq38ePvfh//8PY/oLbYxoQY9X4Pz7z6JC6+cBaVkFGhEfR6E90FCy997ZLUb58/5aC3fQ0hAvjxBG7dQcWysHypjoZ7CpVqXdQmifD3LPSP9hDEPkxziNOLi3j83DlsX93B9fZtsOZ5e6GCsxdOibY+HGZY8rpYXJ7D0sqS1KmnSZIm9VJgkyVIwjwt80YCUn5+iljNMJRZ5lK2o4DwC2noUyLIaUT5bxq3VD6OEEOWkOAxGq7DOIZN2N3TpwW2dbS5ARz3YRaMD6Bfl0JSJCZjav0EKhoeHYueuX10jPc/vI6vfP01PP/KlzG/uCQAScvVCjLbwNbGXezt7OJgMMTRaIRKowvdtgWz/u72Du5c/wBnTy9LYFx3bkncD6PCQqDbMKstpLotVewIAEJQGz2jE4EpnspkfEL3xBetNHPFMDinlZBUvnjZv+Xv/2DfJT2eIdIzm3LbgqbtqZYmSrBhYlRoeP/Ix5+/cx2vbx6C8LffOLuMrz62hpfWOmgQsMlk1oEOLoOf7Ef4oysb+M7GAaK5NejNhrg3iM/gNtqYJCE2Jwm+9f4tDHe30fi153DBK1A3Kegxi4UlWjmDDQFhEW86s2wMVY1v6nsTzbfsO3mPsgDNJ3Rg2Z5NSgY+O9fLU2fblftOrBvljul3uWz4PRM7d9KK+8t7iJBEJETJ9NEAxn4UBSq2raLLiX3g+wiDEIPDI9zZP0Bq23j5a19Hba6LIiAqXE9iJdr1BsZZjgoxGwwN7SqxFAjnbAokNXPdqZS5LKtsM4jYQbuxiEkG2GGI7sIC2p05mHSlsYqbCIbqmw8v/XMykUn+77sjTl7ul3zjc2fo5ZpW2jQlx+mSphkcQM214JiRRI5zonFQySRUkpCOjH7yqUwvk15j/V4dVqpK+VEjJ28n1GDQ87H/zgaOrtEkOoEZFchHEbLhAFrhIdo6BoPbzIqBJA/ENG9bpc+mgM3IYU7wLBNCq1s2IV6g2UDKVKw69doxdMNGq8PqZAnuvnsLk/EYa88/CX8QIN02EKWxRLfyTbMoxbg/oisWba+ObqMJ1nhNdR2jIAJrp4x3R9B85cfSrACNRQ0LZ1zEez6ysYnjwSYyLUa3a6OaTlBJxqiGJibRMdJsgoo5BNYzQXFqLIYI46H0YY1V1bgAHR1p3UAEBg8mcD2mUBU4DnqI9Ak0J0O91sDq8pwEytitArUVE5W0ju5qE535JiZBBrNSB33djXYTBJKgwMUYA9F0JW5cydNCTJQa9sDyk/0P7FE/ZvdzjMt58Iimn2kXp5rMNjJ20V7vy4jUeETJM4g5HQkYhu4YAtJjWw70WgNmvYPJ/hGqlqvScfQcfh5gQuCNPEMQxfB0U0A7Ng92EBQxzpw7i1qlInj4LLPL0rkxsyoYaNdowRgEcLICS2trsL2K1Ife39vB3nEPnYW2lFiN+bhZgogaY6WFw2EI/WiA+UpFKvfkLO2qW1KbmnXCS21RYFJVvhWp49TVQF+5Cpab7Tz2MQUmWVOzB37e7YcVKTIbXotW9On6FdlOdqrB4CaDYMktyHiIYQ/DxljTcCc28MahjztGE5Ee4oMgx/kMeIbNKS/qOgIA9wLgyiDFjdDGuLaERK8BFKajCVypyEXjvonM7WBvEuDKMMZHvoYF15AKerQPpBT2aPajA0Aj2qIS7PkGSjTikz44oSnQTSmZQu77qRYPdiTnePk3O7+5b/Z3OR7SdnoJKkSlxs97lvdlB5f7S7JaHuP57HlisDsVR1JoUz+UlEhWE8yjGLUphgC1Z8QRDne3MAki1Gqn4FQrrOaE4HgsqZqEpA5DlWfusvqiVgFDTCziEWQ54jBAHrI8sKq5znE0GFhsmnAsE3WXFkzaTRmmrKwfpB0UTtWnVNGUy02VNRUuPz3+qy/2wOfO0MthkHXMHyWRFR8PUHWIpkYzITVhtmIQj0rz4CQVKFgxa/FEFfWqJrgy2lOII8ompem33nwXN9+4gq7ZwPnT53D5icexfe0ufvj6D+AEOfJhKIuY1czCPEKlUgeJI9OWco0pSdNSnpJnTMS6HJzIPh1CFQfVhQ6OzB78yMfjz63DdHS889YHEjT1xPMXcP3KNdzRJkKMj7buwcwuY26pjtPnl3B7q4+jw018+1t/gdjKhPkXzhBW3UdixcjDAwz3NqBbBRbWTLz4jYuIDxMkgSYLCXaKpTNdgYQ1a8xNPmbWrdRWb7dd1FyCORTwWgXcSgN5pkmEdcVzJJCF+Mv9fl9Sy4aTsUSqshgDgSSqNRftbgvt1rz405bPLODyq48h9COcWluQgjOVho4kb8B1PSmoIB5QYmJP3RMcOY6FYu7KnCqlBqcStyIw5WxQ3yUh43e5LYRMiNGDbX/eXzLv1NSZ3lQRRJlbU1pCAiPMRtMkjY0lOjWnCq89h3F1H3E4wd5wAs9jpDChfi3keiiph/54guFkgt5kgHOXzsOsOPjo3oaAzcRZjsRWpSklGt10sHL6DB7z6iIUkniyBvr+/r6kuC0tL6LdbUscydiPBMEOtoOr12/h7Tt3cfrCBVy+/AQ6tZqAErFmNQvj8EO+LileswxChK2SQM5owo9S637eDv4Z59HORluaYodiWlMkndYXukCmggchRdmKbJKVAX3TQuDVMcxNOO0OJmaCwyhDQp3AAA4Zyd6P8dZeiL+5tYfroxx5o4MimsBJQzzRdrDY6eDG1gH6dOlZHszOAnaCAf7o7VsYrjXwwqkG1hsuPBr+CWSSct7ySU1IqWAKVlOo2PI1S/bD35xbyk6ojnJbtOOy8af4Lhm4XG9mXNSaUGNXXuZ+29mnKI+q9cf7yzrkf1Ohii4BiU/JC4F+1uNY3EeJP4E2GSOOAoSRj8N+D92VdZy9/KRo11RYiNGRJIxujyTuhJaRra17qLDGQdUV4J8kShGMA2SFrrJmiNFuEQWxIgBTmmmi02qiWmuAAqgELpOZWybyjC5TeXsZe6EDsmjvv9evtu73wOfP0KdSpJIgmU5zX9KlcFbxDPEfkqHLYDJamu5MTsJcg5mrvPHYIOEypIwnF37OOtZajrQg3rXK8R0d9nC8d4zF1Q6Wzi/gqddOo1bz8M7Vn6B/3EN7NC8IblFOOE4uxgw1zwUDQDPGEtkmopiR2KyLzmptISyvqqp+1SporS7hI+M6epNDPL9+GRefvoCdfAiWHl3/wioOju/B8RKJgPb37mJ0sIOVx6owi9PIejvYuXYP777+XbgtB489s46vf/MlHOxuSkBbfVHD6PAqojSAazhonCvgXqiJ77ndbiHOJhgHE5hWAK9eQ9OZE5PZysIqhr0j3Lt1A/1BKIEqT33hGRimkoYrjDLXGQSXShU79n4aZjBzV/pNNxJYXgkoaCCMCtRbLlqrJg72jsFCMtxXadbhaoxizyRyl0FsKsVQ+VRFUBNhTY2v6C/y+0Hic58o3Z+kj2LibPeotvfP+tlbpdZywlLoQ5k+DoVHlZVOqEpThElqM3wWCpGuWQNaJtxnXFx968d4f3sf64ttrNe74n9nERCbHeDZWGrV0FxbRqUzj+v3buEHP3oXG3d3EMUpLjzxJH77t38b7cVlMfGTCbOa4L/7wz/CtWvXJC7h9PoKXnzuMmquqs2uM2+YsSMU2cIQNza38ObVq9BcG3/wB3+Ab3ztVQHtCaIIUjO6fCepLHffCFZqb+yp2b58lHD1cb0pffjgED7Y9FMTX/a4qq2tuCBxu1kyWLlDGI1NoYqXS2KiI44RBD4q7iocxg0UfZl3XKfHAP7q7gG+fXsXb2wnGFltFEzPTEO0sx6em6/g955ex+kO8P6Sg7+6chM/POghri/Abyzh9V4Pu5NDXD0a41+9cA4XHAMdEYhiIDWgkbZYLIyjIU+in4rkZ1+WXTL7+twu99O/I+0eEk5nx+HhcZntWLZT/J1BnepPQJEkYl6tMWnDKT1zDwoVEudezglm8GQpjYKi3Y3GYzhhgCIisMwQCH30+sfY3N7CwWCA5mkFSnPc60MvNBzvbmMyHEgfzM93kTWquHf7JnZ3dtCoVkQQpW8yNDm2tHpZKHQbhslUuBoGKQtPpejWa+K7T/leU2vZzGOfvLrQAulH9QKz/XvS6Jd44/Nl6ByNmRE5kWCnM59DZjtEeGWEqYouF4B+kZIJYk5pgIx7OmlLrGBCw8p4c2ZkmMSsQqbh8ovPYPL+ENEgwo/f/CFu3b0iNdIDRHAsB/EoQtCbQJ8z0XAruHfjHvq3j0QD7pxfwurjp1ExmSIWsJSKVIMjmDoXjmEBc/MWjOoQvrWLXrqJsdHE06+eRZzHGAYbcNoR1p+dgz92Mb/q4Wj7Cpp5HVY1wuMvn8ITT52SyFPixjOQTa/2YbQncPMU9aYOx6vAtOqo1evo9wcYDofw0xH8yZFAl9abdSzNz4sfyq5VYTlVNCsNKXs436lhNBqi2mqgRfARqW5OlpBIwFHFZRUaiirEv2Xu0FS9YLQbc8clDdQkLgeW5pZhP+4iWIlQq7bhsvoXtW9NF6n6ZD0xpYgO6CnnnBnqkyYlASuJTvldNuDxh/fxmCxsul9moEHLcz7Ld6lBMZ2ntPCQtcjUFHMw4VsYnKV8eczLjX2m7bFMqodRnGBUrSHpLiKu1zHINKSajSZjEcIRanUXLOG5srCIQZQKNOtrX/0KXggS7O0dYvPeLn74vb9H3XKl78MoEXS8eOxjZX4ercYZPHZ+DfW6JZj2VdeSokFhHMJwHbzxxg+QVDt45okLSDQN3XZT/JmEDCZ2QELkPbGMcLmoEiZi6WJsiJjjH81Y2L/l2HyW/vxUbRUtlqbcJPuh+CQf4VLGSTwDpw4FewofSZzDcBjmVcCzdLgm2xUI4wRJw0HaamMXwN5Rjv/rw3v4MMjRr81DtyrwojE62RBfWq/jK2tdfKkD1AA05hzYFxdQqQ7x/btHGOUmskobt+MRooMI+tu38BuPL+P5touma8NIysh0NUfU3JyZo7IOpqSJLzR919m5P7utXloJVOzv2T4v5335PduW+2QcT0zSUxo4c/HpsitPk2U4ew/OfcYWEa2SrkbGgehZgnA8hD84ghaFOD46EHz2nf4xltbXcebseYnfUBa9Y4wPDpSCkkQCbVyxHHi1KpgZcnjYEysgBzDJSZOpaOkwHAe640CjyzIjSh1L3DpiJaD1S0XvKTCgk4d/eGPK7elGmnnlh1v90v3+fBn6SXdz1nNB0199slM2OGCOraFeq2CcsVIZkbuYAqGAPBi0RsmefkDicecGB5j10ZnWpsHVXQn+GtkJTl1exTf+zW/jrT/7Hq69+UOk/Spe/c1vCHM83hmgQ1z0vQlqlSYqFRs/+WAD7/7xm4j8CS5+4zwurdQx0UZAMsHEH8DhTApiAfDQag7qbg1PvuTh4rOXsHyRaTHbcBoxrJRFUQ5R6+S49M1l8Sl5FQJ9DOHlGmoVE+lqijCIoaUmwsJHvdnCuQvrcPctjCY+Hj9/Ga1WS6Km6ePmgqLPSvxdNG2bhRQ7INa3BJVMU5JILButOlCz0T11SpFPWjamATssj0qiw2w8gjZRO6LfnnSVSrySmVj5TQlfRQQMNnxc/1EPt25uYP3SIs6eXZwSZYn3lQUmE4uD+RBVIRFR+oNipUQ0+6TPw8Ts49p+2naz54uGynrZUvCHxFSTNC/67vwohO0wICoXH6GyOBiSmfDWO++i21mC12zi2r1buL1zgGhpGUdGgSQco266GE5GWG02YBYKxjYPQ9RMF9W5DiqtDlrNLtIox+hwDH8wQTSaiPl2GPpI8wKVZ+sKpU3LMJr0UBgxKlVH0i81W8c4z9AbDnDjo6uoL6zhqVPzeO6VV7B+alHmI3s3npYLVQhcdFkxuEvlqTMKXJJAp0yEbbiu+J4l0f80PnS2Zd/zrzxvto8f3ubqJKwqr83pRq2baaE670ubCPO9iYLHokcF128uaHd0ezFjhQGojqvDzApUiB6ZpshsEz3LwA8Pj3EctXBrYwtvjT2E1YYg6dmjQ1wwffyb157CK/MO5qkoFPTvAmdMSGXGi6fmcGlxgj+7fohrgwBacwlb0QR/cnML13eO8N//85fwpKehwTxsslJaDAlVwHVEU8L0o6iPCuoViGfiUJQHZ74VMmFpdVREr+xHNiv7k2NS9mu5r7xMOT4ULmWBcrGKQDFdW9Pr3Pc+cz3TaqmO65rK7+8f9FDJY2j+RPLOCYpE49L24S5uXL2Grd09nD73GH7t1/+Z1BWgEtViSWQ/xE7vCMPjgZRIHfkBxrqBiD4RQ8PuUR92tQ4G3DGlU7wTjCq1dOiui0zwPTJMIgU9y2JUzP8XQ9l0fuhlLQDCMp/QDtKiR/Vq2TO/vN//RBh6OQCzQ6bsLqT3FddExc0QjDNkBWNXKZlngizGDGGd0ajTMGVFYEgoFPhLkWRwLB2JZSBMAty7dxN7+5uCevTFL72A80+t4tt/N0Kq+xgPj3Bw9ya81hmx63lBgG5uo++PUE0jFMMdAEPEYR9GEol2qEcJ0igAIgdOs4nFNRtxDDQ7GpwaQbOJ622hxVxPKJjQvb0dWLUKzp85i1q9LSAZjQUPo/EARURma2F+roOltUWYFfrvdXSbC6gx7Y1rn64Ix0bFIySOKsvKHiTNS1VFT6UYCPIN1zilXkulttAzkQB+NMVQoRnW0OB6AEHIDjf7ePOHb+F4MsJ//J/8DmpzKpKctYnJABkPdLB1iJtv3sWPf/QuxsE6vvGbX0a7PpUGJLZajaeYzqQ2Kn/fJ3rlaH/e39RYy6AbzhsW6ikEjU4q3kqKDlPWdKYs6QbSrMDO/gF6kzEScwAnL5CaHiLDQeTWEDsGCtvBKCDErYZJHKPCVKCCpU8DweSvNxwkQYDjeA+Nah0LnSYyt4K82ZQgSjJ0Im7RIkJc+CAaC844hQsyW4m4Lojw10R/dwMs2pNnEfp7W+jvbyOPAxhGB7FJy4jCKOd7UlIjoWTch8wI8YTISpLguFlm8vOOC/vwkz4nupRO5C+llTOnWzF3VhFk5Li6Bl0yWV6Ia4vojpSkDJNtKCBZqDK+RZCbdQmS6RMQapxj/7iPYWAiqs4Lap42OsKqGePLy028Ou9gleskncDUXGV5iVQswiXTQrZUxchPcHh0G0djD0a9ieNkDrfzAf7q2g7CtRYutWwsGRo8CsxJKnncLNRCIURozzSYkOtUgGg+pkNKOZf9zs/D3+VpFLRmP2xX9jPHVTJIpteQ/TNDwLaixc9cn8/KWAq25YrMkkJAoeLYRyUP4RABseoCJlPYdBSWBbvagB+n2NnvoRGSsSohLokiNOotZDHLGacgToikqNoVhBMfiWZg8/AA7XYb7TaRD23J7AhTgoMx/VAJO4ZtSfQjy0lzqha0FJCe/+rzmXvgnwZDJ7+ZJflqjk9fJodjW/Dog8l8MAGK2gUlTRLZjBFshLkUfHdCMrIgigGbkbtk+lkIUytghjmsUYwb3/sBRvc2sXC6ju6FOuy5CFZnhPpqjtZchjzaRbAfwxzXocd9JMkQ9ZaFzqKLYLKDMBvAKlJULU9V/HENVHUXrq2AUQgkQp80C5s0Gx005jogAAPbh5MA7jF9TzqqFRuLq2dRbzTFHLWQnRIoWiJ3USrXTQ2ObWB+aao1pboENgklFD+uyodn3Ci1Gy1XMIhM9xRbBwOCdaJIseY4QXBMcUgebeTY2TjAOAwxCQNJ0VtZn8el5+YJFIXN6wf4f/74H7BzfIRvfOM3UeswT1xVf2OIKpGeBIU1zTE+GmJ3Y1uM95Sf+AQpTfgUp4RikboI5RZz/H3SNF2sPPzAWH/m+ftzn1ASRfanECiKidSG+GgFIViJThiLNUUjxrZhIkwKhAygygF/MkTLtOHCglu4COnHpFRk2QgNRzDs264jdaKlMAhLVIYJ8jSF61XkezTsI7RY5YqlVROEQYBxzAyIWPLRo4jV6FQZXps5v3w0pvuxhG5a4Hjgw6l4YnpP4wDj4yOExMbPUwWExO6d8edyLGRchPEqiwQJp1hfHurJksE8tPtT/2T/8o8MqSTOJ30uJWjZzdTSSdRZ1EgxQFaZT5NEIs8ZXBjkLJ9LoZj51MpNQCGe6Xma5SFm9DkrK+Y6jpMMR3EKr9KAmSeoBEPM52O8utLEr51dFM2cldUYdW0YqQRfsWYEC5G4uoEzjo6vLLdw546BH02OMPBTVGstDCc5/vrmtmBQOOYC6k0XnmDlUzamq4YznwJUJmuOU1+mteSfP6hNypQXpkwtngxQxWWwY9nnD/d7ydAf3q/6UvXxSb/yVryxpPyqhSXobLTKlPnctI4I05/C1zIgIU6hCZ58KiiEqalBZ7BhvY75U8sw3RrCOMfbb7+DM2fO4tSpJQGIiUIfGfvBrUALI3GHUOsPwgkSw4Qf+NDDCcIiE2Q4Kf9LGpFESLIEtmuhobeQsKLhVBNXBaxUOqBQCc6jGRohYYns35Od8jKfel7+/73h58vQZwbq4zqaUIrEza45BhyM1cQUZl1IrXCajxgVmWr0CjMBRUGxUnqMo4kUA0lYYzyJMTpi6sQuFlddrF2ah92MkeR9fPG1p2A956Bda6C6aIlWRC3KD3aQOAPMn+piab2KWkNHQ6+hXvHQqLUl0rPebsD1bLiGJXneV6/fEE18eXkJ3fkFwZFmVTPyxLjqoTXXwfqZdTHZNVsNELHSNXRVStBypj5ntSipbRO0RmxNnLfUriVcWZU/5HsTsY6e8OAYmIxjVR+aZUjTGLWGh0rLkSATcvn9Ozn+7N/9Ff78T/4SsZaABVEMu8AXX30e/+3qf4Vu14Vr1LFxbRfHkwhRz0YxBKJUSfOEK9c8yHstnwnRaL2PQW8ImuHFICI2SA4qGQdT/NR+Ue0fNJh93HD/o+wvCaBMPzK0LBPIIJo/6JMl9CZjIkj4CCpESIL+OMLWwRECDZjkOYZHRzgeB1hrLaJi2ugHY6TC7DXkrFIXJHDyBGe6DVgZMc0U80rjBJZDbbOQwj7jaIw0TqHHKYLQR8i5zFwALYNBkBRDY4YPmq2WWJik0meU4s7mBrYPj2FX6mh1u4IBz85jTIFovMJMCDGaCdyn1JunJkcrizBbxXXIKOhLL/vksw5AyWg+7vwyxoHtBCZ1em9VLpSPowJh0ywXLVeC/Sz2uYM+gH5iIk9zzDsU0g1UtBwWc8xpYaCQmvMMBs5WpUYArESKLLm9fazaKV473cE3Lq7gckMDo0S4hizTFWGfS4r55RQWzCzHnKnjuTbQf2Yd5sYRfrzbw8DPYFSq6MV1fHfjCEkwgXb5PJ5uWKhqlhSRojmFrj9GwtNfLO9KE8t0zpd9U/aVGI8LVdqW+8r95fejxqC8Bo9xW/2e1dbvMza5jszdKWOcoi9ScOUspKWG33RppFEq5nNdT5CHgRK+iLrnOejMzQG6jXozgGVXcPXqNQnC7XS6mIxGCCY+giRFbzhE4CdoddqwLAcfXPtQagww7omBoVES4tz6aXEFynNLNU0T1UYTFdNFRI+BbsrcpeJBAU5CA+6/0qO65Ff7HtEDny9D5wNNmXo5dvJTfkhYqRCbmueg4UXQoiMBgtFNB1nMDHDOhEACKySthSZQ4gKnmQC+iIRHST6LBOo0MxO8/C/OSk5ppVmB7UUY9Xysnuog8gMkxTFQb+HUchcLzXnx6VkVE3bVwdoTcwKgQqJC0yfNR6bnoFatiZFZ5aPqWKfvxzRQr1qo2g50+vKZOqQXsFyJw4dNOwPfkUSJCJUchcKfMnNXTIk8lk2A2JeaH6IVM9+dtUno9hYzHzlmBBzfTfH9v34bb7/1AXIrRaJFsM0ML736HP7Z776GNAQ23h7ij/+3v8SPf/g2Tq2s4fwLq1hYb1I3QqPpwvJYJYKPqcPTGoIm9vqfvYsrbzDj38dhb4Bmt4GvfPNFVFuLMDp9+GaGZDRBHDLwygTN8uU4ylwTdZeE7f5n+toKt//+7n+0rVnCKDeltkrTYsr85QLEzyZBAYtOEJPAMnF3dw93d3s4jmM4jQainBC3CVwzRRqHsE0NqR8gr7hozHcFpnXbH+P1b38L/fkOzi50sTTXlVKnSeDDcliH2lb5v1ICTIMlpn5drEkMLqz4oRB6KU1JK2injiIwMOqNcDgc4sPbG7i1tYMLzy7BrDUkbI8V/0gJmepFgs3BoLjHuUciT/mKxJxJeJJlUC4+LsNZs+0vOBqz16LVg5+SmSuDPzV3VZxEYwwDgyqZNZIn4irLNQcbKfC317bx7v4hbMfFq09exBMtYIUIFLyIwekaQjdZAhkIifmm5TCTEF4wwEtND6+uNPD8ahXnaxqaU595zpRCwpYz5sbUEU/9+Rbnfpyjbuv44qkGbCtD1yvwtxt97DFOxm3gdgBMdkYIrE30V7t4bakBBxw7Q/z8lJwpHFCrpjm8zPKg4K04FBnwfYJHDZ3ojeWcLL/L7udv9uXs/tltHlN9rZDi5D7C8GnJIdMvQVkYPMqc80ziNMQiRYsa6aU/gllkGA2HmBzvokMwGKLfFZkE4VYqTBszMTe3IBZEWq4GfabEqjiIdmce1UZH0tfiKMXu7q78eTUHtbon1tV2uwnPUxZMVr0zDAvVZgs6lRXWPJ/iIPCZaa+RHuJ85DhPjXkzG2X3/Or7ET3wuTN0xQBKY6yKlr7/nNRrMolQtwhTengXo/EEboXmR0p0jHxnXncoWjrNpyyLSveLW3UlbavuNlCvtVGvMqApw/WP7iAMU8wt1fDss0+LqXwyGWMSj5FkMRrdNubaHXi6hYk/xDgLRPtfWulifXVVtGFKIcoeoIJMmMep/MW6StOQF1CQs4rDKXMhA8DyLlzikgAAIABJREFUUBFWasx0vTuM3TNYo5nCsInhjo9rH2zi3Z/cxM0PN9Db6aMIU1TsCs49cRr/0e99CU+8vALd1eEf57j33gH+p//x3+KjD+7hy6+9iudfuIyVcwvQjBS6p4FYEbc/3MLrf/4TfO8vvg+vXscf/MF/h7w7xO39K+KrbbcbqNRtgHgoRYp6pY5iXOD1v34D82suat0KY//wF3/xPfzff/Jn+P3f/33MLawKoE42yBGNMoDFS+hvluCV2eBGLs8H2Pz94S13T2nc/QP/OFsKnzuFZbLzmRDBACcgDgLs7WxJYFyQFjicxNg4PEafQYvWIVqtBsxGgeHePt784EM8+fiTON3t4njQRw8pFs6u4+xzL+Bbf/LH2Nt6H721Nbz4jIsGATzGgVhtnIqqIFd3q2ACh03BggAcnCrsj4i1zhMhylHOIh6x+CX39vZw794+jo+OcTwaw3JrML2qYC005+fheJ5iKCmDR9mP9OHTUJlLGVpTXDNkBMLFFUztlJk/3OuzzOPhYx/3u2TmPM7zaS0gI+E2i5mIFjs1NnFeSABclkkqGKvUpYWJ3QT4zq0e/o+3PsKRbiOI+3jnzgG+fnEd//rFNYF2Zr45yxrTXM8U0iycQEvG8KIhLrVc/Jcvn8XTLaDC6l/EKGceOa1oGQWBQpgJu9w2WZRHgbJTHsrCAMuuC2+pgxVCH6+lkpd+PYhh1BdxFDn461sHONw9hPfa83i2aaBFAYolH+m+mcYGkCHSusOANbrgZFBpFGFfE6qV/zTeudS2VX/N9qv02XRsHh6LE2ZeqFrkSc50UVaPJAdkICHxeGjOp1mfc4uY97EI7Aw85G8G3GgUSLMY4+ExensHMFoVdOqMhiXzVy4Ty2LpZwfPPfeclEKdTHzwr3dwhO3tXamC6IcBBqOhCAzPPv2UxPPoRo5q1cXZM2fgTSG845xgSFW0F5bhxxnSeAhWdnM9U40Jmbr00WxP/Gr70/bA58rQlbammPmJIPbQkzNsR88TWEhhZT7MfISKqcN16hIQ4rmLgg1OszbxwLmIqGXZDguhsPRfRXyjNpGfHFMCNXiLdrOFzmJLKnppA6CSV2A4NuwKa5QBWUxMcg3LawuoNBpYmGc4jYW0YJlVZQZnxTLbVlATFCvjkPCf1OCpcKiuJYNIwgLj3hjJJEPvwEc01DDoRdjd3YNbMbF+YR5PvXIWWQB8909fx3tvfITe0JeUj+WFNYyPfBzdO8aPdt7DOJpAd34Ljz83h8OtCX7wVx/g+rs7ojn++r/8KhbOmgi1vggvTqOGwswxmYwY8oyqmLcC9Pw9FM4BouRQNDY/NRAEE9S9JpyGjUrLRjzKUKmauPjkaVx89nFEqYUbd27hytvvIHotRq1poAjGyKICe9t9zPWWYHYKFKJtnRheprgCKsDxoaH9R/85SxS5TcYp8Qbi/+Tj5PBHY+xu3sO777wJzbGweP6imNlTz4NuOPDHAdxJiEqhgUYNluY83rqDhe4pEEEuTnMc9Hpo1Kp46bd+B+9+56/w1tYmEq3AUxfPYb5ZRz4YAI6BlrsIw7DFdGwmGQpD1XwjQdPtFMEoFJ843cfBJMC9m7dxuNOT2IU8CMAUoXq7i/r8KdRrJhZWVuFOC1oIy5gKTOq9CQE7LSLCKHK+PDUj0YemRPTnHBHpS/HL//QFTpj5VNNktUSW22QtbGqCNFWR8VCzZarpQZjj9Z0B/mZzhJtaG4ZXhW4nuHW0gdrWFp7/whp8v8B7d4eIMleQxowkhJmMUM2GuNgu8OuPtfGFNtCiUCFCDZknGWeEVM+gmcxpt0TIKIoQWUyXiCuBowxIzbMYLaPABUZILJjor3Rw+MEBenCROS0E1f+XvfdotiQ9z8Se9JnH+3N93Vuuu6otuhsgHEEAFGil0WiGQSpiQgspQhHzC7TmXhstFFopQqHFaKMI0YxIYAhiSBAAARKm0b6rqsteb4636RXP+2XeutVoAE0SVE9MI7tvnXPSfJn5mde/z+vh9uwYf/HmI7jbddxsuKh5rgSRMRc8i+tTcT6kJexlWkky/Hw1036yr37WnnMGnp2U9zmVlChQde9zhp4zcParxGDkzBmxlPY1GHuUJFLFzKYLgzCsEtgHifNJGcFO3SpNpeIZLQ5hvIRnuMJsKZTRekXfu0H0tzQQy1K9WJQStK16DYvFSO5NQCoGbi7CAAsKYMUaGpvbKDS7mIQRfH8h93A5zgLlTAEo4wYXBH1yCU5nsSzlisDP6rCP6bGPlKFf7PMnrCsXD4gikaJUdLCyUkfd91CqlOEWyoJmVvYKkhdZ9ApgIQtDtxWgP+3HUk9ZpeHQrMeo4RdffF6kaEY3U/KkjFypVkFTkKqvpfDbTV1HpVlDYjrodNdRr5YRBan4kjizaEV3TUYRq5nmT4HJMMRoeoKNzVUYRaWGRAawtz/C7b+9jUUvxLg/w7A3x+nRBLu7+6i3injhs0/h+vM7IPLhcDAVgtdttXHjxjPotDo4enSGV//mLbzxxhv44bfexue/+AU89WwLd999hL27x2iVurBqjKo3hVkf9u+L62Hr0g429ATVWklMXqpIhIHjox42Gx4ub12nUiELN6bKw4BhR0O54eF0t4fUJOiMBX8ZSr11StGNehlegdEKc7gVDfMoQm9yjPGsjEa9KFphTttzq4WyoalFyjV6LrxdWLDvG/JfwM+8ZjWbyrSgJ8DaSRUI5WkLFDcJI4Uw4oIfn/Wwd3SM1UubwjBoXmTwm4CVpTqWLDrhuVhb6bJ6EA7u3oMZLySThik4Az3GIinjla/8pkSu/+gbX8Ord++J5vzy8zdRMg2EgzHschOezvIgdHxwIBKErE9N7W7JMqpnmM6GKFdL4vM92TtAtCSgEpE4IxRYkarakPQ5lyVybVdpiMRFoMVSULaUdqzIoWLqtEyoMaJ+y35QFFI0o390z9MKkBFdaU6taLqSpVASUwGTBL1FIOWFXSdFs2SiSIAoBhJCx24AvH42xV/vHuNWfwliKTQsFvbQ4KOJeZrgjWGMo9MhXtsfY8ECHjoQjfuop2NsF2J8YaOJz2zWpfiSETHEjmmJHEEGzgawTFZgixES857QuaJdGwKVq0y8poqyTgJ4VoItFPClnRbefHCCNxdj9NhXxRIGYRU/OBmjZoTQrRU87bmS107UBjJUMifxWYu2SUMyTUA0AbBfFCiQWE/OzeZPuj3ePxYXGboS0FSMB9cY0QXIdKOQglkCizXUObtTgmaw7kSKmAE53OcCFhlrwgI+oYol0GlvpIypIw4CaUtcBBmOPs05lmNjspxiEc7FqhMul6iUS7BWO/I70gwQyljmFqOISE50HdVKRehuSOuLZaPcbqN75TISx8FsOjsvtyvvxPiVJIJpZgVlLtAHzi2ZUWqqns9SsWa9b9/5wY/hl/8EGHpO3rkAMlfT+waCaUPlSg2f+/wXZMA5UcTvmWqipeSTX5mX8lmQfz5ujJHoT2xSpUhRIQbTCRHkCRqjLl2srm2j1aE/WuVqWwwimQCTMVdRgnqbvnRgOQTuvdnHd771d5jMjvA//Nt/A6dgC/TSfAF8/9tv44//l28gGRnQvAStbhtYRvCHIfoEbzhcIJyl0Foafuv3fw2LUYg0dJEGOk72T+BHMzD3mBjx0UzH/bdO8au/sSO1m51Egx6GAkvZPzlCbcdCo7UmlbeIO81KSe16Gd3tNgIrxWKh4+ThAjvbq+h2GtLhr7/5KlruHJVuWaK7V9bbePheH3d3H2HvTw5guIzmnWC27OHmK1tobdtw6M+80YQ3SbF0T7FIV6RyEuvCCxHPS4tLh6sxzkdadv3k8DwxNB/2hyKUNGnSxMlGeZeMmXOhUwUnrjyjm8UdoPyKJs2vEa8jO1V+ZzL10XyJQr2BL/z6b8H0LBwPepj6IXSninq1gnA2Q7FZI9IBHNtGt1tHs2zj4YO7AhrD6Gcy/JMoRr3bxWd++3ex0mnha//H/45Xb91BYOi4fGULzXod5mkfTRaYZn16TVXys1MNyzGtOQscHRwgSKewC+von4zQO+jBLRQwni1xeDZE4/pNtFdWUe120Ts5wZ9/9RtwnQo+UW+CdnyTsQEp87xVJHbC7BAJQ0sQJ1lqkKS0qcHI11He9/ydM49838VPUfIlbiKGyT6mACHuYgJBMb2Uvl2qyAQUAYYJ8I37x/jmq6/jqZ3L+NILN/BilbY34F4KfGPvDN8+GuLNk1MkQYjnuh4+u1lHs1DCeydlDHUT33kwwP3BHGdhCtcjct4ShcUQL7Rc/PrVFXxqvYIdUxPkM/rk5R0SDTEfTHzWfBoyPsV4pXgNgwJZzTFVOdDMaGC+BmuMl3UfTxcd/Lcvb+Ord47xnZM++pMF3EoF9yc+/t+jKQ6iQ/xrp4Jnq0CHQoJ4TCKJKaGERZ9xktAvncJMyMwTgQemRk2hIsiC3BhvwOclcxbbCfERiGOfYUZw7OQ/DpcEcEIyfjSOLwUFCk8kYixIxSwXBnSSkWeFTqI4RNnxZH4m8wVqhQJGZ1NE/hTL6RTBYi7rhNDVrk74YCVsSQ0DS4fPfHGD9oZQYno4t5KSASvhamBwqY7p0pclyBgj1s8Q8Bi6HiwPzc0dVLd24DaaMOwiVkxXliatF7R6cq7RyipBgxl9kFgQvq7Eg3D2Ke4tjPziZPzld+mBj5Sh5+T3g8ZCcp5VIK4QaNu2Bbua+yno5hsDQXJCJKambMDz4x/qM5s8bFcsdDJtVPEKTjCmuYgbygf+w59+D9/6j9+Tuua/93v/CtevdvBnf/I3+N6338B4OsKXfvNF1JqMXqPmC6moVvEq8M8S6AsL25c38eu/86uYjyb46p9+DePRAosh9RMVxDQcjvCD77yOu28diImeSHetakeqmZWLJfH/Dw4HWEyBje0OHl1uYPmDCdJZimCho2iuoVl1MFsscHK6h/FgArdoo7TqYPOZDnbvDfH3f/9d3Hv4Q3gVHb7GHNIJSqXfQoO+9LqOnZtd3N/dAxIP1649jXqjBNNdYDA9QIA5UPHhtkx86ssv47i3i9RdItYDcWlI94vZQqjOTx2NXKjOuv5DDdMHnSR3yRuTE5RmKEZ/0jbOjzCFblNrUcViODjLwJd8fzHhMVJM0zBZLJAwv7/ZBVNyCPVKDcdjPv9ihvFogmQRYRpGmIQLhK4uAhNlhgmL4lgeuvUqBrMQ82WAe/ceYa3TxM7zr+D3/0cTt374XfzoB9/Be6d76DY7eHrnKp7aiSTuIkyXks6TTOZYjOgiiSEBcbGO/b09TIY+DNPBeLHE8XCIZZIKIAcrWzGt8/T0FD/64Y/x2U9/BubLn5A1Qbk3YZqbrhD0pXsYhZ3lIPN4SmSuf+zGPHe5NkN2ExM+2TO5upLOKXwzNpKJEL0wwltDX7TsYLBE+3SC9XJDtLk/e/sE3z3q49ZoItayK0Ubv3l9E893C1KXPDBbONif4O3TMUYMKnUsxMspqv4Ev/bUGr6wVsMLDQsbNuAm1DIjsa5IsDmfkcI7AwZFoOE7U6tl7AsD2RRBUfRD9Qddd/SDp8ESTdvCp1cKcIxV1Epj/M3DHnYHvmDIHy11fOd0Du3HDzHcbuMrlwrQwVRPmvQD8WETKlgECBrd6b8W6DvCtaqYlZx+CfMWoVRp62RwuUCVn5N/5vs5z4mpnorQpqLamdKlxankyUsEYVZD3nFsMZUzf14sG0sfw14fk7MjmMspmBn08OChZGB0thuIggnCMAIZulv2xDTO8rHQLRh+JDSM2Rq8fxCkUu2PzJl55QISxPoXUQqnVECx2YZTrkBjJTXS8ARwHUdqZZzDAsqoULxWtFfsDMqUpIKIL8zTXzL0C51x4etHytD5HD+LnPCYZEKRy1JCu8jJuUuCbv4JryAmWJJjJfGqLyRRvDNVTBJ6SutqD4XdO28+wHe+/mOU7ApuND+FP/pf/wo/eu37WL22gt/77/4rrN+wEbhzAa4gVaPAvLXaRLVkgcFNqdGDVWCN4RCz6BTLWSBQi0nIym8avvHH38fffv1VLE5iPH39Mn7nD76M7e1L+Ms//g6GxyME0yX2H95jDSi4zQT1p4toPdPBvVtH+Hf/59ckB58pT0EaIDD6+J//t/8JK5s2Glc8vPybl3H1iIEwGiqejWK1AL1aRLVbwlMvXIFVSIGCj8uvNBA4V7GcJXj66XU0WnX0x6e4ffcYk0kKp26ivFLElWQH/lsjDMdjgX0UZCwSTfrRzzcyWG4Z0cx+/WI/8vs9zlnNebzGkk/006pQKBlLmrcT5tpSSgsWUtHs+KSHUZjgdB6gP53D0llm9hAvXVpHNfWxZOW0MMGt4RT9ZYAi4xNSYDTcQ6Nio7G9iSicYb4YoVmuS4Dl7sERgnmIabOC9etP4b98+Sauf/ppfPdv/gqv//AWvvfam6iQWbz0Ei5vbaJTq0l1quVoIhr6GUtVBlOpupZoLia+jzN/hin1N0tHr3eCP/mj/xuzIBSGTuRA5vryP0K+mrYnDEsZw8nCaHJXjiUGygm2tkx9Mpyckf1srfziuPEKZkUwEEOjeVdSolheOJF0MEHxpNlWNMxE8o17cDEttjG3KzhJbewC+NFbPfxf33+IISFztQSvtGr4F89t4zMrBYwBvH4C/Mc37+H10RIzuw7PLSMd91Ge9PFf31zDv3qpjU2CLUWAFy4F7Y8wuDIHyDxzcAHBOVfauVgrGCzIIFpZ6orp0v8iV9JyQy3YNBCHAVaho9Zx8XTHxTMrHfw/bz/EGyydW+uijyL+Yr+HveEUrnsdLzYstE0NbgSpOEbXR0JriaDLLSW6niZq1qNQFgLV9+zbnKkLU5NC7I97nGP0mJFTIWdMBAGRWDSK9SUMCTLkajCiFHHALIxAaAXdZ4QqJvNlAB2tN8vlTATX3skp1ttVrGxsYvfsAA/29tGp1IV2zUYjyaghzG6xXITOFBuDkYYuEjdAGC1Rdj0UEmC6DKBHIYgMl4Dpshosr4Bmt4vdswlODt9GY3OB58steC6DJRVmh6KuzAwgmVeWWlGssjn5uAd+Anjy4qFffs/w+D/ajhBuqXJRf+JBcm08p845b8h+c9L/TIngJxp8cgebEfOOsG8ug2xhZekiPJuTn6Z8HiVDLxfq6JRX4EUV3Pr+Hu688xCuURUG32w2YbmsKkR/rPLdUSCvVYpiVZjPJ0h1C/Uu4VldGAVdMIyJUT3sj1Dr1FByK6g4dcQJYV0dPLp/iP39fdx7dAeLYIREC3DSGyOI5/BqBsrrJm58ZkeCo5aDBI7hwjFZitNEfc1BrVKG5ehwSoBb44LRUDLLaFebaK10ETjAIprhsH+AVbuGUsVGqWXBrsUYRz2cLu5LEZn5cgaPKFmXrmB1ewXFsotWWsNN7Yb455qthvQmzZrcSJjENfJkl//Cf4k2QuHuMU1U989+s+Y1/aZ+GMBi9SbqDnEMxyggjpaYT3s43N+nAR1TP8FBr4/+NIBtFcHgIVaAsv0ZDH+OZbSAF/tYrdYQWaYQw1LBQ0DoPV3HfLaEpjvYWK9hHo3hjmYSRLcXMkLdhHu1hU99+YtorrTw9HP7eOvHb+HRgzv4u3fexfHZBGu1KlqexehKOJoBfzGDv1ggTSws0ljiFRZxIoydxJ1xHQ/v3sHJsC9pSasr6+eM2dCJp8BKgarWgXRKvm7OCeVj69YHDcxF5vFBx7lPRdCbKqJbGJAuAXcm78V1JFaCFCkjxRg7YBSRltvomwXcniUI7wd448EplmYZDc/DDWuGL1/ZwEsrFUzprjpY4K8fHOO1sykmdkkEFmPaQxcBPn1tDZ/fKOOaBjBkRZdCtDRKK+sAyQVlNrKIfJ4o5s4TaK0hcxe7jWjNvI5aOuV8uggoCNGKgciXHHYnCKSwyGfXgGHQwdEP3sHuaACj2kVoOrg1OMKfvbML/0oLn16voM01LsABzDig1kkrAQsdMUtGFzjCNFXwrxf7N+93PtvFaZ3vz89VaW9qUC3WgNeYyZNIjAU185gm8uVS3A1myZZkRWrOAhRFMzfTa8tlzBmTJCWAgUuXtjEbDURALzI9N44wG00xcyyUPU9wPoidT7Al27LERE4ayaJM7DFGw9OaSjLA9EKun8l0idd+/BZKnRV0Nw15LqZ7SnECGQn1Rlyb9MHLO8u4ZN/zF/7l58/tgX+Cevtz2/5wJ4iW/GGjoLm6/mGbmu4ffA0XLIsTiDSc54bTXEhRMU+DZI5pNulInIqug6pXgj2r4eTBqdTwjU1TYGl//L138ZnaU/D0srqe1ikdYn5lHMAySmA6LravXYFXBKZRjOORj7WFjt5pH931Mp66sYF3fnQLh4/GeHh0iNO/2odT1NGs1dDeqeP4+BRu3cYy8lEwNZSqOrzqAleer6FkV9GolFEuuShVCzDdFLa9hKUZKLoemo0ajv0zTIOB4FjH8wj+xMdJ7xTrG21Uqo7kRjtuCU7RQ9vowCQso6kLmEy1Xkd3pa1Mb7oOx66j22xKzXPCcuYGFBIeEiMu8IsE6YNH4Z9jr5BiaVjShxLigqfQ6DpJEgkKovVlOppi3O+DiGya64hWKyTEMATvulAsYOhP0S3qqFtFLPeH2Kqa0MsuHvVGYpIlwthqp43R8Ah+kAp4UGh6gDEX5jMYjSX6eRw72NtPsbN+Gc+9+AlcvvISGt1L+PGrr+HWG+9A1zycTWeY9E5QtYGm56LAUrSGjbkfoT9fsBYZNN1GEs3hmDY2u6u4c/RIrC2koCvdttSWZqS1xJjQ7EqtlKRcYEDp11VryBDgGYaEUutTo6TG7B8yHkyFSxQRllgEmuBt0RLNWJdAKwrMKjVLLStqpIHhYj/SMBgs8PZoKdgSTjrHDc/CF1Zq+NzlihQBeuvMx1/vDfH9SYp+eRWalcKe97CWLvGZlSa+sFPBcytkVBPEkQ7bdBART4BmMWGGHHcGHWapolzXojuoeSk5+UxY4VzNJqoo9AbNx+q5KSmyyyzxsUcwohBrZhGvrDt47b0EIeMZJn2YhRqCchvf753CLk5gFR08W7OwpuuSlWMysp9MyrQR6Sk9ORLASPNAmgesifTwGByIAjGfXRg5tdcLJvj8eSk4i0mfx5kiF7H+eIrYT7AkRgRxqB0dnlmUdWo67CNacALQBN9uNuCEAfzRAEv61UsNFC0b45MTWROe62ISkamPsSiXRUgnjLE/nyJY+vJO1PqjKIHtOOIWZWaDYblwSwWhebtH+5hOF1jdqaFWqIB119OSgs0VApkTCcFP4PwjxRVx7Nyy9/5ZmbP6zA7z/sMf298fPUOXrs8Zda6CPx6PTN5WS5LMX8xn2XEuUM7sfEI8vuxDf1MM3Tj3nYtp+EJ7F5+I6WjEIHboV49iaHaC1Z0qhose7u/fw/6/v49L1zu48Yl1AWlh5tpovMCrr/0Io2UfTlWDwaqlTgK7qsOumjBKAabRAHfuvYXNawVsXqnj6U9uYLQIcXI8gGtb+O3/5nexdWkFZ/0TvPH2W0jMJYoVD6WyhWargnLNwdyIYNhLOC0brE2+DMY4eLCHebqJnctXUK028cpLn8TewS5u3bmNZTTD4PBMBJK1lQauXb6CTrMD1jN2Gx5eefmTEm1vGS50w8pwxBMQFU+0GMKTEFBFcpxps1QeilyL4DlMTyIIzz/nJgLbhfGiRnZxY54xTZ2O7UjREuLqMwDnrDfCch7CsDxsX25gPA0xDceCSc9CKLbuwLUNQYArFctY7dZxs1PH6UEPP3rjFphjRaSra1cvI0lZrW8VJeIjhCnmgY/B4BRF18CKVsbRSQ/9OavmBTjc7eHS1hpmDJzrDVHrrOO//7dfQTwIsHfrbdx59ZtY+mO4pZqglwXhHLP5XCwMhutJURKPTIFw2xwr28bMX6DeaOLZmzewtrYm1hFWuyJDUHoTRKBhv5B5k5mzTKX6zX9VB+ZjJwc+1D/UBhk9nQWU5SJcSv+zKWYTYYtS11xZuQjtqdkWfJ1liQ30J2MUFnN8omrgN6528IWtMjoWcBIDf/ujV/HWQMOk1BE3TjLpYccN8KvrTXxxex03qwYq8FmdHI7pCVOZE4LUcuA4tFDMxLR8PjmzFDJ5dXpiyGBF8FRMM6dC8uqE8hV7FmGYbYnUpjCk6dStY1y3DPzBr9xA4c0evn80x9EsRup4OIGFv3pwjMF0gOgT12DUHKyZhK6le4caPkPieD+V+iXPkI3Fxe/5WHAfN2Hc2Xn50ND6x40xPkHoS3AaTfAESIpnAcLFUtJSmYNv26xHoBQMuhjiMISlE17ahF2rYrCYKzjo+QxF18RR7wzFZgN2wZOqdsvpBEd7B4KOSXyEaLFAsFwKTLFps789iVlg2i6rS1JjX0znOO4f4e6jI9QbqygXSgjnAca9EYoEm6moMaPwReHql9s/vQf+eanth3o+FVjD8eT8zD+VhMYGHo+0HH/88/Gx/MIPuN8Tp7/vOBdwJru/74gSHCitkyDmbSR6ika7hNXNOh6cjgA9xAtffhonYwvRqws8uL+PP/+jb6DdaGL7ZhtmScM7b9/Dq2+9AVTmuHJjHU+9tCWm70AHdp5vwStPsUImXI1huiGGsz6KGwGufb6Gy1EDO1vreP5Tm+j1jxBFZyhuxwr32AygxzbatS5eevGTOD2e4vD4CMP5BItkCtNM4NYK6K5volRpwXJc2B5wybokSGU0xZJIJIzGrtWkyIJjMhdXaQi1Sl2IP/U7Abq6SO2kvxUWNsuJclME6LynpNc+0OTOay9u+SUX9/0Dv0uTF+Q6aTK7D6O56duXWUZ/qWnj+KyP19+5JyV5200Ho+kM0+EY4ykrrFWxVq0r32McIvZsPJrN0I9meObSOtqdCmpuLCAp82iG9+7dEcTA5248heKsiMnZGVhQKvbHmI5naNa3YDTq2N8/hT9OcLg7hpHXbSdJAAAgAElEQVQ4ODk+xa1338XBwQE8lo4MC0jcKtzOFpYnj3A2TVBmGhEcRMkUNKnajo35wkfs+1LDwC0XofUMeF5RCOrx6RmG45H4ZWn2VLDIKrCK3UHNnXyFwha3fMzezzw+bPdzSlCHlOIv2kLM1IJOrBGmWaGXacytzyogcr4xHppMJw11aGECazrBMzUXv//8Bl5ueli3leZaYM0ALUbRiFAKzhAGY6yawL++vIrPbtSwWTJQEoZLdEgLvd4QB3vHmI2nIqTeuHEdpXJBCteQMdOfL0FofG/OFYn4V2/K+UKPALtFWSsYXGYIDr+graV0FTgwLSOzOsQoYo4XiiYKV7rYcAb4D3tneBTOoFUamIQW/m4wwOK1+xhf7eKL63WsGixTSvhawGSVNkbSM4vtPDsjHw8laFAzF9wAPtz7GDmfWsaRw8jnZoS7z5QxBptpCPwAKUGQNA2u68AuUghXAXPBco4gWEqdAqaZRdMJgv5Qqv2xZC/ru1t2EbPBCP04ljK1hpSgDjA9PRLaQ5HEoClE0tQMFcVPdE7GSxC8MgixmMxxPBrj7v4xytUW1ja3hN7MpzPUVzoSDxUKUFNW3e/CpMuFGLVLWVNE0bpwzi+/fnAPfOQMPaO7wsw5aPnvXDMm0eCC5H/quNiWciRFJQV88Lt9qL0ZLMyFc/M7q130CEvqKF1eJrByqYHmZgVv/OA9pH4Ms/Eitre7qK808PTeFdy5/Qhf//rX8fn0Odx48TquXr2K3/idL+Glp48E2a7YcZHYIQiN+OXf/jTODoZgYY1qi6AMCVYuddEZnWKSEFQkwuniIb79Q5Yv3ED7UhWBNxPTou0S/MFCsVLB9UoNl3eA4XgCElA/ngnGdIFFYQoNMbOSALB0eLFYxFXmgVKzpsZBX56Ix5pI9jqxww2FqmcwFJa9njPzLAVKUpRIsDNQEIXLrVJs1LmqTjnb+efeVG69kgpIqHOtJb8vx47MLaR2xBShMMabt+/jL//27xBEC5TsCOutMuyIQDoV7PYfYOxH2NraAiwD1ZU2RtM57s2GOD0b4lc2unj5lVfwxq27OBwv8fDwDL6h2nV1DdurLVxaacFJZnjw3gO0WlXE8PDwwS7mcw2D/hRTYl8zan7Qx927t6Um+qWN57DSaqPb7cJzgB/+x79AIY4lGp796LquaJNkimIOJhpipQRqRyvNDsIowmuvvykuGWGbcaB82bQXkyFQ0xOKrwLg6H/lTJeEBOEZ+crLe+7DfVIgpuNK0sIkQkFHrKXw2TrN3poYLRBpumB2RzoLCUWwkxBuOMPNRgG/+8wGfm3DRpOobwwgg4llDPz2Zz8J9+E+3tg7hm3p+Nz1HfzL7RLqEvOiYGJZ/vfkbIg333gHR/uHIqDSBMz88q1La2g0akh1lnOhGyib70JLsv4Q0TMPFCS+OnfwPFoyDMVwoUnZWskOI4QsmX2iwUsT1Dse1jorqK3V8Sdv38Vb/TNEXhV6ZQ0/ONrDtPc23C+8gk+3HLQMnUXMoMcsgpJBr2ZoehSqOLbcKAhzvfL3RaH4IqPLhTDQEkO46zwTJ0wExpr7LdeCWyzAKjAVjO+fYjaZIgoJlEskuADhoI+j9+6iAAPE8igULQzODvHe7TuYtWowaJH0bIF3ni2W8KMQ4XIhsQFMA3bcgrgUJbdVNxCECY4ZOR/5mIYh6s0O2qub8i4E4iIgzXK2lJLV3cqGVP8j+SGluKil813Vf/+4efnhZu9/fmd95AydE/fiRqJM+qMKRshqO9eQeZ4i3UoyPf8hfviLrfyM7zlxk7ZUzugT7cqlyqdPZpfzMpHi7RTVroe1p+tYe64u0KfrV1ZgFhIYbh+LFLjsdnDt+g5Wt2pwHII3BNCtGSKvJwA47Utb0BxDJNlWpyTaV7AwYBZNwPLgFaq4cvkpOF4Nvr8Uwl8oulLQpVQqoVJrCAiGzeRwMcdR3I9hOgZa7XKWZUxoXKFMIgSRTPA9GI+j3lVF38teqglZp7LCGzfGhJOxnw9Ndpy3M22VXifXkoFKpSlexXxZuVz++Qlmft7Y43N+Id849mI6zb1q2asz+pcWCF2T+m8xfZWGhXkI3D87hV8k6hWL5sxFo1uxTfR6fUG/cg0Ho+GA4HoYTxZIbAd2pY2j4RRvY4yXn7qMzuompvExyoErRVYeHYzQaVdxNp6h7Jqo1spSlavZLSPRbKxfquPs7AztlWuSIz6+PxRiW63XMBzMUCo7WN/oYOdSFXVvB6d7b6L/cBeD+RjFIsdVVaRKLQeMkC436yhWKxIMOZrS9OmD5maaPFnydUkwEEaXMwJaHMeKUTAgMEyVBsqFlgtrQkCFAWdz4AO0wvePFyMVeB291IRwdUwNC38J3WDd9RjElmcJVBZaeThP8aN7PRwNQylG0zJ8PF3R8JsMFGxbKMt6DIWRWQR7SnQ8W7bhrLfxUtWT4h1X2gW0GMkbENwEMB0PeqLBSSwYQQwtDOBIIBctJEvhEBTiOP+J3U6mQa2XmTOj3gAn9BMbwPp6F+VCUdaVYRIeljndBB1STF9SzXg/dgCnP80QMd1MCdyUPnX6/h3E/ip6/Vvoxy6CoACzegn3Zgf46p0DxIsKPtOpwHMsmHEMGxHBq4m2LBYDriOODRk4/4heR3eVRLATh1/Wuopsz5k5n49VyoJoKVo6x2CxWIIFgDguRGizXEeELQLDcCMWezCfSoEbVoEcRSGmk7EE+9FyUmqWwCh1WiNOz46lMNbGxoZkMzAvn4WMmPdjW4yVAObzOaCFUo9iEcYIwhQnx0MsGFtvaii2WZrZQxTHqNYKqNeaMi7+LMR4OIFXZK104l8ziymLF2A387tYYORQZk26oL9l/cHzuMn5WexO3j/qyo/Xvx85Q8+5BjUFLi5h8FQoMrp8cTgyvnLOgC4eE/tV7mP/WQw+mwBybXaf83bkeiUlnx8XpkUhI0asRXDKGlpbZWw83xLI2Y2dFZhFVnsLMAs9MJq0tVFBqVnEMvYxmcwxnA0FUKaz3cb6pTVYrilVsKr1AuK0JoufzJrA7pppipZWrTUknSaIfBaLFGHAMSyBg6UoyxrwQqnOleD8uYV1CzAGme4H95k65/y9+UVOpByvNhLrixt/5SLC48F5bFG5eO7//9/57udvqsQXSob8pqdYRoEQa7pQxtMZZlGCxHbRalSwXkrRcTVsFSwEszEuleqInJow5uUiwMH+MVa3L8O0SphMfRyOfDw6HaNkO+g2W5j5I8zOhpgwbWcBnA7niIMprrbLKFVL0I0InlvEtWubODi8j1K9KDXYz3o9NFsdNIcT9EYPpJ504pjQiy4uPbWBL/7uV/CtP/8aTu4dS2GhgmsLXngcJfC8MjRCZboFMIAx6E8xmcxQrtZFk1dIcEprk7BPmtrFNP44r1lGmnM767ecMF4khvye7/9pY8pAPULi0nUTsAwnq+zRmsViK+R7uoP70xjfP5jg1f0R+qMYxTTE9YKGL2w28Nm1MjYcwKbGSOx6sRmlYrK3EgvP1EvYYX1uLULZATxiv4lMqSxLaZAK8FO1WkZ/YIsmSFM7/yTaGoZUzyNeP+cwS3eyjO3J/iHuPXwgZYq5tjc31lBlnrTCXRPTu+/TisUn4lwKpA/JbOl3TwSUiisihBmE2LI9fLpTxrvtCr5/NsFxpCPk2Hh1/OB0CJdWCd2E1a1i0/EyC5nSmtm37OeLQvBFBvXT+l40euaU86npR5c0tQwRzjQkoDVmsKqlIUgI+2pJFHpoMkc+hmuaiBwF7rIgqIyhoaCXUa7XBO66tz9E7+wMzUYDzJog1KvFQD3TEdAdVvKj8JPohI6eIk0tWSPD8QyJbcCplcVdN/eXWF3poFgui5BCd4a/8CUglzgfjpgrCEiVoRpyoYr4RbuKWtnn8zBb5jmdujhff1o/fZz2f7QMPR8VmdCPOXjOc2VcZTRIsLkcc6Z1YYhELcy1zIzBSL6pGvl8wEVLuXCZ0m4f31PRNaWZXzyNM4qSK238BPrwqhaKXROlNZqlI+iFGPVGDV7xOprdJn70wzfx1ntvItRm2Nm5IkUInnmOJlNA0tps77xoxubWGlY3twSaUddiuCw0zvrIOlBwyKkNuI6tfH8C2pFKFPOTz8fgI9U/5GH8phYBh1axZemJvK9zBTtrJO/rJ/v2SWb+xP3yMbiojssJP+Wa/L55I9mCzH/+0z8TiVI+b5b3e989aSIVEybdfkEk6FyEeCUBZT5+yYmwutbBeNSH29iCXlnB2w9P4B8d40p3FYbrguhZp/0enFYNr925h5urTbQKHqpYopz4GM4SDME0tRh9x0ez5qFaqmD/4S6qpTHW2y00m2Xc37uLa9eewo0XnoPplXE617G4dYJ7xwOYj/YwjUfobjbxhd/5Lew/eojDg1NERopFsESJVapcDyM/QWwVMJwsYWZwrwxAXO90BOJXYaNn8aOC8ULTN0uyZlHeZNRZcCmtMR+Gefy0cWIalNgABDGOaIYakjCB6RogQvoe0eEeTvA3e0O8ezwBBdRPXGridy/X8dn1KtZtAy4iCaQiM5WULvpmmXXCWvPUKh2uC/rqQywJ9iOChipKQq9QqVLE9rVLEmxKEB66lbYuE0qZXnYCBSqUNl0AdXTRzG/feguT2Rxz4okz1Us34VymgKQjEY2TZm9qxiw4pCNJA/kje5d+ZEUyui2iQKBp7cDHM56LP3jxBmp39vDX+wM8WiwQlxs4C1x883CEecTkgwKMroUWswAEWpWxLCz1pkoi0+b/swSpnLGxeh01ZGHqrKTmBypNLWRbtMBo0EhPaCUxWYyG7wVMZ2OJfHcYqMc6akzNLBQwTxYwCL7kEQpZo59KgIucCQvfRJLixqh51j9nbj4DMlmHgLCQU5ZRDTSEkSn16WfzQApiVco1uE5BxqNQKEiRHhZxcQwTcWhIOhyFAuK92x5L0ZoSh0Fhg9q5xO4IAb4QIJNPxNy0m631nM7nn/lpH7fPj5ahS2/nTDrz871PM/zgAVEMLD/2BP0Wyn5O3i9oGOKlyS95/JmfyjqmGSt8fDDbJX4ATiqVmtFcaeLaM5cE4tR2iYrEaFEP66trwMuQHE5qS16limLRguVtgBYvEUkIk8QHTpOsmIxDqAbZGDDENB8uxtx+TZMliSQ35VOjdkD9iiZBAtZyo0BDLUy5CC72Tj7v5bQL/+S9rhT8/Jdqg4/3QexZCUUXW7/Q4Ef+NX8u+oyV1EKCR7M7GTfT1Vh33IhjdCpVbHY0tGpVlIopbH0OVqDiZf5iCcP2JWiJjLy13kV/NJT0pEubXRhJBI8R1XEgeedr7YKkAB2P+1hMCfjiwXLK8IMElXYNw4dHeO/Nd9DZ2MKzT93E6+/dgmYX8NS1Z7B17QY2Dqaote9hdecq7GYTt0/PEH/7NThf/BTc9iaKrVWE0wnKRU8YR0Ez0G204F6+Dq/SwMn+seRJczIyRYsaJAPoglxS4yf/p3mWZmMyp+w3h4wlK7nljCL//rOYilzAa8UiTU2ZaGsKgIlsItY1LGDgYAn8ydun+NZuD/dnsdz3E6tV/IubW/hMx5RccjP0Zf1Q4FCxGAqWlnZxQ48R+goXHUaEVOBxdbFOkdnLOmKltSiQLADmQ/t0cTH3nkIBGaUIAswtz1cKTbkx/MQnqDnMlPnbuoIrZrCe/EeTtSklbSkrC5Ng1TIGsfE/msYpblDTZZkX9vd8CVuz8UJVR3p1TcBt/u6wj9vTPrxKC3PfwN+fDGGED7H0N/CVbRcexZWQGHr52lb2Et6P5vSLY5Izqou0jmlqxKlfBoGkkLGUHLNvdJr1WaiKTFzXEMWRBMKyjcFgACuOYBsexsMR5sMRil5JrEgGfe2WAtIxvQIS3cRgMkevPxTrBV0VYRoq37ZuIkiBCd08uoVSuYzpMsJyGqLebqPcrEkgLoUeRlnQNF/UHXEDSCBylGJyNsByOZc5W0112KxAyKJ1zCNgwA83LmUR4LKfmVn+Il1Tx3NCrs77uP5r/OEf/uEffmQvL6ZxKcItDElWqPhO1ARn1R0qx4xQJatRxq984MSYqDTSnEde4L9c7MI3830ZARIqxCnJ1cmmxKdOGEZ6s8gUsvZJreQ89ZsQkjSzEdKxUCqj017BpZ3LEmEsmNXCTA1UCgV0um0UyyVVUjFLydA1oh3TR8Z8VC4KElESQWVVEGbPgRAgGxVMRCYtkraAYFCTUiPFhZ6I1iCNSEEG0W7YQzR5yu6sfOtF1ix8ju+YBQFlPap6im2rHiPjVm/PHucfz+cC43F1RPoxe56L8+d810XKwxOyyy6e+4v4fg79K4FMtKbkz8fWiUVtCMG3qVkFAfonpxiNp2isrEqhGYsl7uKlFNqhD933dUzmMe4fnsEseFi7soUQAY4OHyL2J9habeDFazvQFlP4yzFqHQ9e2cK0PxHQDeb2esTdjxZ49vIOyrGJZW+Ks9MpKrUOZpGG/niB2RIoVztgXvDdR/vQi2Ux0S70MsxiC45bRdGroFas4t6778AOlwJoUzAdVJoduBvrKDcbqDiWBFlNJ0MMBj188lMv4/LVKwgDCqgKz1vxbPonM+ZEgZFyD+f7+8bpIhP5+ePDNaSKnFhEQfOXyg/qFvHA1/HV907w7169g92QKGYpnm26+DfPbuA31j20dQ0e06hEKad6aon/XwkYymdsWMyf53xVljNDasZbSBMybEqdZFY+dvcf4a1b72J//0B8tcEykMIfXDuVGgsvqRK5nBkhTd8FB4mdyvdmvYXr165je3NLgsJ4P5rZLekiYryTFjGfnxYPrlWmuhF5RsWZhGkkUKYp0yPVjMOap+Pl1SqudlcwHs+wd3SKwCxAK9awN5zgvf0DFKt1VCo2bFpQqIpKKIisXLVYMrk0d4kkWR0CNWBK7KDPnHrIcjxBtPAljoHPVyiX4BWLEtSZsCgV3QImYyt0LMdjqazGvvAnE0zP+kiDAK7nQvcsqYJs2CaC2QLHB0c4OzgRoc9gkRz61l0PbqkEs1AUXAS7UIZuucLMaQ80HBe/+qUvYW1zHaZjI44YR0Ssfxf1RgeVakPFVSwDMburVapSXPlMFutt8At7k5/CD5TTg3OTjFx28xQ5T83SfN7mn2TyFG7z3+qs//z//WgZugxaRlGEQVF1MAR0wQ9pdmMoqGI/XNak1WQrih0p9sshEuGbC+58pNXA8Tf/uFsIgKSq5MQsmzOiDfMctsozabRgGdZsMgjDVwxWKc4q+pURnoRa5BWscqQkatI33lCZNukr4isSCZXn8Ykl1IOTMiY1o4adTVbRitk2FzWXMa9QV8VZkQnuU9IomTY1dCUMcHnn4k5Gqc+JoPzO+k71Ss6Yc1KR34fjwO/ZeMh36XV12fm/1On5jOePd37kp+xSx9WrPHHuL+SH+IdzbUaZSfN2GW2dsDSZIPcpc/t0NMPZaCgaLM2Wi9kIaUITeUlyp127gekiwRt37kqRllqngf54CFtLUS3YuLreFOCX3vEJjo8OYRVNNBtNxItQCGpMMyxrUy8m2Oy2JLXK0jScnQ0wGE2wc+U6NLOIwThCf7rAeDZFuVGX8rcxg/FCDYVaU4joYj4DfB9V10U4H4PxiNQ0DZovyxVMFlMUyICiQHyYg9EAX/r1/wI3b9xAQMARCovUOhkcKAtAjW6u3eTCkBDK92mE7MOfr/moPG66pAjcI6vT0HAWpfjmbh9fv72L3UBDtVrB890Sfn2njS+uVbBqUDGdKYsBHe4Sca+EWwmxk2dRaXZk2mxZsTrF5QicwnXNbIvJbIwfv/YqTs8GUoSmYLOWd4re2amY4iuNqlQKE6QJes5SHS5zqytFOK4LSzPRarZQLpXBrA6usYQQZ5n0TDOwBKllK0PWubSj1jqDEBlwx/0ijASBFIapGYb4/A23hPd29zHTLIROAYHjYRYRknUONwVWCjbK57qFillQTChbh+fjlq9LNbtVn+jCyJezBeIl518K0zJRqdXAwLaQsf0Wq/CxFrwOmtlNmhziSIIlC5YFmyiVZ2cIAl/SeFLbFN870V0P9/ZxfHSC6XymrIO2jdSxpTANq/xZLpk6kQhNsWjZ1PTLZSk+xXx7Zl6MBiPBc9/YuoxqvSPCEfuYVd2iMBBLAoUlZVnRpcARoaMVRVPvLP2Rv37+KROUNEgRlpxx55+cux9Hhv4Rm9wVQ+LYULrLMWOWoYbRNBB/sut6Sm++wBA4hhlLURIbeWM2tjzGvwwsSmZ/finNehxw/seN5yjthcw7N3yrLjmfN1l7QlW4U0xwoZj1SMRY/IIBQBoZB5NDRJkgTjiliQQGbyBoczqi2JRavzyk8jQU7xfQCdpDZVNvpkx9ipLpuqOemE1lqS0SeXTeDzlzFrVL8WV5RdWmCDrSthIo1Al5D2ZE/rxHH+9/3Mt8t3xTY8bm8yfmEdWj+Tk//zO/9h963RMtZwSad2f+8Pl7ZrEEFF38mJWhmFIXI9ZjuCUbjmfi0eAYmufBM2m2NJEwz5hBTGNTIoyNREewWGJwOsFssEA8D3Blp4OKlcDSAhyf9HF4PELiuigXu2iWKtATH0ZsYTCfw7SBg7Mz7FQtaAWa8CcwUhvxeAA7LsAPLDw47cEtp7A8B52SiRpMnE4PkBo6FqaOUW+GjUIFz3321/BGMMfR7j00XGrkAVgDPCIcb6WEsks0MroVQvHpMveeqVs0d9K8SZ8vR1WYe6oQy2jfUrDHyunCfv35DPyJ3pfoecFyp+bLezgOUsvCQX+KHxwcYm+xQM2y8VzFwFdWS/jcagVrDLaOCcerKh8mKQPhaFky5Rn5xCzwQXGeec3Em6MriUVPWUGO72Ra1NRoJg9wcnKI49Nj6GYRLKVMszNrmofaHLPZFCcnx9jeviKlb02ZIAbSACiZFbSqEW4fv4ez/qlUM1xpraj+Sm2EfgzWbg/imfiATcMWJoiQooGKa1FaggaDRVgIXqQbMAoMeIuw8IdwnAKeadr49FoJy5M5Hk1TaM01LNMYPz44wLpj4KZnSMU9MtyYaHK50J6vroyhc4GRdlFM4zgJIdIgwW60YFI4tTWV3kj/NmMqdIfuFQ2GyQwJJdwR+ZE492R2VEosryRFhXqDM8xCH83SOrRYg+MUUak2YRULGPRO4J8eAdUCtlZasKoVWG4JsU83jwE/WaJQLktRlnqrjdP+qQDQMOAtCmI0u3W0myuwTFusGaRWggQssraqyx6GgfjwiRdf0MogLpGmG9KXMusy61JO6S4y7idn5cf710fM0MkUlGeWhF3MWhqwDBP0xz5TKWEYynTIYVKDqBiOpjFdixmraj8FfU5SBkBRMc6lM4tSN5l4dlwYvVL8hfFn1kfxF5HRCl/ms2ScRvzZvDmZB/kr11KqmD/d4bwX2R2hHKkxk9HyPNGCyFGya+kSkrxuTWiOCoyjZC7tKeYvOMasYJWblTL+LE1wp1RtUu+fExORG+Qm2f4nOCSpQHaPJ/ar95HLsv3nDJZf3n+uvJGcnZOZx8xT7f7Jf/M2PrC9nzz9H73nfe2TZucaKNuk/1xMy7ou5Vmmy4Xcyp9OJb1n7mhIPRPTGW2XIeaTGSg+Pbu9AZ8FKBY+lhMftmZKIZ3dySEur60IZObhwQkO906x2lhFzbVR0x2MJzGGxyfY3G4DhTJQjFHSSnArFpzUxV/+xVehl1ZRWH1a0srqtSq+/pd/juub2+hubcNJfBRNRrI7qG9somsBG40KMH0J//7WWxj3p+husviHLhYD1wLmCCSynkj1tPDIfBfhlYxSrY98ONQslh6RNSIVxzjvs/PYOfn3HIxFOiz752Lfsq+plTK9KgxCxVRoutWB5WQAbznFs5ev4ss3NvArTQubDuAgQRCxSJGpYhsoxWeSmAi6GeEW3ytljdQQP7EWx2K+pY/V1GyEUYzZbIIH9+6JRu06ugR3MTjMXzKoSsfxySnsQgGrqxsoZIiFZOac31yr/dM+3n3rbVQbdVnvzEagCZDpVLPFHIPxQCqPbW6uo9tqK4sYhQwyGlawSyBmbDrTKESwbwKfSHV0zZHtx1izgH/58k14d8/w9XtHuNM/EFhUwt8OAgP9+RJRQRdrHxk1rUri3soWJBk1x1MUhGxseIhIcySYIrJpGkKC9jiOlNdlO360hFuqgDgNBNIgbruY9ROmrDKgL8Z8MoU/naDSrONkdIbjk0M0tlcZRyf3dIoF6I6LJa2QLG1ab2DzxjNYW1nDpDfHcHSM8WgGZuSUqjUUywUUKmUcvnEIc7kUsKOdS5ewsr4tc4TZBY5XEH8/x0loacB011TcYQwI7dsqU8GpluAWGHRIBUJyMsRuKXYnjSKgEH6l8VycoB/z7x85Q+dwKRao+AgDLWiuWXAgNVuYp2gOWbUsMlOJMtUiKYDCnFoSK0XElOmVhIG/z8f8nA2xKpFaFRLlqyUiAHCmJ+LbpuRIc7smQVI012pM+9A0qTvMzqLPixNerAmc+DbvpUx5uXCgnkfNNfJhCgnk9SQA/OS1uZjCx6GQoTN4RGZpphdLI4+ZKyVtCg+yqdl8/pUCRcbOFQOXI3zaC5o1r5EuIRXmCeoqPl922/P2VM/Jzwv/5G2d3+nCsSfbyA/Iu+e3y3d+0OfFB8iPZw/BNnJCnx964jNrn0AZ1EazYZc+pwnSZt3zOBANkvIVEbroN3V3TzHxYyx0Hb1kgf39I9xot+AHRzBmPtacOk7DJZrNthCj+WQoIBpNpjaZOlo14NlrlzGdLUDJs9ptI5kuBYv9aHgKY+gIRK8emWi4GoqNDvwFUG+3oNkOis4SJctEMDnGr7xwE3qkY3J8gHI0RXiyi2E4RqdSRKnWgO3peObmFXx/tYk7b9+FORpixTZQNB2p4jebJKgVLay32yi6RdFiGf0thT9ialEKWISANEIaxU2hmA7T+uDZ3gsAACAASURBVGgdo/WKmy7HlMBHssmUJB7Jo+LVFGTMCbMLeIFKN6LizZiXJFiia2n4vWcuYe+sh5tX17BR0bHq6LDTCNTEOFtkrmcLQo0vNfBsZJknTxMW1wVD2Jh2aKiIbQaG8r6DwQjvvvs2BmcjdBsdMasHwQyL5VLS1dy0LL7bk+Mxjvd7WF91JC1u7+EjzBdTdFY7iENCE9tYTBc43DvEbDxD4EcS1LpghHoSolQqYKXdkeeRGvKm0holVoMJ6SmtPxESnalgqh+lBjyrDiaAl0Z4yjNhbNRRT2N87f4BHswmiHUXi1THgqlaNt0NKiRWgGdIE+mCTCIVQ8M5fo7jrotrhwK9HieSMpcufEmhdQqemNZDuvb4nKxmRqhj2jgkVkFDTOAZlujt9RAupmhUSvAKRTjjKlydStQSx8cjVD0PTtlGc6WD2DbQ3txA49I2+osI9tiHkxqge2OaLAX8qNntINYTEeo8YrprOiqFsqRVyihGzF1ndHskhWCW8QTL+RI1q4BkyXx+A4mfYn4ykSyJUhAjrhalpoTMKxaxEbpOZMBQhFGTc4+uJe6Xta9ckuyrXKF7glZ8DH585Axd9TFtL/QJZ784QrqpGDp9WMKwqH8oc68QFQKlkyklysd2TguUDf186DjgOXM/30nDllARmu6Yt0kiwYVCwhXLBGEQCtGvGP3M4zTB0vhnxmIUEzWGE5jRtNxID/mc+b0EI1oCemhdZ0yuDkPSSajFpwK6wXsQc1qOM7gIuvjf+GhMzSTjFzf8YyXm/D45WyUGBs/PX1te65zBq7NyBk0yqSSRxz2hqPWF3+/7msnCCiqTkfRZ/2T0X+6Uv/P7Lj1nrvn933+cv8mwFSXnWfyhPgWCM3ORyN6MqOXH5Z6JKj9J7UU9A4UOFbfApkhQSaANh3juCSzXQ6ftMFkcrUoDeuhjaNHyscRkOoWztYpnX7yKWX+Eo6MJyoUO4FnYPQsw8WdYdeuC7X56eIZL9Tqevfk0Htx/hHfvvCdMwCrXJKrechz0pks4BVPKRhrNMmrNFTx6eIjW5gYqjRaqlToWIfPah3jlk5/FycEpHj3YhUuiqMW4efWKCKyj0SneOjpDCzO89OlPYOEH6I3nqLaV9jXu76PaqOKp61dQOJvAKxUFR5taMImqwXgQPQ+W1KBRepTYFOl4te44w9W0zOaHEt4I9KG+ycyWeZqxdzGJn4uR2aQLBVLUQMNz8PlrW9CfvixrhqlnVhqCZUR5f9NghLopaUz5nMgFCjW+XOFqPZIBcGy5jmkJoAzw3nvv4c6dO3j06BHq9So+9alPCYTuu7dvgSVk6UPevNTFwe4BTo+O0WsTOMbD2++8jtu3bwvz+1TxV1Cr1VAulrD0Qwz6I/ljfYJ6vY71jVUBHKqWS3IemYRYe0QCptmbQXESlyeWN/H5soQp3RyCqMhXiOEZqYDePFWwsfJcF9s7XfzpD2/jW2/chV7UYOsNZUKn0kCTPZUEcds9xgDgvfONwDjnC4vjxrWvayjX6nBMBz6LpFgOcXMlKI7WApq+ZY0EkaRtusxHL5URWBoM18JR/xReuYi23QVL9rIEb6daFQjr9fV1tFfXUG61UG42USgUJd1vMJjAiDU8deNp1FpNpLaG6ZzVBlOs8ppGG4VCGft7x5KNQwIlMRsS5BwhiVKxFCxmdE9ZggNP2sTCL0HE+uoBfL8Kr0YwrQoMmu9jFbjMeUCBhyWCOU8URX7cR0JRMuQ9MvaP0/afCENXXc55ywWbS13cK0K8EHrl8aM+L0RGZj1NjIx4vTCYF7gH99M3dXF7kvlQC1DHiTilOKNiK2xSSlsQUjEja1FCKZpCRQYRSamXUjBPFpWdC0xJjCJsZISOZJX+uxwiVRh6qKJl0zmlcDJzhgCKnKkkaqFpyjQqkkYm7ZBY8BWZW8snMUUKeWxqlRgjavOiMSnBgE3xUfjHZvLv7Be2lckdj7vpQpcp+4cy3criybo6Z+j0dkor2bueN8L+YMM/71P6n+/JJ2HjT36yr9mXYsWRm6rjsp8vE59bbOXWMuZyDd+TzMMUTUt8igKKQeZPc6nKZ7ahS0SwR7JQNGDVTCDSMH00FFS+vWNqdBOkBQu+a2B8NoVnaPDZrmFgbbWNW7du4eH+KRornhCxlZU19AhzqRcwC4HBOEW34AjBS5wy+mGMUe8Qlm3I2E+GI6ly1+7U0Q8mGA8HuNquYRkscftwjPFkCLsY4dpLNzEO5tg9OkO5WcFZfyBacLteh+46gDGTAaYQeo6xHyrtjlXOlCbD/lO9LEIP57L4YDUF38pho3DNoeAaoN1dkrPUJ+c6VyL7lv0oJmGDeN4043J1st91eAYFVc4Ybsrsq4Rr/mJJ4vOnkDOeXJe5oMc4LbariU+YcQGHh8e4e/cujo6OhMFub2+j1WnjwaNdiaOwbVfuSSAewpYWC7w+gB9MsLf3SPKnV9fXUK3VRDuXp6P/2y2g1Wqh0WgIAyfQE+F2Pc/DbDYTlD8yRv4xz53zjO+xoO+XpUtJl2gCl4B1rgmmpTLDIhQm7Wg8x8DzJcC/vAbt9ASXKyYaBmAKxn1WGU7qtqrOl0qBktFC10amfeZ9TOpEWF2HhXroCy/AhIUwWmAeMK49RalSEq2Zi8RYRkiXrKo2QspccFOH7ZQxnU+ELtWrdWhDYHB8DNO1sRzOoAUp1lodEYTHvo/FcIhOrYFKq4KJZYuQ393ZEPfJMgngUEAwDJTqOkqFisQtGI4j/cy+0ZlSx+I0EYPyEtjEs2fdgzTK6i1YUvo54ngHMZZTprQBS9OAW3Rh0ZLBuUoAIgqpeUqi0Bi13mUyfYz/+cgZuhBgrm4yRY2IRxwwRdip5eaHlKbw5EhxoScCtP7kYObEQY5TIvgZG4NvyHT4HCQ1uflfLhFzPklSxuFoNpd4croDMq2cke68lFcrmqeemT5+EreMAcepIayPwW4itPC+fD/DlhxpLcnuLKq2ig8gVWU+pszXjGGSR0pQiRDFVAK+8rrOfN/c/8Xv/LMJFkHCTELNZ84/M/xkEu7s7dTxD2D4JP9y7YVj2ePAkOiVjEHIG58Ppeo3Idy8KQ9+wKeQvuzCD/gQ4p8xdWUtyLMRGLnNzpCGz4W67JfqWz43rSEJGZyBOIjR7/eVzy4KVElIy4SZ2PDaBURmiqkWYGnEiM0E88UYjw4miEo11Ne6UpFqMh7j5sY6lhEwni/QdF2pcPb3r99HqaWh1aqJX3R31MOiTJOkgZGWomGnYBTwwq7gdEhtcBer3TbqhJQ96Yn2AxKsOIQW+jCDJQL6+VOgsrKCJOrBrFbQ3N6AVq/CLhcwOTzENExRN2zorgbdYhDU44h2CjEyPjQLyzxX46i6mUKSchVxfhDJlDCpWW6J8GAZsXxuS+Aad1OUItCKmtgmzexpSvw2aZZrgIGgqR8iFs06VVonNXOLpn8VOEohgsGIxFFVa+/xGj6nCZJBEspx0TJ1Hffu3cPp6ansW1lZwdb2JUFI480pDjNFjYIDNT8izzETpeS5YsZdLHxh2hubl0Sj5X3oW85znqmxs1odEeaoIZKRM297MpmIv57riQx+dXVVmLrEyxC0KFtr7AuJwKegnSkSZDxJyGpwBossoqUbeGWtBOuZS/BsA60CGWMizyw5ctl37svnthovJZjxO91vokSQqaepAOgITro/k6JBTDtjmj77jOiWpAkOQWaIoz6eYjkcolSwUSy5SIIInWYLkb/EgGBLIbBYzjCFDVtEBBNF0xN0vTRMUNItdKsNVAwXAaPl01RyyZm0Qyx4prct5z6m0znSkL5/W1J9KZAwskFmSUaTCQ1MdNCAUf9hAM6Ogm1JNUuOpUz+IMG0N5LxLFdLcEosV0nhSfUKqWZuRZQ5kI1FPqfyvvu4fH7kDF04hRoJ6XNK/GGGaay0M7XQZYCzUVHMRJyEwqg+aLDyAaXE+LM2+sJEQ6HzSrYQBhGiyGBT0dFFb+Q53MTbJd/V+dwvASokKPSvZ+cpzZ8BH9zBZxWdXT5FS1ZcOiNmCk5SRAC2x1lOts3gDzGRqqAQxRDVMynTsoaAFJ9bpmaLZiU7lICSJISs/KCNz5/K+/Da3OdEMy2/q99khCqmgOZXQWhUcX8ybHwPzxIPwvkwilzEx8mYf77w8t+5IMBPYSh8DD4g+QPRreRRcxEj/1SnqGMUwDI0LdGSMs1FRonNcNbw5qq/CUnK5yR4SH90JlpapdpCq9XEYEafqQ8j4PuaGM2WiCxAc2w0VlfhBw72929j7ZkVlEsNvPfgNqyUSOMmepMRoukUzc01VEpVjCZLjEdzlEoTzEZ99PtnsAs2atWy+CgJQKSbDkKtgJkWILTK0L06gkDHg/1dFBYBWvVSVtQkxfDsFHd29zBIY1x5/gU8eOd7eOfkFIVmFUXbgZ+kWDBH2qCvs45iQcc80eG6RPqi9UGXSPIkyjIAsinA8WB/cDzFWCkm0GwAOAypJpHIPJ0WI/aomvtK+866WbQjGUtZBgkSxlyJZJCI1cgjzClBXyRGg4SfgoYaYxkembZ5JMnj+fl+8ynnHxk01zGFsbt37wiDXVvbwAsvvCAMerZYICITDxbyXmxtPB5LcaOCU4TnVtE7G0r++urKJrY2L6PgMdPAl3bZNpn6dDqVe/B+vV4vY+QzAUURwTpN5X7sI+Kb07+eUlBniq3O6HpDaY5ijWOkeSBjwDm1FHMx7XsWOoaFz13pytonNgL7UQJiM+GWQhlnvigNpAfyXcUtKBqgjvEcVrUTCkeayfdgUHGwQNkpokCrCUFvKByGKZL5QuG8BzEW/hTz3hm8kocIE+kvK0pRcQs4PjoAihWBS/bnPnonD8FPWi/cZYp0OBfTOHH7o8lS0vZYyMgoV8FaA4N+H9EyEWuVobkiuDHWSaqxMRaKAiCtO1SPKPzx/Rmxz76YLUXwMR2F7hdT6LM0zKZTzMYTVFsNlOplEQ6DkCb+x/Sd7VK44pZ/Pp5ZH49vHz1Dz/tZOAFNa4n8UaLjrCaTY3CTkGqhL8pnnk1zCcTJmXfeFD85oNyfS98Xj138zvMoOVKQoM+cwTpKSVZMI2KZUXX7zIRMhkG/nlAkCcWiZqORomWgLtK+MFgVwCNTjAw82xTTo62YfIdH1aSUFvkzC7UncyKQjUxUdTslHGRZ59wlmhLbpZVBcKweS/LcrdLxaDKniV9JFeqT2jIx6BXFYH4z+4JEXH1n61xlytKQR9nyvXke/8T5kLCyFfedP2D+mnJOLhCoax5nH/C2HEnPohRP4UWNmfrkd9VMLiBQUFLXZFkAZNK0mNCYcX5vJWTJlfI4SlBhwBznAZ+BJtzhcIBWsyG+wLTXQ61URJCk2D/po60V0awUUW+WsPuwj0sr65Kr3Ht0JGbI1S0ix02A2RyWrQska7VRwpWdDamLPp/0sdauYmamGM7G8B0GJ3nwfR8ngx5OoONkNBU8bBYtebR7DGgu7HIDZrWM5tYODhdLfPO734VVrUNvd/HO3hnc8gqMuovx8BiRqcyVUarheDBBY8RnKQiEJmFQGUBGBkLmLdHX7LhcCKJ+rSaOdNM5sxZ3l3Kt5EKh0qjk5PMuzWexsBzOXxJk6l1ZlT5qqOLnjQm4ovKfOUc5h8XsKmYszldF0HOBW+a4gIioeZT/5riJphnHwmTp0+U1dGtQQydam2mGIsSQttumLX1Nky0tfQnz9g0bDHKr1RqoMeef6XVcSbopDJp+eh4/Pj7GaDQSxkKtXLkI1Fyn+Z1oZxQquJ/bjRs3ZO4bphIIZafBID5inTG9zcDcX8B1HEQ0K9NiICgXOjxbgx+GmOupVABMJQCOc5s2QFpUKAk91j3ZH+ebECR1lqeZ8H3iFcSwvaJQgKLtomLZWByeYuH7gj9ZadTlfWvlBmA4GJ+d4uSoj1arhHCSSq45rVhcC70M8paFmNhnk+FMTOAMWjvdO8VssoRVKQoYTblclMJAizCS/iEuzGLiYz73EfiaFCziHOQ4cL1HBOnJUOCkf01VYMbMXQp8Z+LDB6GkCQa6Dlt3WX8K0+UUfhRhGQYiXLDgjBqjx32Tzxv2Fdf7x237yBm60qfIfMn8aHInEyYJNsQCxeBWTgUZmmx81DjxhyYT5P2Ddj6QZDwZBbq4HvLzMzqnzqHpTJaR0mh4QyF2WYwVmyFTVMIFu00tal3CdcnQclKnWqeWLYFxvDFN9zRtkwCKiZsLNTPJw85aUlI3TVfCSPkA/J/BXakym3Oy5lYLOYv+pPM+4ZfH0mr+jkIIKPEzbzfTxOWTBFyq4fAaJfzwGj6uCAnZGuG4yL0udGC+T/UB7/uT768sBtQKlucLK19firmzT1Swk4B+ZA98PnbyW92b70CIS6JdsT/4m4y54KRoVwzYBqNa1Xxg7n987ipRjebCSKvZBH2sd997CMPQUKuUMZtPkYYRzoZLOJ6OUkBwmgJc18J88gif+8RLeP3OIwlYa6824ekWRvMBVms1dBslPDh8iJVGAy88u4n7D3YRLGdo1Fdw2anhm9/+Ng6HJdTiTVRWa8KYymYBDdjwKg7WL23D75HgaphFJvqHQ1QAbH3iJcxO+kgsD8eRge997008vbMKy62gXlpFu2kjmCVothYolk/gBzEGozFoBQiWvuSgc/KyGAeFs5wxc/ZQK1djrGJS2G/E5+ZG6Nh8ntKx8f+x96ZNkp3nldi5+5Z7VtZeXdU7gAZJgDslktLIo9DIMWHZYU+ERxHyB9tfHP5Nnp/gkOwYeyRrG5ISRYrCjgbQjV6qqmvNzMr97ovjPG9mowFRlEcKB2jCiUBn1s2bmfe+y7Oe5zxcArlGkKjCkXCpiz4W45F/6FJ7DTa7oWJnhIV14pJTV6FohlO5LBnaJoKee0CuYVneuVL2L84755drgzPKeSbQ7fj4GOPxGK+99poIc0aQqFfpAHBtE91Pnnt6efy/120JpWmz0YLl2uK9+76tQKi0ZSvANgzce/lV6UD25MkTUeZU5Ay5ExjHnDrz5QzFk4uc3dkY8qfi5/Wur68LKI/XEiWhHGNtt14y9E4QnyVYAo4jU+OaEFFpgo2wlpFD3mvOLma8Wdl/an5WQmG1V2TSZA8qfAM/p3PM0xg2a9DZKnVpWDD6cvXuR/jRn/8lJos51q/v4df+1e8o9koyu+mOCDf2UdeTMdJwijyJkBsqwsMxpyFVazRhhDEK3l9aYJFlaHEf1mpobazDa/jo9loybpjOVGdCyxLiI0/3YJEGmY1cKhNGxQiGCXbEY9SMAVHeA730giw2LP0zTTF+hLqXgFeWKpoFCksx/TEaGEcZri4GgtrvrHWgmZTx+nM5r0ZR/fvimnrx+K/y689doSu77QVrikKeCozWOhW8gExWXjrXoRIkK4X68yZtZUH/P5k48gwzH2XRclTxAGnJKDuQG1GAlLwIhobYi3qluEmEUwpyl7+jiybmrmT4nOExhioVeIhAGWNJV6mymSwHUotYiGJE2VJYSoZRcrxy7bxVamxuXtGGS0+LKlgEAL3plXW6fOb4yPtKQsi/y2tekYDwWRog8Lgg6EW7i8cu6QN63DxnyQ+vQgm8b2niqYhKlqkKehLcmPzVT8/F8jpWwyUmkDJieL58QK5Dl65cgmoXgbb8vqUBsQqH8v6576kQmDu3Zfh0ZKwF1jk+yygHee5ZebAMv3Et0MNL0kiUfr1eR6fbwnSWwHNNdJs1nF8NMNMLbLQ3MJ6lsIoRWuvb2FzrIuqfwVxMseGY2NnYxMVsgFajKd2jssVIWj86gYMd38ds2sdwuEAyG6Ld7KJWlejYJpquCc914NkWBvMF0nmFRRKi22zh8PAQnd4WZv0xZlmIK22Bur+HoNXBWX+E02kGr7EOp7mDD4/O0dRC3NpZR9MJBClumeSOp9Ix0Wo1wPtjeoHaTgC+K6tVVgXnaFmXz/VMr5kYA8aZJFpEpa4ELWePVRwccNYsmxTIovQV5TLxxnxwfPk9BKdyUTKHTQIfHiMglcpOQqqkhpW66WXOZvnZlSbj+fKZpdW3ek0cAMPnVKIr5UqFy9+Vsi6S8VxeYjyayr0tnWe0Ox34nodmsym91PMilLauzPYTVCVodEDG69q1a+K10zunUuEYrgBxfE1lzvvg7/K6+NtU/ETZZ8W2fB9b4zK/fnBtX84Tkhgx4FU5GqMEdBkqtnjVyTKpI00WMlc0cLhNROYJyIZjriIDCnCrzHjZUWpbibHDvZCRJXByBT3TRcnRmCnnIcaPj6BNF7CYFw+JtifS3ZSUSsa95fqorXWRTzM8/uABJgzTN2tYC9bh1gNMwrlgRKIsgxPUsOHWsL21g97mBlgex/p+tu9leJ1YgypX60D5KRpICObYNeF5Z4dAyk86Z/xt8s2LYDcZYVN8+xx3Rk5kjIV7iFz+hhinempKaS8NJNvU5Z7jWYSxPka72xZcBg1TNX7LAVrKkk/LpOWi/RV++twVOsdW/E6GqJmPYslHRo+Am4degpogbiR1LhUfBZDSFMrP+E+fIdkwS4/ZKks4OmtSlRIjQlSUHiPO9J90A2kcwbJdQTazNIQkMUWhoWJZyjIMzYun50fvhl4Rr1k2MZHyJOCQUjySQBRSh67CjboQY7DrEFdtxQDZUqgybMf7ZMSCXNcUJDRkWGPKhgv8vAS+l2OjBkh526uFvHqWsXvxPCkoEnUsIVN6ROIFcLxpQMgvUXvSKOHYL49QUFOSMJxKIST/LiMDPG1pxKgog1IOSnvziDpvKbPlFHoufMjvq1fLv9V38Q+CqejxiBfO8iVNR04FIQaBouakkmcK4PmDaFp68sxrrqT88k3mAhfzMwSegzwPcDoZIoWBaV4KBaVbaUiTGL26izfeeQNWbuDW3j58T8dwnmB7fVu+M80L1JpdwHbg2zr2dteQRjNEUYp228GXd2+IV1onB3lRSb4+GheIFgVyT8eMFLTJAvFsjKLUMJ2NsNYLUBk2iiISIFaZGKi1ekxOoD/OUJo5hlchgrUA9SAQwBUjDL5bR6NWh2uTu0F54gxtco64R4pleWVasg93pbAe9M7pOTJ9wjw1h0+MM5lItQLKAh4F7yIUlHS4SOG1OsLnHeeFrFWGnKV8ktEkeksyDRTwTJkRR8LGJqa0jeU8E/iXM6ojCl/VEvMzzytWVmQ1WSbhc4a5md8mGI0Cn56b7C3mjLMCTx49xXy2EACWbVUSyk6LFNu9TTTrvuRlsnIhyqFiikjs2AqcP+7XdrcjlKP8DfYLp+HAB5W4rPLlsuLvNhoNMOx/eHyEJ4dPsSB/vWHgyaOH2NncwsHeroybyAF2Y9TJ126gTElCw7fYpYlCjhwYFoq0BCstaOzI2HCPMFJCNDvR3pmqghF5tYya8NooCShjWLq1iCPEA4bdM4TzBTKSI4Up1td6SKoKrfV1xPMFap4vdegVcxPs4mgFSDUfE0Z2PA3GZhd6o4maY+Hk0VORPbbtYHt3S1D26xubonR12wR59olWH59dIosSFOWSdrks0DBrKMn8x0qcklE4ld4gDwKHMibw0+IQKAeGIEreL/8XJ4JriAh4kTWKAVIM/qqSTm2UpewAl5oJZvYM9VZdZGueF1IWybHiXCn5utz0X5CnXwqFzrHmRDPELWhI6pHl3+KZUn+stICKRK+C8CrMvASE/aI5WxkELyo4nl9qBXS7QG4lSM0UCTcbw4aFyl0z5MgF5DouFhOCqDL4QYA0LoURinlMMkcR4SqCRsJnmtSGUtlxEQspBpnKeFMUaGQvo4VOQ4L3I4JN4MGq1n5VO89B4eKmxyXlGjxZA7nB+RluD2leQU73pYdDIURhIsJU2jO+MCqrMXx+yFhGJZb1bBxVEV4EM3HQCWJSalLpXXp3MhnyTMPjs+PJr16N9fOfEbUiX/zJoeUrCb+KZfDp91fXoU7jfa6MhdV5FHq8fvW3nC/DwxPVg9emroWfly+Qv+kNSDvHPIdXuGCJ0mC2wGi8QMu1MDeAWZajZTtYhDP01rfhByYuzo+w2W2g63non50LVSc9+Thizbol9eDXdnbw7LgPLBLs99bx+NGHeBYO4Vk3BP3dadQRa5ko9K31Drx7d3E1GGB0eoK652C3u479nV044RRanGD+tI+zo6cYD4b40iu3occDzOZT6OvA5kYX25vriKYDHD2ZCUlSnmYyh6KMaMzQqGQemUQlsl6UCSae8fP1wIXJB5/V+NG+41Ygh305mWP27BBXxyeYTBZob23j3ne/j8rSRUmuQvbcJ6KYlx4nZ4bXQXyKGLbi3dJopcBWGBleHw1V7hHunxfXEz/L8jR6v1TmDIG/+D49uDQNMR4OEGc5bId0smovMDw/nbbQbTcQxyk8t47FfCC8BFnGPc+0Dfek+k161zQWVqBQlsjxukzLRhLHGF5eSa07lQSR8FSk77//PqbzUF13kQsgUdwTGuzsP26SQjaVsi3BtqrAker8xn0qylvJFzHCaGAt5R5NX46NMLxReS8jITJNEmJermc6FmWpPFmG+W0bdtNAralLWZiA1YIAYZqgGI0QL+bwfRd+swbD8hEVE9x67SvYvLaNerOOIkowuuijyFVI33N92StZnMlckIjHJyNc2wfbrV0dn5F/FkGjg267C9MJMJ4n4oyxLas4IZIfV4xwap2xVG15byxnW4Jwn69JykMxzyltlNHC98QAYqTIMGStM2XAaga2fTUMphJ+fuh99ZtfhOdfGoUuwndZslZK8wVqi5VyoPeupkN57CtBvZwiSez9Y9O1FFQrfcANY5RIEeNifoIPxu/iNDlBEZiS96kXPjzTlfrHjtfElr2B7loP5kyT8BKxztx0LM1JmfPPC9iknRXjm55LBc1ikSkVNzs70cMk3/Yye16SRMIQQIyUnVFPqoi0bAZFz0h1R3SoMnZ0gdAbIizIwDDyrQAAIABJREFUTc7+7Dldo6WXSwFA8M0yPS/j96IA/HkjtArDU3/LHKzGfKkMCVjjQ2wROemTb6HwZqKC9bLPHy+M7/Nj8uLvv6GmTRkOnz5X5W/VsZUyfvEMXs1KCfE453YZllxFCBiC41eLcaQUC8eH/zMET4RyGMYIdJULHeZ9XFyNYDZqsJHjfJ6icB1cu3dPynH0wEek55SPuHj4UFqqdtrriGIdF+cz2E4bru0haDbh9SeYTSc4OzlFzTHQbAdYawYYjiMshGBIhUqrLML2ZgPZ7BLNKsF4OMHZhynaiLBpl9itB/Bu7+GPf/S3SAuGTXUcnj5DMj6HjwTXN9axu7mGISLYRoZ60BDgE70Z8XZIAiSDrCJFz0dKKgDElFoqSDU3VPg8XYw5xlOqEr6m4fLkDOGTZ0jPLzA562N0dol7X/067HodKfPFTADnS2X+PCXFX2OJGqNtjHzp4hFzjdGgktw8PS7OHS1DOqYU8mKQEkhY4tmzZ1I2xvPpFa+MsNV5/O7p7Aqz+QiG5cE0A8UYN8sxGFyh19tAllA1BOi09vDo4TkuLmZY30hhO56g0A3LlqoaWRv0iKWtInPaqqaakTAazycnJ0JmQ6XP3PnGxoaE3OfTBWq+j/29XRwc7ImRz/3IyIQUYtP45muWBHKYWakHRpnExV4uauJbiO5cijlR7DxZyUA5SYJbqiJH0nlCdsW+8x5MN4AVkPxqOYYaudgtMTBs1wHTI5FeIs1CVEUirGxs08aolmG6KAoDg8FY1o6ta9IlbWNnS66RndL6Fxeo+QGarZq0F9aKDAHDHEmGtuVJHb5teajCUtIPgemj0MnjTvAw06dsRsWIGg1LtugooRlsJGMJ6yLlmlLKBkM8ylkRubNcl8rFF+eG/TMIhLRNC2mVSce22Oa9uhI9EMOeEmFJRrQUX0sTczncfFJfrUTHC4f/v/7yl0ahK8uaYZglGMJQBC1qozEEroZaKXROCA9Q2bwo2P/TpoOeQ+VqOLm6wA8Pf4x3+/cBj5SaPmoLW8rXErNAYAe4Vb+O3/+t30cv2IE2paDMVZiS+VvZncynZyIcCLwiupxqLiNgiIJSrrcQD4ChCIMIXILUpNxHeUOiL5ehbEYquI7l0yLoaIWq+1OtXCtJTdByLUhuQ5tWvHkVbuKZ/Fv97j88Lup9pbTlEjmiDMFKWl0kv0ROVn+rZwW/U2h5RZDzPOe+yr3/vWcJTigly039KT3OuVQGl7rS1W5bXTdPfuF/AXYtjbrPGHMUn9IoRwSp7GzB59GYIgMbVwuJQCgAWCvL/J8wg8UQGtFkniCxHDwdTHGUxri9vgmGqenf3rx+DVkS453DQ1kbi8kUh/EJpskCm/vrwjiW5Qm2D3YRznI8/Ph9tJot3Ly+A8+zEHi2lJw1STRUhHAdA9d6G3j3pz9EdDWFZ/vYqAew8gTz8RD73ZtY77bwdKsBu72HOit4DB2xrkmNvKZ3MJsOsJhPoPsGHMeVMGdOFLHkFKlTqJzoHy//W0o8MfQkyS4rRfYRI2QCbltOhah8emxPjxEdHSOfzhBfXmB4eY751ZWEqWk4cExXs8cw8Eqo8JjsX1QI40TAU2zr2W7WlyVM3OOqUQgVONfrKlTKqgAC0Dg3JI8hMI3XvBLU9JTTJMLTp4+RsanIeg/rG+tSk/3g4UPJuY8GI/SbQ+ztbWNv7wBvvvkOHj16LF7vvVfvotVuCSf8KjLA71ytPN776pqYW79//76guHktzKvXGw1Zw6LQazVsbHZh2jS2M0nzCLKbKR9xzRUlKhVrtgTk+VzDqsRAkOkcJ8ojiVIKx4QaUY4v9xyXf850nISnVcWKLH29gkl8RpOl56bUhgvxiu9A8z1UtiVyimuCCpS5ESpCdqkrilTmp1lvCajv9PAEi/kYVZah22nBMk2kWYz5lH3TxyB63uTvlxUuHj6Gb1jS45xUt2ZhgE2hmRK3bEtShOy2tloYyq6spEkMVxz/JuzCIQGQwY5wltSwS+kKGfOk+yZXliJJohFOw45pGT6LoyERD9V6lcKWhsNqfGR9r8THF+h5tfd+KW6Zi5abiIpMQuxSas4tRoWolLcEYUQhiLiQ9/6pF898TabFmORjzJ0EuZvDN228dusuXnL30B9e4p3ZUzw5PUYcRrgqR2hrXQG1UDVwMVp6LDn9ylEWfRLTKyyQpyxfUf3T2Rch13IUZSo5OVI0OqUG1mYS48zFnRfkW6bQJbOVUvDS0IVlHWTKFM9flXRwAzhL4cONqpGcgyE5wRvpUmbFMRGSi6WEWglcOemFAeMYfOLSqzfEol7ZtCJA1DDzuDgN8mUqt6UOcW5WGex/6PkTo3glNPldFGQKKfH8Cl+4umXUYHXeUqnLxhUVpD7Dw8tLev5ZjiR/kYFNdvRSDxo9SilQeTCsOpnPYWcVrKLEdr2F4XiM0eUIF7YuxBv6LJKGKTUwJ9lA0zGhxwS0rSNor2GUE3XsINQdjOZ9hFd9XN/YQGO7ga99/3VkswHCfIrx2RVG0wix6wsQjR3D/MCSFp+1moe4FsH1POysr8GUPgX0gkoETobf+vodXM4NvPPwPlzTRGNnB7arEIK7u+sowpH08LYtF7bLumINSRaLgrQ0W5QgBaR4wkvvhaWRFHrCkChjqbz5VWqLeAcKB4b9qziGleUsFAbNVCL9pSUtDUjlWMrwKl+cUSuaP2pOiHfg3+P5CI+Pj9Bb30StWZffJncaI01ybcsZ4v7ng3XgfDCf3e12lWHAtbL08Km0SNc7GF1JWqvW8LG13YPr+Dh6+kQwMPPxDLPJFMXWJmqBjes3tnFydorD06ewfBs3bt9Ck0huWtXMu8rCVIaxBB2KXEhsyEzH/DqjBFToquytEk99d1OlNYi21qm8ZZ8yvKyMZF6vhMQNHYsqwyCOpCvahlMTZU8FKPtfNpYClvEzsnor7u3lPJE2muBZARzSQCCzHHEiueB4SlPl1KU6QdXvQScnAXfBsqJAt0zkVo4sSZBW7J9eIZrPBPlbZSwzm0sHP9s2oZVqPbDFardeF/yEz3knliWtUE7HKGwPo8FMusrVOy4830dquMg1Gs/09F0kOXnXCd7lddDY1lBaQMmKFbZqdR2YFjvo2YINItaCOGCuJd4fsTPkVqAS54PtbDlUpIdVxFJLo1GUh3qtzlPj/4nUkY//yv/zuSr0lWB/sRSLYRkVJlRjz0VAa1nFbdRC52suevWg26qEwD9ptkwDo3iGRE+QW0pIvnT7Ln5r45t49/B9nJyGOFn0sRgukBaxgNYYwIQLHA6fINVGSLFArJWwnQAGHHTrO/CMBqzUQBEnUlqjeSU8n8ItwzxZYFYQWGfJpiN4hCUtrPMsMwKW1L3RIyfJjtAcGhosR9W7Z1mOjIC8Jb+1bahWlFRQRNeKxfvc+1KjQiv/5z0owJWX/slmkFFeetEy7twsFNDL71DeNbWs2qR8Tyzw5fPKK1NmON9VSOfPnkdhJRgJSV7wXT5WG3H55/MniioKXl6EUhdcGZ968C2RhApzIO/xPlgCKQAbxc7H1yqaQTCShslkJmCo/c01FLM5nl5eYGSb2G1cwyBK4ZYx7AC4mg6x5thoBBbW2i0Bh/VPyYNdxzQDzmepfN+C0YA8x+1X7+Hy8AHODo+B1EIYlpikC4yyXMpxTvsXaNoVNra2kYxiUUzM6zJd02m1pK6922xjrbOJt+/3MT07RufWDbR6TZw9uY+99S62NjvI5+tIkkyiWwmbX/grTMRqTmkQc9jUBFK3K0DhaihpEXEsGTVi7lTxApCuOI8TFEksIVMiuwgGpbKjB23Fymjgt6pvVmWU9CrZNWzFBU+vM85zDGczWLWazB67IgqinsHpJWaE80JPjDXhzJ33ej0pUSPSXZScpsnvMroSx7GUsWXMz+qG5L9rtUCWh2MZwjiWJ3MsZhfQqh68QMPtl1sIywucnI/w9PQUdtCEYdpwbFPyzVyLjKYRKT6PQ1Hiw/4ALGkjWp5kMszjU6Ezh846aFK7ipJiwxDTFkpmRupUyJ3eLAdHR8GGU1mOw/Nz4Y9vr9UkBafWLxU5c+myWJUS55RUTOOpbDLzxaxV5zgLNz9lIHvF04tmHp1KcMncRrY2y7ahsxqAn5C0B7ECCs/AaIlWEFfAsHiKcDpC3bYEEU9gnmOYmE/GKF1b6F9rroNOcw3pPBYa5DxMJG8+n0wwPr+C4wYwdA9ejVzvPlLTQlzksp5XaRyLXo2QyVDG6hLWpzInRoCRA8NmzwGmHni/fKgoIfFCXBOUaYJRIikNMQN5Jl6PrJ3nwkeNptINqxWpjn1R/v1cFfo/fZD/+ZPFSRdlBhNRnGLO+kiCZDTgYjLBE+8STy8HOB+OhGGq6zbQ0BzUTUuQp2Njjj9/+Gd4+/GPoDeAUC+RVQzXd/GdV76H17e+hi2rB1fq6XPkZorMzHCRDnA6u8QsiiVEtua1sOZ30XJ7IO8xlXRRqrwT3R/NzlGxFlNLJMdFb4IKl4KoIE+3Vqi6a+b8LAO6qUBGrBWn0hLkJwXV0v75xBBS3i+tYFHaggf4++MqAuS58fRzZkxOWGIcxAzn14lLrU5eGgM/55MvHKLU+4xyfuFd9fM03JYICsnLfXKtfH9l3q0+xjNXhgmPiZEhCG4VD6CQoPdnmi6qeCElXoGpYbPposgbSKMIw8s+tEYdQdtB0DBBpLTm6Lhz7w6QBHh8fIq333kPB1//Gk6fnuJqEWKjsYbE7YL87J5Lz1TDdG7CQR2Z9ErPMC2I3IiRPjpEMZ+LcJymETOrmLHPeRGj3TJlPRZlDL3IUDcrvHb3Duxr1zDNE0yjBIbnQTNK1BsBzDDDZLbAIk7gdkzxdijIK2ESVFEQlkCpsVSjtRKGykzm+DOGyWcK0yUGga04kwRlFiPJEsRVjlmeCOiT9cL02EyjQk5gpni56jeoYNSkqLVnUPkZBqI8l1SUx+kjylyoYxX16SpqwnpvGqcsJ2NFAl/TQ1OGGOeyUEr/YojxJIEfdFGrq1pxKr52q4Gzo2eIF1OMrqYYTSq0XQNrWwXuaDUYNQ2PPh7jJz97G5MJSYZaaDWbUsdOj5Co+qv+QKIEx0dPxVj42te+JtfDtrZpGquUBlnYTFbIWDBKUxqfcK0xHFyxeRSXLPFAHPccSOYxTk/PxNOXXt/Ev3CYKkivB4VH4cfU/mHLWFtaiybIwhhZGosxRWVNJciqmTxKYJOFTspkGRGsoJkW6I2TZVIwNsxds1SOjPO5jixMkcULOFqALA1RpWR+K5HOZ9B4P1oNYTjDZbhA061hZ20HBMWdHp1JRId90NMoRRllyOMU8SRBEhFVHqC9Tw58H6ZUQHwSDWOZHistUgqtZZ6e+X0Ok2br0KXCiGtOYrASH+ROJcqeS4lrlQqdWBI+iEQiZwmrjFbGnoiapTijUSxj+1nBIEd/df/5XBX6aqwpQjj8SgiQ0ZcNT9Sgi2e5OpF52SWL2otTIjppef6Lx/+h1y8qtbhIkJQ5ojQBCyVZJvT+Wx9hps8wnFxhoLO+1cQrr7wiwJB0zi5WTP5o0Jo2bnzjFaReikgDZkmCJ09P8RePfoh5GOFbO6/hVm0XOUI8mn6M988/wKP+McI4g17asAoLbqbjzu5dvLz/Zaw3duAaisVKLGuDi5t1symOLg5xfHmIyi6xt7ePvd5N6dg2jyZYzKfi7bTbXQR+AyzZiXLCrwDT8GCVNsyCXpeBwqhQUgAbmdQZM4wnG0JkCAdR1bMauSWbX0rUOD8sKSFegMEwTg5jrZwPTlrFPnTMnnI3qW51mqbC3OSof25AyzwuJ3MFnpJ545X+4ocIRdFG/G0lCNUiUd/Hr1HKit+1fP/nfSU3OmvXLVOasrAM6fHhsQjp7bUeemvr8OotJP0LDEnaYRlSFlMhQmFoyPQSfs3HfJ6APZ2Z2yUY7vGDD9Bcb8Nym+j3Z7CiFNaag057A1VqY9DPkOoGFvkcCQzkFulbddh+A71uT6heD08vcNwfwLRN1Gwb9fkC1lUKgjJZDsfOXWdnpzibz2E4NUzmmbS8PB8MMZlEsIMU15IYXRpwy/A0p4Q113TRxfBR/zwfGWI0qNCVEaYiLRw9HqPHms1CFFEs3Oz0XJMiB8mEHc8Vp57LgA8qoRWRK+eKnha/ky1aUnqflg0YNqZsWZsDNQYRlsqOEeJM+oxrGA6vcHzyTMrDOmtdVYVBpbZEeVuWI8ArhsBPTo+lucj1gz00GkSoT2G4KTrdCaB9BN1MUegGZskM2qIAXANWwOYhJQp9hFncxP2LDP6iBxikKHVAg4DpNd4r+cXre9dxa3cH+7duwRPPV0MULeCYgfISDbZ6TuAxRUGvmWyR+lKRcjcRAJiVQrgYJiVGkwW2NnUFiltyAXA9y75aAjsJ/DKo+NIUs/EVjDxHmaWSu+b0lbqOkPgfknDFqaT3DI1AMVfKHxkdkXZPJctb2Ue+hE/DVTgFuF8J7FXnsAe8luVIh0NwrxZhhlk0hu058EsX04sZro7eh5Yxzs1eEVQZuiDOiRnwazpKq8BkGuLhBx9ip6xw4/XX0G7WMIpDMI0uGQ3yy+cVilQZOGzMQiONbIvspGYsDTamEgQSWzL5qKtmLWzmQkWf5RJRkKogi9G1QgxXGgOUYYUUDK+UxfMl/oV68bkqdJGslM/QkTEsVwBhRm9UCRPyeoqgkWLlpWIQsJYYec8n6pMwzfNDn3rBxSBh++XR506jXpEFEf3xuYBJHMfHpr+J7977Hrb1TXx49BCD8QJXYR8fHz1F+HoGw3FRhoQCp7h5/cv4cGgiQwhX1+G0NfSTEB9+/BApSWKMDNe+soZZOMK/+8t/h4fTQ3hmE7e7L+G7N7+D7cY2Hhw+QZbrgOGhYnKJiPaUEdoCFnPirGEtDPTWNnG0OMK/f/uPYB5a+G9/+38AkaUfjz7Aj/7qz9DQTfxP/+P/jEUxxdsfvoMfvv9/SQj/Gzvfx+u7X8d+c0sMg9jUcf/8AT4afYSwCqWhR90PENg+PNsTgyIoazjwb6Ju1kSICDe4NP9gf/EcWToD9AQGa2yrNpIFBQ6NMl1albK3vCV1tGoT0mMgoEeEtsZyQCVoKPwYlv20d75Sxi8oeTlFldKtjrIOneA9KnLmCFUImSF1hdQmK9nz7xUwIVcZ0dNidgj9ZL3hozkPpFVvnNfwbJCB4dpGq4N9TsTlGVBlQoQxLytpcBHrOhqei8n8BEkc4sbBDUySDGUcw2eTlKjC8eNHuN1tA5MFuvUmPLuOxxcfIfYsRKGFwnRg1SzMF1eYLlLYeYZGr4mDeoBhEcCut3Axp2KPYPs6TIu0nhbWeg4eHZ1LimDv4AZGswwt9qxe38NVdIj3Hz/CS7MRDmx2hFXgIY4PgZlU6Ku0C0PCApqzuCsULS4FPOeJ+pl9v22DrXw1aPOFEJQU8whVUmC+CNE+uC7RDaKN2aaVOWJ6Twxz2BWhWYb0QmBJZV4lMr6e38Da1j7+7v2P8NLdHOtNU2iFyeEQkk+fLG9lJuWcvY0NbG1viIBmeJ+eLiNOIuppCJgWgrqPu6/cQqvfx6v3bmKDjKb6EVA+Q7P9MV567QSFHqLeDGD4AySgUULDwkRv08O3v9/Ce09j/PkHQ8wGN5AaaygrDy4NXFataECzVsfX9g5g3jxAGTCfS4mVSxCDStqwHJRVCkva1EoeA6k0HtdhioGsISPwzHFwOZ7i0eASph3Ac3z2TiHcW4wTjp1PuZKl0r2Rs8D/L84OcXV2LE1LKhpT0UIUV73eRK3REmVXaTk0G5jPr6CVHnIqXrLV2QTo0ku34Xus01bxLTow5MHg54NaC15jE1m0wKA6wvT8AnrBjmcGzh6eYB6FQqAzmc6FApYpEKYVSRrDMkOmTEy/AlueNmwH03CBD99/C6mRY/eVl8AUCDJD8uVMm8QZGT5UExfXMiUtYvsecqnGUJ42PXlxZqgVCJKkYUWynKQQhe47jjSKKZMS7DXNtq1Sh07ud6llZ36dpYKqS98yTCS/K0O+0gy/onr/c1boHF0KXgabFGe6osJgDpT5VUVSIUJ7OQFU3uozamZWoeTV80poPZ83+ZwCq1B3UJlTwdOik7ANG2UgFI+W+cNWt4kbuzdwUNuH4ZsYDcb46zdO0J8NcTW7wp6/Kznwd8/u48PRE3x8cUg3WJDwWstAGEcoXA2RkyLzSkRljPP5JQ6zM0ydEDvdA/zaa9/C17uvw8vYQKEl3YZqViBUjsTVmGRm1E0QMU2OY9Z+uoaBOzdfxoX3Nfzkw5/gT9/7EzTWOrhITnDmX2KYAn9z/rdIQuC9J+/i2eQJbm3exvUb+6ibgfQfpqlMXotn8zO8PXwHg3QA33alL7Hv2IJq1XMD284OmjfaqLmeKAFSM870OR4df4TLi0NoWgIwBVBRue3h9Ze/hXrZRLiIcRnOMY6uUGoxCPxynQCaND+BeLKe7orQ0DVPvEhDOsCvZuvnPz83wGStcEK5Ij79kCMMEEhcYuk2UjRwvYjnpOadKkysfbHmKwG+3X3pJk5OY4xHc8ySDF7lYbPXw2DUR6rpmM5jILCRaA4Gkwge68jZwc0gq1gLp0fH2O/1sNbwYKQx9rptbDYCPP3wQwl9lk4NTr2JMBzjaj7HnMbIlB5IgnO7j6pmYr3TgFPqePTBAItEh4sUBVnFzAKu4UFLcowGC0wGE6RFhSTThcc+DzzkaYLZosIspFfJMkIC4DRk7AWvmeI5yn0TcErFSC3JKgpGVQR0pYNUpOTb1oU5jiVoGbIoRhGG0oSmSnNESQbd9RG0W2LY0kUvJTy2pIPg6BMkJ6E2DrvatFWewbMsMZRSy8LhZIqu3cK65KATWA7zp4oVbMXMxkYex+d92IEn+WDJo9Jo1ipSTqHWCrCjt7C56aLZjADtAvP4CaL8KTJrBnvXRaT5uCxtpEmKZLpAXkzgmwVowLabBm7dauNpDpzRUNE9aHoPbsmUCzBPIizyBO88Pcd0OML8YBvX2yTzMVFzaorelbSzkstW63FFJiV3TdQ6KwxcH8O8wqPRBM8mCzQaHbSChoSRWZ3ikNRlFiMK50KLahOomyao8gQOcmx2m7DKHGkSIrJVpIJtSvUiRlGRRjURRaaTnbIq4dqmrLk8nUAzHPjECVSqCibLC1F2JUPxjMxYNtxaE4x6+J0IWUSAbohsNkeRmyhTrosa2p0ADWJGGh2V62Z+3rCl0yWjE6CCtyz4li5h+2eHj1G4Onr7B6h1emA/jFBKd4ksqGA7NlS43Vjm2YkL4OZVIXqOHw1vcipQkcfjqUQYPceBnhbIo1jKHslOw+gYeTfE8RPN8IlsWMn5T0uKX+2/fgkU+icDzD4gDBVySghWkjCvvK0QlxTXy3cVyEdEO89WHNE8lV7ipx8rAc5PK40uAp1hQZRIqhCzfIzKmKOyTMyKOc7nA7TcNkqLCNJMKCPpNkfpDEVtgZF2hr84/mN8cPEQ28097LT3sB50MNcSPJrkQhiha8z9WJIDWizoCftwqhwbVhtf3riLRlIH5ib2zE22TJLSmyKPEGf0dGyUlkLIk3aT1+0UFvYae/jP7v1LQfb+7fHbQGJBr9sY1wvohYO/uvgYi/4A4XCIr2x8Bb9x6zfxautVOFFN6mUShsONAv1ogEFxgavyElXWQSNooh/TW5wKW19SzxCXU2hYl8hGbsT4cHIfP3z2A5yeH8MPHEFVM7fq+x8jXq/w1cZXYHs+Hk+f4u+O3sUMY/jdGjTdRs120TZdNCoTXlyi52xgr/UyrKq+5LR/cc5WG3L1rJTCigKTAoF1+wR4sXxG5nx16jJU/MKfz5fCSrmsDijDrkCz7uBgj+Qsp6hidssqkOQxmu2OlEAtphO4QUO6pI1idokCdtoU/jZIygaCxkZD3Hn1OgxXg2YW6PU6qJUaFgNgMJhikoWobR0gL8aKcXDZVCKLY1QVCT4c4ZXPKxtmOcBsMsMsmyKyM9RtHbe2CPYqMB6OUESGhDGvhglagYcwdVAkNhazCsmsQh5VQgPqkIpL6h4VipzGl7AYc0YFHMXSCtYFO2LlSm1CSc5sDZ5pwEOJLJwgDidSr02vZ05ykpqP9Z0DWc9xztA+SZQYYldeOfnFKVw5B4yg0FP1dPYYAwLLgFZzcH94hk7TQ2V5aOiAzfIullXRIDAtaLaHy9EYJ8MpotFcgKNO3UEzcNB1DdQM5q1LdNs2tGKEsjxGkj7AojjDtFpgrNdwhFs4T9o4mfsYTGPE4QhNc4YbQYQ7moZeTcemk+LX92e4Sk1U1hY0y0GW1BGlBsYLB2GUSR6d7W3/TsswznrYbNWw17bQ03W5LxoepDdiWJn/s6SURCuklC51G7Mc6GclHkxDnMxC/Ob2Pta8hiJu0XUkYQh6q6xwmY76SJIYeh4jMCqJcnm1ujDMaVVTePq551bgMO4BhtE51sQvMJLmWY4YCUzr0ZjNWZ6WZvBrxCKokmCCzyQKalvSKY3o/pIkRAx9s/97HAG+J9EbNknxawGcRh3wPImGZcQ9sFy2qKTlMHEQrubAtTV0XBv90RUuj07EoNi2PNj1JjQi3rNUmgbpto7C1lBYShEr50pFzmR/8r4y5ZEXixRmptj0kOayBhlhyNigCJYAFAmY43dIWoZxuWX5LuX8F+3xy6HQmeMjRiZXMui5wqWlv8yXUv3ywdpteSzn6rN/qzc//e+LltoqN88zGJW1dFf4jNkswGqYWCQLvPXWG7j0DnE2eIan8REwL9G22sJz7DkeoizCs+ERZtUMN169gVd2XsJBcwvTbI4HP36Ck34fHlx0a2uochN5YiAPudKYgyJLXIbcSaA7zJ0ZyAn6kdybgdKhaFV3yxAf6WVzlrs5zPvSqjZlM0V5JB5cOJ+gYIMCVHjzwX0YeYzX92/jt1+SPWn0AAAgAElEQVT/XbxSewXGlYsqIUJUQ67nUq4yTUZIjRCOoeOgtYNvvf5t/N3xm7j/+CPpLV3oRNPmMK0Suanh6eQYf/h3f4hH86e4ef0WbhzckvD8YHiONz/6Gf7wb/9X2K8YuHftNQlHxskCZ7NjzGch5kYu+bdu7KGTWLAXBe707sL7chfb7boqPfnUdC3n9/kxpeyJiKcHIg8CgKS8kX+rtfP89F/wQgTHcpPLGmPNtKkjcCzUXROxZ6AwDUEjL8II9XoDc+Yoc2A4Z/eyEG2EuN4rwO5VrpWhfzUXtPDN/T0k5RTRJMHedg9YZBi3OriYksWrRFKUCHwHt/d3MI9jTBYh3HYH660W2jUDAdmv3ADXNzdxPJghshnSzQWJ7QQd+FQg7gT1gG1gQ1z0p5iOF/jGjW9imrAhSYkkyqDlCtBGkhGmJWxyt7NPAceOthHLhlh1wL/ZAYvpiqJAmbN3ONuTZ/DoKYUzLPoXSBdTqesXsla2yPR9bF0/QK6bMk4qGyZfrDLAS8AEI2bC40d3VxrFAOstG9s76/g/fvRXAhb1X30JDctFVTFsrxDuLGOj508ke1Br4KOPHqI/nyAqQ6yvN3B7r431poOWaaDlk652iLQcYVaEmJQWrvIePhro+NnjFCfTEJPMRJZZ6Hjb8Ds23AbQcEq03BSGeQY9P8W+UcCvkXEsRYEAKbpIcvKOA/MIGLEO/cFbePf+uzit+UiuXYe1sQOGix2G3fMESZopUCrHU6hkLLBINTOB9z4+xZNnpzCKEputJpqeIlfhGmRZH+85jyNM2cktnMImOZTJCoMIiUvD0RSUN+coTRWLPolVLMeQCB6XPPcqq4N4LkGKrlkgTuYSdSp0F9v7tmAEqPSZg+YYa7a1JPxhN3vpISl9Faiwc76n1xDYFoJGXaHMNXrU3HsEmJeK4IrZwiUYks2TrHodDYbNiRdZ9pOvs1mP78OhIct0qmsK4RaljOAOaIhL6lXtZo0cHXEmFULlIkWVZlhEodx7RKOz7sOwHbi1QACL3Nd8qD39iUL/BaLgV/atXw6FvhxelmNRUDP3qTJmnGjGyJk/Vxpc2aNq8vgxeV8889UcrcKtL3p96nwR6OKkq5C7VliwFi5uunfhJqRpzKHlLiZRH5lxieliLIv15eareKl1F2vYBhYM+3jYbdzBfGrivcdPpMvQU+1DAZkdHR9Cz0tsu23Yc1rrFjbbe9hxt/Fk9hCPB4/wv7/1R/jqta+ioXcwHS7g5A3cbL8MPbeXZDEsVVNRCqs0UWubGBqneH/4AD89/SkeDD/G7d27mJQRjtJzYZkKMgOtoI7FYoqr8Qz3nz1CbXsDW1pbMhQmqRN9C4U1wiQaIgqnaLgublubeCm4hh9P38A8zFCzGugFa2jaAYh/eTw5wruj9/FxfIjML1Crt+HqLTSsNtDWUWvaOHr0CO8NH6HbvY7rtR1s3PtNjI3b+NHxX+MvT99Elpb4ausb+LX9b8MtbNi5j3qwJjnXimUFnwqhr6zqzzwzcrNKlfwjlrds8NXHl8tC5v4znxNHPyvhmTZ21nvIkhIJy5Yqdl+bSDhvu7OBx/1LjJjzC5iTNEUptnpt9LM+JtEEa1s9nA3OESZjmGWMy6sJ4qsFTkdTJLaD5lobfquBzCa7YISWQ6yChmdPH6GfT1C4BZxeC+tbO6jRiksWCDoBvJqFSZLgo6dH2HFaUned0NDwA/FuJ9MrXM0mktvfWt+AludoN1siHLl/CDRi6JJ9AihIWQ9O4BAtWXrDLB2jGCfHOHPZrgFEixn0OEdyNUQ6vEQ4GiCLI2EgtJs1NA720NneAoU+Q7iGGNg0EDiPS254YlOEEKWCbZGvvECV51JDf7C2JqRKbzx8gsCvoXawjW0KeoPpgBymUC2XaPgO9jfYHc/B2WiEk8Ep5tkAj08e4WSQoRMY6LYdlHqI/vwK56GOi7SFflTH2UjHZOrCRA17boCdbh1f2t7BnfUmtgMdLWuBtjFDnj1FR3NQlGNU83cBq49GncQ4DirykdOBsIC0XseufVN429mUZTo8x+M0h3v9Fmq6oTqKWay9Vg1j6BmT3z4G8HAC/PTdBwh8G6/duY6NOrEJqvwvZl6YfR4IWrNtySn3z8boD89RJTGSBQVICdtzxcBhXpiAO4aePYatl3lj03KkBJbocpYVksfAZmvf8QiT8xOklYVWow27toYkCgkrh+M7knohCp7YFicIUOt0cJVeCnFR6tmoN7porXEObCkTJGUu5XOW5qpMjsj00pIoHo1Chk2ZEu30WjBcV+rQ4dlMoyugs63Ds3xUrLJlRY5gX6jJhX1DMd2xCiKKEY1niBehIPJllXINmTpc34Phuagcglp9aRSzUuiiD5Zhe8oK+Xu5/78oT5+vQl8inTn4FDgsT6mImFayQcIoEiana7G0wtTkKWSumiRlnf39CVPHXxTkL77m+XplwEo8/Jvv/VsYDeZlUmi6hThLUJXsWa0hzQzUzDbqZQNu4tHxwlbrJv7tb/4B3jx5G289fAfpRQKr0cDtmwcYhzkePz7CTtXDtdouylDHduc6/uvv/Df48YMf4MnpB/jrH/8Ub//kXdTMJqpYxys7X8H+r90RIZZGqhxD7pdhPAu4Sif4i0d/hr96/Jd4eHWI27fu4g9+9/fx/tMH+D8//gFO+ye41bmG//K3/zXeevdt/PRv/hp/dvkn0F/X8Z+/fAC75A4qEDshjqOnuExOscgX2Ax6eOWVL8O0HYxmE6RlISGsTmdN6rKzMsPp5BxPxkeoAmkFgauTc4Qfj4HMQqGFSPIJnARYTBeYjWe4vraNG80etLVdHI0fQNdS4cG/vXMH3371u3AKH/EkhVE4kmMk8v45eE0mcTWfn35erQPOIUPG6vmTGvq/P/+fPrLa4Kujzz9PqtgKWOs2EEYRUt3GJFrg8GgIvaah22pimiSYpZn0lk61FNPJHAFBXZ6NqVZKKPnhe++j3rBwsLUmZCTzwRzTxQJ+owfbsxFOB+j4Fjaub+PZyQXGwyt4VSUUmpvNBnY7HbS9GoZ2gbcHfcxCHfV2AN3ScBpF8JoJLs+OMWYMt9VD7BSYjPrIsxBaNEU0YxvMhXTzEgNpyfEttLz0AjmcEgqnwlIClBmDKotBUpHxsI94eoXx8BIt10Hd0BGUJY6urqTeu7QMuEENN+7cgbvi6KYvyvl4ofCAZUQsl+Ixht/jNIXD5joG4wLA7VYNv/cb/wJ/8tO38O//4oeI772C33jtHg5Ig8fkEg2PgnJAh+/ZuOOv4WBnDbNkD4tsghhTLJIhhv0jHJ30cbkY4dnVDHOjhdhoI0EXa80dfOfeTex117DrG+gZwAani3qEfY4q8kW0YNg2HEaJ0keYzO5jMT+GVT6B12wp9sXSl5QBS8de3tgkqkEiLVRs49FMFK8eNNBqLj1YggM51oaLCYBnU+CP//onYhh8+5W7eP36OloE1bHsj6WXVL62hTRNJLfNKNTG+hpubvfgGQZi8vnTo6XHXJVSPhjHETLm98MZhlexdJxzvQCOH6DuZ8IkSMOMPSKmw1OU4QRppmHav4CXaYjCELarS96cijyO59LgpxEEoGpmyV7CqFVvDZt7uxJuZ4i7Ytow4byQhInU1ssQd8a2RhrMopSKEH5HvdUEr0n3bPa/VUBi3RBgLFHs7OJHdUuqDKaCSCxkseKBzXimc0yGV5iOp1KayFI75u99z0fFlI1jSbjergVgKaTreTI+3Nccq5WeWO13Obba9F+A589XoT8fYApmonFz5FLmpDDpnAyGC/mmhKEplMTyUt6a+vhnXLHnOfRPH1egOVlGKg9PIVToMAsT1+o70KoYWRZKDo/gOM1gDagpuZ80IeubhiwlAphhLhv7losgMPDS9V3JA7eCJlpuF52tPZxrF1h3u9jQejAKF1po4Kv1r6O918Bx80sYUSBNriSMVTN87HevwzArpIJAVaFQszTA0Hdsl3jz7A28efk2ZkaEm1s38a39b+DA3MHh/Cn0WQJjXmCz3sKr3l346yaqa3O8c/xDvHP4I3zr4LvY8PYxja/wwcn7+PHkJzjVzpFZOhLbwEfRBR5fjDHJJ4CRIq4WmKZzjBYzbDS20emswxt5KLIEll7gq3cPsGNsIAkVgt2xX0EaZug172Kr1oOZWlgk9EAKxJMSjOExrKuXNaQTk1g6aCldQuG0WjIAvjhXq9efPMs6+Ix3reb+01GY58vpH3jx6U2u0jnM/+UkBzF1+A0LLsF67K9uEfCVo27bkiudXg2RVQnu7nbhGjYePmFKZoK81cXhZIJ6s4OXb+2iWzORLBboBUQhDxQmIZoKiMlza0K8YW91xDsOqhQ+cQ1JjnhE1rMIk+MR/DhE0O5id2MDTjpHo9LQ811sNny4vo6kVpcw/sIlw8sY7QCIuwHK2BWueXZZYwhbxapU60mWMlHRm0YpOWttESKeTqWxi14kSKdjxJMJXDJ7ZSwdNTBjyRq9yJI87BU8y8Vad1PIU0jsQQ4DUdxUTgTSq7S8CGrpQFhB6Gjp1SlymAo13cE3dndwNVzgrSfP8B8fnQHNLpqv7qLH/SZ7HEhYO82dlaUgW1ng2IDTQ8Zcsr2GKdZw4Y7RSjN0ujlMvwuNwDbNRN11sd/tomvrqFOJKwp1yVtrBuvgVdRPQ1tqp3XLg++VSNO+1GdntSF0oynlYSz/StNcmBkt6aHusCkk7FaFNJ7DZh/faoE0YhdEAtJcjAC8M8zxsw8f4+RqhN/85pfxym4XDaZAShLz+MhIQ8z+3uFC6FAJXpRcdlYgJg2uSTIV1XOA65/jR9pfxzKh1QLkRUNKLdl4hk1piF+h4hcudnKcz6aIF2PoVQxTtzG+ugAxD0VmwfKb4nWzWxp7kzNSIyWKZSEEQOx/vrm3A7/XEUwTkeZ64AmbG/P2Nq9niVZKFpEiHSLvhUvP34dRC1A6rrSXo+dP0hiBcyQJ8jRWnRMrwOJAUpkz8VjkSBYxFpdXmAzYRCeTaIPT8GH6rpQfRmUmgEHDcNBsbSGoq+8m26VEbpcskNz+3OtfNGXO+/58FfrSCaOsprjhpMvrZR6Ok7ICxwmaVmxdnvmiZ7YS/Csp/um/5Tv4PVL/IjJtdaJ4eixrT4gF48Jme1RhqlMdfeKU7E0lLNtBTKpBmpSsHSZb1qTAtrWF7Y21JSe7gzjOcMMNcPf2bZQpmZ2IVGdNKiWdiXsbX8H1rZsYhERPZ5hHc9TdOnyjBhIfQWhclUXOVAI7UmVVivl0JuQzNcfDdnMfr218Fc7UQzdu45ZxgO3WBm7q12CeAne92ygPEoynJ4jmMa5GA3R3eujHJ/jZg5/gzembqKwSvhFgMUrwxodvSx9nomxLlohYc0zCSxwPnmG3ty/o/Rtr++gcN5GkI2xIt7Em2FbDN1xoUYRklKLrbaBmqDIV1htHGQWVo+hsWWOsWTB0FzbYy1rl8skSJQbbPxJyl80pCp3zTmQx1wpzhmotPJ/QX/BCnfvJRudmF2YqsmhxnAu2gIwlX25pAOvL2ZyEILEsnCJfTCSMqRHYswhxenaBi0WCRnsdsyLHK3fuIGi4yJHAbzTgEtxl6Ahnc7lWAq7YLtJmQMI2sVGvCUlMPKcivURs6wKIHF2eoONZqPdaWKu7aMDC9NkzVOkCHvOkxGB4BmLbQTTWEc/7cGoddJouwqkH21I16PToyCljsge27BfWMfN+ALssEU4mGD17iiK8gsE6SRo1aYxuoyWgznSRoH85gGG70oRlmkTIRWEtKTqlNbBCubOyhOMpgFY2/XiB9jTLFd6BgRifeV9iPk3gO7fuoNJc/Om7H+Jnj57h7tY6qq6Nhm7BNiywFrsiGxvD2Fkk2BNOr5UzpFxD0Kqh0drDhmYilP4HGsocCByC7ACHlKHMUUsKj3PMdEMsPRYYSs9LC7bmosojaNiA492FkzkSUajKGXQjhFa5yHJXWOSYMiDijWkMetSB60jjHWQxYJG4xRba00sAHwxi/M2TM7z14AFutQO8dn0bXbOCnYYwNZa6MYdNJFq5JMzhWtYlnROXFQb9IapoprAdnit5ca75PFfc65bN7o7830Kz7kqjGZdGXp7ANTUhipn154jCmQAUbdNEEk5kvE2vC5e5bnYqTJni0ARnkUSxeOdREguL2/rWpvDO815z9pgyXEDLRBkz9L8CIqcyLqxQKpCaBvx6gII156RIFiOMZb2VRF/jLBIZRxAby+jo2ZMXjuVvLBUkK2GyCIUsx3Ic1FoN6L6PME+lDSwcRno4ThrcmgvLdyUFkS0Jej4Lhvv/FfovEIj/r70lxCYKoMZQFhGcusEqzEJKGTjlSu/TG1PlbGoxrbyz1fOnr1B55FT9S1KNpdW2/LKl9UaKSgp2oCAHMSkaCRohlaR4G3zPlvp4kJqQTh3BMuysZkNYsyRkxjrKggaBCiOnCUFG7BtOAgvViY3MTvOIwk7Dmr0h+aKyRhYtV7qpgbXo4pVwrxfI9FQ8f9b1fv/2d/F9/SvSvEHXazArD0W/wmsb38RLO18Sykcr1tGK6iIU7vj3EHx1Daf9cxQzA5PZGFVQYTgfoIwq3Nq4w/ZLLNhEOBhinEfw2ZMqaEtY8/D4Pt7xanjt7mvY9teQ+jfw61vfxLvHb+CP/vQ/wGnVobl1Cd1iMoc1NvA7L/8X+M7dGyjYfcLScZUssCBVLsMaLL2zeRzIJrGwhOu2K6Ajko0x7MY5VY/VfK6e1VEpxSKyQpS4sr4/2cBi48mcSiyHNdfLlrL8tBgEy5TNSrHzOFtE0p2Uja9nIPCLxcZpWsC3HNQDD+PJAPPZEE29QLvhC+PYxw8+gFNv4WBrF/dPzuE2axJ+f3R5icVkgLVmHQeba1i71gOKQEVf2Dt6OMesHyGZkRtdx0sHNzFLJrg8M9Cqu9CyDBtxjFg3cDI5g2ZFgqUYXZ1iZOl4dvwYFse9KJBnJoI8xfDyGdZcEjHpijGOklIj2yCBUjY7eogVS5AcPTy3KhGPJ5ienSDqX6Lhi+wVBq6YHQQJggrqqLQFnG4XXncdWq+LcnAJu9OG02pIbnRO0gjycTOKRuOT7qXGLmKkjs1QVMzRsp0lc8ysaCc+JhMQGKuwr/uA9/I1UYJ/8fbb+F/+8m/xvde/hK/vNXDDIfGMBovAPSKyywohPVTLkn0hQDTyLFYl1ojkFpgfudQlsyReClHmFUlMSI9qsHo8A8xCeO5N8tuXbNfKHiI28oqRjV34DRv5/GOE4QANvwnPMMG2PChZ/bCMNOUVXN0UTABXbKE7iFg1btgYAviPZwl+8MFDfHz4BLt1G//iS7ewtwz3c6wY+dPyTPpB0LBVmCEg1w20N7dksbNT3OlZH7PhOW7u7cLhHtFK1cddIkq5hN+JW2BteKvZgeP5UstuaCSiMiTnvYjmElovtRRJPINm1FEPOqCJ5zLFmbIHRA634WA8m+Hqaoj5fIbdGwdC2CLXh0oM/pR0seyKxg3Lzy9pZfMFo1mGtG1lUxaGxXXXlVJDGlFcG2S/pLFB2U6jksdInsTe86S6pjNFLEEaxZgu5jA9B81OB7mhYZElKGwDFQ0QYcOrUPNcAepZrilSg9e0MvBf3N8ymF+wfz5fD11kjZj34pkT4MpSCIm60eIXpOxKsC9jcTJBq2P/+Gy9OMGftdj4Hkst5mEqvMwMDEg3Ul2T2nAliFiWowhvWGRr2yytyTBmeVE6xvhiJmhPGg56xlySg+vbN2HAQhrn0oFJaA0pYEq2V7WkJIMdimzdllAS71uiE8tblGyjQWCNAS0hgMlHnc0cLFty+CHrRdna0rVRq2qwLEXUEpL8w6xQ9zZw3e5h07mJvIjg+CbOxucoFwa2jX38ziv/Cut+D7PRGIURIc0jGK6NuIrw4Pw+3vnpOyik5hWoIh073j5+6/bvYre9j4eX9zGIxkgSIm8tIclY315Ht70tEQl6kLyNPNJgJwE28w24dgNu4aKIMwGgmRXZw9iZiUKKc0lPm88rpf4PzSuVL0/neXzxz32wlluFM9lHmp29ogWFPAFfJRaLOfIsQafXgNcJpPPZnZ01fFwlmBcm5mEMv1aH49fx3kcPURQROq06Kr+Gi8kMUTxHw2MtvgHTdWH7ATY2mvAxRRaWuDx7govxpTAJzbIZHEPDdttHTODm3ETT01GvSngNH92Wh4O9NXh+E5ndQDxIsJglaPqu+n4C3jwTtJscvUBglsiLVFr60qiiQnUqDelkjOnJEbLRAA1TR0MqJCCgqzrBeqaBLAql5/TGRk+UaK/aQGN3A5lDPvoFjHAG222wOms5b+RT574lwp7Ic04PGQUZuldRN4Z05aGxPA3iiRMc9et315GWd/Cj9z7Cf/jpGzg+3cI3b+7hXtvHmusIuM4xWKDEVVIKoRNL6AxWjDB3WxHJL608RFGw9TI50Rl6Z/mccKrLylJdDwVuK9EFsTNRaqYQyiSMf+sMG0+QhGPEswWcIIGtE1BYIlnyzbN7Wp5rSEmO5DhIABC6NkyANx+f4gcPjjCNY3zt+h6+em0Dr253IfA6otO1StI2HBMbioqVyigipSvD+V4NnY0d6Y5HBkMCEntNH1ZF4qZYWo9ScdGQZaidSpCfJ7c8Q+FxtEA8n2A27mM8mwqrH/nlLYvkRExfRjAYxkhjJPOpUElzvsjVPxoOsJjN0O2tYW1jXaaKjHmsFydxEEP+ooiXvPmMruWkBNbIY2MLToTgOZ1eNPsRMC6UF8grhcyPo0i8dDYXch0X5GjP4wxlXiKaLxCNeN1jMSTI8V4QcGcyv27CZN5c0yFYfLbR8B0xCCivGeFbLS21wJQBv3r9RXv+/BX6UjDT8WIv4rygIlPTwMWrwFDik8tBTqL0F14C6kSm/MJZ++QMsZCXHoUo+rJEGheCqde1QgS5zVZ+Ut/MvC8QE9HJYwRw+DoibYxH/Xfxp+/8bzgbPxGrmMCuOCpg5g56xhb+4Pf+e6y711iFjjxKwXaqLFvKCrZWpGAzJRqQEjWKXNoGkk6WFmwsfZhZSmSgSDKl9MsSY1rTIlxMZa2aGpI0hK1xU7CFax2VW2NiSoRPMc9R82qI6LbEJXbcW/g33/7v5Dfu1G7DrhwkfgTDYsvGErbtY5yM4QVtzN0KN7svwSoDVIkFLXew4dzDxt5tfGfjuyhK0qCqnJ9r+UBhCq6AneZIgGJXOradPfzrl38Pv/XS91AWOhrWNszQED7wlPzzGoU1S3Y4eRS2n32sjigPmgKP4ll1n1KtJgmw+ecqdhpDHOu8TOA4nlBmpjZUDfJVH8/Oj7F3bUNIUBoOCTUKvHTvNh4eDjDsz3HZX2BydInv/drXYNkV+uM+Hp5foJGV+PLBNWTzEkUEzPMIZ8/O0DAdzM/PEZ49w3qriVfXG2jUOM4Mx1aSA2V6Zy8k+YaFcjFH0qmjFZjQNpvQnQALAonGC6Ccy/pgow0TFgJLg12GMPMF6iKES+EIZy39YjLCOJ4jnI6RjK7QqHRstFsizNlghAqY+y2NMjFmaWRyj8RVhXqnhZ5n4CKa4+F7b+BAA7butpDRA1aQDxW9oqdcsi83mdIUix/tNAmEcCcLWxlz8pl4iU3dxqs1YPMb+9ioe/jJ42f4qw8f4QfvP8CXdzfwL7/5Zdxec9ExgAaVYKlLegr09sj8VlXISYZDVjCRCsu+6lLJkkn0gOQ59BaY45c2slwyFVUD1z09O4LTaqh4jEaCWyFOBshCNj4BNFN5piSxLc1l+NjREUJHH8Bb5zHeePoM7zw6xGIyxrfu3MJ/9do9vLZRxybTyPJzsfRGJ1VqTLuVzUlI68NOaZJao7GvIWeEzqthc/8mWp0uxhfP8Ozjj+BbZK3VUGOvhyJH4AVoNC0xtjzbgue50ub09Nk5njx+iPPTI9QCVyhVyb1P4hVidMhzkUVThLCQLRL4XgPkpj+6uMDTZ0cCXrt+fR9uzUcYx3BtC3GcSLkYa8hpSFC+EKjGDUsQM40JNmRx5feI12AhLtMfqo48zhdSP8/WsDQ+mC+3mbOncRmRH0A12ZmNRjIWfrshHdgKevdszKUZkgrlODF9UlkaAs+XDm1LGgoxHkS5cywZEeAzoyGf1fSfFTG/gn//Eih05ZetJoSToYQ0FzlpPJVlz6MU6eo/tuNbHpcnCv+Vh7d6/mS21HeqPN9qknmMtIm2Z+D/Zu/Nn+Q4zzSxJ+/Muo+u6gvdQAMgQBAkxUvnhjQraTQx69kZ27sOr+0Ih3/x/+TwH+DwD2tH7EZ4JsbrXWt2pREpieIJgLivRt9dXXflnel43i+z0aRIaTReB+yhC9GoI7OyMvP7vvd83uc1HA0D/wij0QBhNJea3JVmHxWrDtdrQE8NsO4z0kPcO7qBXzz4G9yb38eF6yvYXOpL/3QyKxlBBdVZAxXSWEYJsojhOYKuIgk/ulUyPtNAFqSY9AO2DdW/nFYw2ZIoBmkNMyzGLmpZlApTXGqSH4slSIxosKe3IbzNrPckPzvjjRSc3M4khUliEbZv1W3EQYKK0cBV0pESKzA2pbGLm1eFbYo5NoYVq3oDW9ZlWK94WG6uIPN5PpbgAbJYB9tz1rVV2Izfikhi2BoIU9XOkPfWYJkPa3JTA0uVczA1WvsagpBMYOrceYYUYDyKQWIMCv/TcXw+bupVAYCUCcCdVIhXvi+ASTUPvvitv+t7pgBpQNLo4JSazMZYsJQBJmy3Aq/VFvY4qoyTw32YW2sS4hR8wsEAnt1Cc2kVC+YgDwaYhnOpGb+4cRGm28bx/gGOhwPsDA7RrHkYHO/AmY+xXAFWakCjZsB12cfAFNrP2J9BzxOsuSzVTMHcD9NBhp4hq7A7n46KpuNSr4a60cNay0ObxCRajoge0WAXMzMDjUXyG0RzX5Q2MRIJu6OR9hMZ3EzH7Ghf+FNWmkcAACAASURBVOjZuUy6fRWtSSmoOQdZ80yPNJydINQgrT+Powxb169LhIhdryjcJabGZacWqdx6jgo/4pDzhYx5kT7jb2VaLG1/vVxHX3Pxvct9NFtVdJf7+PTRNm7uDxB8dAfn2x622jVc7fWxWjWxJK2EbbkO1s0zisb5TmeAa5rKiyApAgOpgKhe+OA+UosvM4janc5CjiQmKIweLvEcFnSjDbIm2uzubXkC7IoNE77mgBXgUQ6MwwyPBgv86v5TPJ6GOJgtEGkmrr10GX/61mt4paWjR/AYMSn8DVaPkKtcyE9Madeayvwv8AU8R2nnmwgFte46sKsNOI02EtvF0WwELfRR9xy4jiWENZQbRJ2TynkyGQuz33w6kRAjDTPWxRN4ynp+DoHjGuK8pNEUSc7e5ZGk/Wy9iZPjYzHmut2WINQJ+aFzQWObuW0qXl4Dy8TYYY5pRkYEOKrViishecd1pJyTv80UCWvHSdnqzxdyTiy9Yz91RuQYWVA89DHmkynm44kwbHqeJ/iSlFkOBXMT5ZDGyvCRlA6LCoXRSRmcNNhKp4/jLHK9UOgy8F+z/168QueqLx5nFS8/Et1ebpTnUkyU3psS5kLvKa47qWLLfZ5/8ayhRhIHUTxcXAYwxTH2J3t4MHuGvdE2gmgsNItr0QY2O+dxzrmAvrsKPckRRhM8HN3FvfEDoNFEe+UytlbX4EQ6aiCKtY0+VqEHVQSJA82yBEjC5ipsr0oBaySaAKboGVLxMcWgLo3Kl2nJDCYt+DgTK9d2CTBTzSsIvinibtBJ65kbyFjXRnGZ5rB0DUGSIma+zTYRMDSpWQpNylBdkktzBRobdD905jctTwwO9lQnevucdw4rm6vSyIWLjjXIFJoGscFpjhlBBIy1ZgrrENEjI2id9dPEEui2UEqSUW0aZ3AIzKIgZK5MrDaSWdCreh5hL2yzQgU8H7fixsgT82d8cLqIUXYG0ar2++r/SyPut/egxAqQxuqe86TYO326GGMeMAZqo9rpSeepneEc0TxCaxqjv9KGrrmIpiFaqxYajToePGTjHA2VRh2tWgO21cajZyNM5xEG0xgnUYqW7QmyvGOlOLdUQ9sj6niIRUTwmi0c6kE0lGiQablyurqRCOKeTXrYmcrUqWhMVJcqCBvsE00ENuUrozsJtONdKWejR0XBSQQz0cyav4CeJHB0UxDjWpxivgjEEyMQigYihX9qmhK6pWBmODZmM5XZAIssw4xj2WgJUDBkv3XLFcOQQymjI2my5wuaClOtR0UYIus5V409CJwj2lyiA2aKDdOF1zOwUulgs6bj3YcW7uwd4u6xg3a9jmuDDNdWunh52UPL0NA0K2gWP8UVwDWeZaEYtJwqDLczJYSUCp1ygWBKyg0aEzTmaR5rcG1uTcRjzDMbKQmebBe6QxRPjoVmYgILBxkwDNmJMcCT4xHuHUzwcHcg95bgxTe2zuO7F9fwWkdHE+wBHiNMYzGIdSFacVQbZYkoUKGSh9wWuleCUZmSIEaAqaggVmA1q95Gb/MSDveeYsayQj+El+SYR2PhnHBsA6PJFGmwkDQLIwQkBqLzwWohw6CxZSKII1Qdhq9TxOFEaGtJqJREPuZTYDodo9Zpo73UlTA9lTeFLzkPaPAwXM4SMTbk8WoKTU8lT3nNOWMVzVE4B7jWyM3OyhEaijSsCKKjJ89tTLMRn8ShiMJQQKPMzzOfLvMvTSWKJ9gmygmNsqeoSLHIIlgMOiN2SvzLOinX+FnlLhsK8Xq69s985/Szf0AvXrxCl1lQ5JALZVwqdi41YbT6LWIZemnMgSl4vFL8BVT+1E14PpLlYPO45bEF4WwlODKO8S/f/Zd4Oj9ArsXwGALXgbuHD6EnFl5dvo6fvPkn2PAuYzYf49l0F8N8Bs/r4OHjHex9cB+ViNSNJi6vXMEb59/G5tJVkXBhxBzTAkcnOzgOR0JYUnMqaDc7gh73KjUgZBhKKWXWOKfWQhrG0CMkNecs0ZCz7CP3xMOl4ub5pUYM07UkpkdqxzRZKO+ElSCiK3NosQY2MRA5RoNCTxXPcxpLWJQ+SsZGFBmxBJYAbYzYkdx9pinADLnlyQVN8ipGEQyHFJEkwGGzFG4sQ+K06FmbSqQRASzKU6eiEV3MMBu9KaH3pUGgvJPT3OrpuH3V6lLjSTHMm0vjgFb83+fBOSBGngCNKNZVVCNJ2Ie8jeHEx+1bN7G8cR7tlRWc0Mu1PGxeu4Dbdz5Bq9nDxvoGklDHk4ND3Hn/l3CaDWyuXsD6hU1ULA/7dx/jw/c/xOrFy9i4fAVr+Xkc3PkENUAQ7iYBUVS6AhKiSklVHtViGJhtKVUjDjHuOKLkXOcghJGAquqJhSrTR5LnYJvUVHLJejARI5HhSSppMpERbCr0pKYuZWCzk5kI05A5TN5D3g/xVkPxyNmeU3pvpwnm0xmCcIFFFGPGVqnkMZc+LMxRs7BMjUFpRjNClBTUr5webNLDmy1zkOuY18I0ED/Lc9imKpkCQvQNCPBwqV7B+toafnrjEe7tDjA6HuNvt/dwu2rjysYKLiy3sbHURq9aQcslpSzgCuqb0E71oGDjObEySql0+urM7SogFbGCPHPOA5b3OUypwUDIcDQjCwAWGTDXgN2xj5uPd/Fw7xiD0RwHJ1NEuoVzK6t488oFXFtu42ILWDWAOuuy8wCZSWS9FGSp0kzes5zobo4lu6rGso4lRE2gWa6qW2zmjiV6qCGzbPQvXITbaMAfD3G0+wyjo33sHh6gW5+h26yBPd/D2QhV5vlnEyREqbPXvOVIjXbEcrCYDWQIbMmRCSulRVNGyKX8uS/eea1eh+U6oHHHcaMy5tgPR2NJCbbbTVTrdWHD4zZS0FKuUlFLtYpqDwCmwVi3HsWR7MPe6sytc18aFgy1V4XHIJXeDzQaCFyyLdL4slUv6a8joeHmDeJ5K+CyitZqhNxL8k2NM4/LP7Wmqc55oV/fxwtX6FTGIqKpoM+Mg4SWObG5VRSxWqrCGEeBIR+Xnz3/YkkRWw4rF6wsEKX1ZcGXSiS0Urz79EPcjZ4izhJc7qzjz177I+mQ9K9v/XvsBkf428F7yB5l+OPz/xSL2MfUiJB4wCwYI574uOJuSRnb7ugZdp7+LR5FO/hPuv8ZNt2XUWEzj+kxbj79CNuje8idBJrFFpohas0O/tEbP8IGy83QADuUHcYHuHV4A49HDxDFC7FsG04DG92L2Oq+igpRqimbmiTY8fdFIZAoolZz4VUcsPREmruwnCy20HC60IMUlukisXT4WGCiT+A0HBhRjmi2kBAaNYmQNpB6g2A1lg8aTIgz52+JMLaJVKeWjhOmzAVNz3Ail5eExDKygzEAS4+Qep4S0lH81rTYkSLJ2DZW1S1IVYAQZiiFUDIBno6kGHd8V+TDlHg+3fwf60UU+tK/GSlTFErBMKToZxmmUYLx410MFxEm4Ry+fiB0pMPJFPo8wWJ8DEyGeH2lh976Og6HR3iy/wSu7WKttYJvXb+KheVif2cXw9Eh5k8f449Wumg4QMVKEQZDAUpJY6LEEG+akRuJfkhYMkOcxxJUVN2tGFGgQo+k9a4oY6ZzkArbl9xzGkxsGsLws66aaNBbpdAjz8N8scBiERSI4xxaFEljljiOMJ/niGp16DY9vBRRqPabLnz4ixB+psNrxvBHProaeeSLRSuVClSgXI9U2uyeyKwzI0K0PgvtybmlW+LByd70hhMVHSHinGFkltWtakCnDqxc28D+yhKeDSZ4eHCI/ckEn+0+w52TQzjVGhzbQ6fekYhDh8q94qBqmag7QJUoektFh2guk1qJc5WP8nSotMnmtpB7JrYSCE04mYcYxT7mcYrByQSj0QkWrBQJfbSrVby5dQ7nOy1cO7+KXsXEhYb6HaLupVwRBoKMQESi5BWvO40Jdk/kLSJuxs0SJDFL4RJpRSppCHr0NK6YRqNiJCSAHRDbfVheVTqnkbDFMG26t5j7Aeo1D5E/wXA4QObPBZDIRjsMm0nvcFL9Cg1wBOKDqMpt8lwjFuR5GASKCKZehS9zKRew3PBkJJ65bTqoNRvSl54AOWmfS9plXYNDb90xFWucINA5dQnGVIxynHMcfs4/mavMibOCydAw8ec45Dmz0x7xU36IjMQ1hiY1/2IMETXPpA7TFQTREO9CsDAnSWFAKA3A31CKnakVkfcUYkwLiOVeDPzX4OmFK3QODHVtqcwpx1XNOS0ymtDMJaquaxxFJTTU6uRg0uKX3ZReKPYv3pD4gvuIR6Z+geVMzK3RMuYkuXt0DyfpCK9f+gb+0YVv462VtySkOWwa+OvP/i22j+7hZ/d/gW+sfhu1ahOJkWO2WMCDg3/8je/jz6//hYSgH05v43/96f+C9/duQP+khn+ybuN87Ty8qotX37yG1zobWDgzPDp8ip+9/2vcfHRXclG19Z+gvuThMBng/7j57/CzB3+D2A7QqzVlIk8WI5j5L3GhexVvrL2JH279QMTmBw8+wO2Dm5j6x0ID2bBbmI/nSFnrSbamxhJ+9OZP8FrjVWRBiGEywbPpM9w9uoumV8errWtYb66LwjiZDTFZTFHxmmhgWUL3hhXDrrBbGXnCE7iaIeHakE1zKBJTXdpRZgk7MumCTuV64fph3pVwPxplURYLNoBCnopKyDck9KZKimix8/FVCp1jp46r9mN1gDSsKS1z9bHsIxNGwgHq7e/7n7s6bG3Hy6GSdFxJi3QprK9dxdFohr2dfRxPJtDZarVpstIPx9Mpll0Pr772EoLZCh7ff4Cdm7+Wlp+vX9yUsq+dp0f44Def4Mk8QGtlGW+/cQ17Q4LiNNhIMZlMJL2SMzdO4R5lyFirnjDaEgpXvjTqoLJmyNy0JE9u6iplxPtGo0i1XCE4jXlGQwmzgqIzSRPhHOC6YfSECmARRgKqpFDM6N0TCJck0sJ0FoSMv0otdkhlw1WZxNIJzHUqsL0GFidTPLrzAMvX30Gt3sKCXcI4JmKYqzXLUDVtv9J7V8hHGngMA4tDJla8UM9KGRQNQLYJTqBpCTyNbVg1vN4ycb1Vh79VxwDrOIyA20dz7IzGeHp4hMPxFHee7tPGFLQ7hRmBrBXXRcV1pNbZdUyYeiZ11zaNUxqcVEgsjNUzjBYL8SiZWvJD3mvWA+gChNUMA023gn6zgR9977vY6FSkmcxmA+gBqAhanYYCMQexGGTIGU3jvGKsj6YD6+YVqJbzkREsnRpMoiUSrkJK5cM9qf1Ys01iIOm66IqXK6kxt4beuo3lXk9K1YaHe4jmxHuMZDw5xvSEaSAQ6U+hGgexVMBQ2RGkRmfCcXWYBsuDQ6RJCj9gBz0T8/EJPHMJHsGx4wl2d3fR7/WwsbkpFTDMnZOlLiTohAA105IQOde4ohZWGBRZr9yumzBtpWSl7l4nGl/V9BOjMRwOpfGNkaZoVKrQDROO56HabEjUb8FyNY3ofEciB8RFJCRhsgiSs2UeqfX+HPz2Re9cyf2zAuL3SYT/729/4Qqdt5vzmEBbWqUMy4ogkX7aLKOlWFANG0Sh06pnyIqAIX63ECancpysQRJeVsaAIzk05svZGjBBRmpZCkOC0BgeRiA5SE+vwklqcKKKIHetmYGqVhWvUnMriNmFi2xprLWNM1TNKs7Z61gPl0C+9YUxQ7uyjp1ggqeTQ0yWp0I44YDkFQY+vXcTQcvHs2CEoR6i3e/jwtomOjUPk2iAXx29hw+GHyI0Inzz8pv41vLr4t18NPgMP7/xLm6MfgPTjfDdjVfEozzMd3E3u4txdghrruFK5Rtor3exexJgMN5HOtuG/kTDxbe2QGU/nU9wa3wbHx69j6Zdx7rXw3l3TfpVf3z7PdyafIZz61u4Xv8mNprnkNozvPvpzzDCACl8CbtnrP11VlC3l3GxuYUVbwUWiTLiFKarI0jn8I0Uw9mJhHspoFzLhZFa8PSGYAropTPvTsARdTU9EnmcGmRfeC9pF9VcpAyP0qQoFT2Fs6KPVYYhG0UwbqAOWxgB8pn6GZ6TfFdkKNFaKq3D/HSUzmHYBpwsw0qjhtnxWBqVNL0achabHcykqc3aUg2VDnmkTWiuhfW0gc7BHP16BpKPLo58DB49xla/h57DZh8Zju7fgzFnR79Q2LiYG2dUyDIVCJIqhiFHhhcZJybbHg0l1sozQp0yh84ACWV1wjWRgZURbGxC7840aCZogjymAGe4nQ/WtlPlEMNAgKPjmtL2lR3wGNYPFlMBYllaHS0CG1i3TSGdqPOKkhjHRydwPTbWYO23CX9wLP262TSI5UfMg9Mg473lkhJGM9UVnUtWlJe6++p/8dr5kjSgvG4xBlijLfpMcqwcHja1IYkTo07Mu3Zt4MJaFcOWi5OOg8Mox4NJimeTOSazOYKQeWv2xUlwsPAh/duiVBjYiGKnsSARBAlpK4IikzzmgiWpo+oaaDgOOrUqGp5Z0PJWsdqsY2Opgp6tlDiFJqUUPfISVU0CH8ELCDJb+Y30yiV1JgOhrp212bxQGmCZRgwEw9Oh3Dup2y5AXlLWJZgHgmoT5ekaFmItht3qoGl78IfHGO2wj32M3JypdtN6jCAK5bxYaaBFzEPnsFwFHmTuXGfbGGuGTFIACYI50O13UdcMLEZzTAdjuI6DdreNasOT0EaapzCyFBZTZUxOkJeDRjoZA4Xqg0YlS9VyODkjE0CchYJYJ+ZDdz2RZ2kUIp77mA+H4jiYBMpVXFRqNViuJ5UETNlIk3em1UgjTOOT6SYdaJILwVFgYbmXYgOpucd5W4oRoupNgnu+Xvpc8Epqpr2o/2UQiPRmmpAEDsyNalI6RgpORevHk1NeOpW5KO9ioFhyxSlKAcBtjA/zOzL6RL8SAF5EAKTSTcAxzPtyuRnwchdGriOI5hhGA4y1heQj6U1NJyfCbOZpNbj0yTUSdbCtoSmAI5IrMFeppSTSSBCmkYQrdVMh16uegyjJcPh4gNuf3ceoMsShE+JkOMWlZgfnN7fQRhuPDrfx4e7H2EsOsLqyiktrV/HNlbfF89Y6Lj5+dgP70TMcxfsYL8ZkDMHCCJF4bOeZQY8svLx5Ba+cfx0fPbyFj59+hKeT27h7/BlmyQQ1r4FA93EU7GM73kNsBQiMAbTKHGE6xZP5XXxy+CukzRgb9mVAX0WcJrj98C72km14bYaBIySGhUF0D0v1c5hGY+hrb4A1yuyydBwdYJgNcTg5wGh2gtiPpZzF8Uy4WhXtbBVbvZeQRyr3ztJAtp4kVeUf+hD2wNIQUDrg9BDPFXm5tKk3VOiNy/1zvybYDKKiiQUgs5/aTjCYp6eo0ZNazNCvdzFd5Dg4HqC12QCpgJ8eHOLEBlaXO1jfWofZsWH6EabjQwwOZrCNCFuXLyH26rh56xY++vUvUE0XeP31S9AME2EcgzgFKmwh8CAAjaWTLNMRKk4VGhZAFcs5GbQkCVOh/MTFzSnoWdHAnLcuHdcUjwLVCLu8EZylg556SHpZduNyqqjXGqiaOuZ5jFyvwCAFqEZUv6PynVwvUSze4YwenGaKUqExkZD+OCbYKYLJ/tcRw/nP77UMBI3us9nMMzedY8G35ZiIAcEvyb0veOFlzapstyxlMuwxgK1romSXqgaSShcLDbiSAfsLYLpIMPZDTPwIg/kCJzMfjCZF7MNNw6E4Rfn9IrpDvvOqoaFiGqi5DpoVB0s1D0t1D20XqOgkuAHqFlClUSEyJhWqU2ITxPOVKGBhPHEenXnwHpw+ipenXiSrGgT9z0p2jrUCENKp4XH5EMOM91aCG8pIYIke5ytpd52khVp9LtEezeAdihAmoeBk9IypL5YHKuwA5Z0cT2q7qeR52AyRpypMDHrsLGucRQimU/R6S6hXa2IYCjyQRlvGALgORi6oTOU8U5YhqmgMDRpGSPhMfqOM7VgtU5Q6nTRiOXJGC4dD8faJgfLaDaGL1R0Pqa5Jya2sQ+I/+H3icUjOxfEjl7uAenTorPJhB0ZV9yrnwrEtDfbyHsqN/Br998I9dN5rjglDmYp2lYqdXpYqTSNdpnjszCcxPJsSucnJrkj+mc/lg0tAloGaXcpd455FnSxR3Qw7UuHz6FweWm5hs3EJHz+8gRvPPkSECepki0oS/HrnPTwbbqNlNXG1fQU99GCRSCWriIcTayH2w2eYuMei3PfibRwn+wj9GZZW2qhpDpJ5gszR0O0s483L38Fxfoj7yS6iySMEsxhTPxQykDkZv8IhYitDp72Kpco6qlkD2SxCxXSl41uUhFhEIaZxgiqPHWhSVuYYLVztXcBb1VfwinUF9bWGhMcHtx/B92dyLbTKWfbkJzOkdoK8kWPhDDDWH+M4H2PmHGGRjSUM6VmkvPBgGRrO9V/BZucaGqtVabywOz/Ev/r1X+HB7jMch/vI7Bg/XPoRvGoTN7dv4r2n7+Le4I5YUC29qRDj5hBapOMl/TX8tz/+79FzNpCHyuukGCjDjWoUZVDUyyIUX8pIZXtT6HEzaU1ZmnT6rd/74rntrnblgudPsCae04JGXZ5b0DNTAFIdz8O0aqGmx/CP95AtTCxpFhwfuPPhfcyCOdbP9RFnBrzNrnSActmze20Ja1c17O4NpVFOEGlIZgskw30y4iLyZxiTaZXpB9pJRaSJ50Nh5BRMWyQRYt0226Iy/ipC0mIelu4QS7RU+0p6mGFxL9itkA12dOmRnYCgTLbEyA1LgGoUigxbhoiF42A8HUoDDGIgSpZGlisRKZ1SyXPtmZYIVr4O81xAmjWrL9qNBiyFPe8fH2IwFQOm+oRzPLl+nz/EICmMMQpgjkE5Fqd7Sbie61mFU7mda1YNvlKTBEuRp51Kd8PLkVfpFfKvijhvY8GIn3hvlCuqFr48FVn/YgipED1hC1JAIq1AIeQ8UgmaQaJ3VNdyKOIa5DSoVEWCSD68PO9SBhW3Qz6We8jbUAC3SoOCG0/r0BkSZ1SkUE7cJtcsc7QAnhbGAY0rWgKuq8GhbHOHGGeknvWgk2Eyngs4lsYCO68RIW5bhtAWMxXGVKOEww0Hju2gWiXdtY0kXWB/5z6ORguYXh2Xt95EtclWMkVJIKObjDVxzKTdriolEwrZItLCa1PhkEwwGpzjUq6Xh9Lal7wa6SLA4fEhFmTLa9aFZpaKmikGlhVKERrHxjJheY4g/wPS67KkkgqedLLMpZs0LhkhYYRORZXKcfg6P79wha48cJKqcOFzJVOw8iVrlUklyYXDLcrqp9DjQ1QyvXHmIOmlZkWenZanuOJcVux8xH35UN/jGzaqEJrPWMMb576J4+Ex7o9uYXwwwnuz3yCLM6Ts212/gkvdy/jmhe9ipbqO3NSw5V3CsXWEYTzErTu3YQ1UnemDYAfhIsaavYJvb76N85VNab/6yd0bsDsWNi6vo+csIR+aOBocYrY3x8H2Mcb9BfTMQtfrYG9yiJOTI5ycO8HQCqA7CQajAXI9AVMCVaMF06hIFIM88BTejMfWq0007QoIXKNgYhkJBT5zr2kYSlgsTgJh+QrjVLqAfXzzBvYfbGPihng22JfuSGwwU3U8CcPPsglam20cRgPMToaCip8bAdxuDYY7x1E+wO2je3i7/iaadQ9Hk0PcP3qIsTvFlZev4K2tt3D3wR3ss63oYI7lbAzNURY8UXf0SMSaLjW2jBEHWo2WSHrx5MoNfMMxLbYXXk1hxp3Z6fMvzwrQcgsFACfZqdCkciQGWphENFJGA1UTFRc4v9LAsyeHqDm65NhnkzHWl/owWk34eYzdSYTJ7YeoBIcgi9xqryvRH6deQW95CZ7bwt7TXZwc78NrMlfI0LKGPCFMSAlrGijMQ7KoP2QuPE0QCZkRjVAqEU3C2Jx/BHRKioH86zRIUh5LhTuZc+QxiTIWBaGx9j8RPgPTZV/wDH64wHw+RTSbYTYaCskHw+tRmEhURurRBcilCS5CI00iI1I64PshxvMALrm1Wc5Ya4inze53p/e5EK5EQfMh6bLyxp8Z3vKjwm5T+xYcCvK9QtkL30Ch9OlWZsIXVoBi01QUeoWgP4b72b6V56IZaPMgpaUh5yEegXiQNDIk0sf9xXGgbGBVSCEpeDzWUgvYMEXCe87IiEy/Qo5IKkjhGcprLOdTeW1nn2XO8VcKY4bvxXgqzrHczu+Ur+W5iCaISXPmu8QcGI4j6Tc6KuE8hEevmXEEYVJUx6FSd6VpCklflNFIr5dha89twLJrwmcxmQVSu85e8bWWg06D9eukrS4MTcOUexZmzL2zAobYD8KHlFXNOycJFOb/GbEkPTFId6zmgc1e6kGI2XCK470DWK6LpX4PXr2m5hlz7sKDoBDxHGvxzqno5UzYA8CQWnjy6fNXGc3lvzMi4fT+nr33X6fXL1yhc9JSlUe0fiW2JFWHMkhkCRL9LQJYsQsptim1uAhwYztEtl5loodLjXkeLj6Gb8TLL0ZT5Wrp1VPo5dLfGWGGc9Y6/us3/iuk5gJTf4aFz/rvHDXXQsOrQ8vYe7iD+TRH1fPwTy/9p/j2+ju4cXILt3fv4Be3P0Wk5TBdD99Y+y7e6l3HO5034MYWHszv4P/8+F9jbJ3AqjvSVCPMQwyP5+jZa1huLqOiNXCuXsGPL/9YPP3PDm7if7/7l7hzeF/qZrenN3A420XfOo9rretYqS9JScxJdALfmMuE3j7ext65A3RqHdzZ/Qg3dt9HrMdoe01B5Va4APJEao49VHGh/zIuW6+g69XxND6AtnsEPQrgZA4atRq0Sob3H/8cf/3Jv8EUvjBK9c0OzKqJwfwEi4zht1g8tjBnw4scG91NbA0v4IPREIPxGLPYQGxWEeS2hOf67XNiFARRIKXBqsGDCs8pY6v05DiWYsGpp8KgUx9Sh6n8OY2B0rgrt/0hz5x3/CVHMyTbm7LLH3+Wp8FQaJ7AD0ZYXW3guNh/YwAAIABJREFU0rllHDw4wN27D+HYObqNDvbiGR4eHyNIArx65Rz6a5exOznCgyc3sRiRwa2BTnsZ3e4G/GkOx63BY2lQrcokuMx5g7ntiOHrWMLu0uo0TzBh/omnwWukW8/XlgnXssRYI9MZMv7lqLo1OuxSr6szB87Jz/Aq1wPxHnQv2RSFXjpbx8QRpKc3z302hZGSrlUXRUiwkVOrC2d3FhNvkuNkMoV/PJBz9CoVNNs9VDwHj27eQOO8j3Z/rcj78ySVscHvsVxKFBYVc6GI5Dqe22NyXb/rP+o6GjSlgpM4ca7AV/yMSnlaEMhwvPi7fJBDXozF4j1vgZpVBS2tGFBUFMzRmqwOVecotfdqEpThcs5tnj9li5qhpUJXZ07FXz5Oz5MflOGAYmO57dTw4fF4bYZVKKbyKOpcuD//qKw5lmVaQ/Ls/B7z36YmCp2pyqPDCZYaLpxKA7rFKyOzJHkoNFg26+1taWMroXqTdMFVeC7z4zT6Ynh2CnfJRbvBbnIkHdoFrDrCnJS4FhKTcprClnzsiXCys3yRDakMXYXGyXRIrgpBBYpRoToysqxWywzM2Tfi8EQIcfpLazi/fh6RlQu1Ng03PjiHOW94ThGJeRhWlzmtFLzHtqkWOQwI5Fc6QdI1Z7x03uOzc+75nf2H/+qFK3QuB66JWFjhKElVfodjyDBLGYViXpOWMh9cXmJZ08uSya2EMb8irGMy9Yogq4Cg1ILOmPeiShCPnj+sw8jYNakGM0uRuhnm0g7RRJMo1QX7o5sIfRoCOWI/Q9NoYJMMUm0LnWoPL22+LCU6VPxdo4dX2y/DnFiyf6Pewfe/8wPs+Ntgtyp6X2zg4nQqWLHXsVnfAOYmXN3G9cZ1zM5NMJ0OpATls+FNQajG2RQvr1zH9e43cbVxHW7mYpJMkOVzaEYEK3fgRz5+ef8jPD5+itvHn+Hh7gPYtoPL/SswExNJRHrYFCwLYWXsWnUFFzvX0Gt0kAQP4T3+FObsSEL1DddFli3w5OQeDqJtuL02llbbeHP1OjTbxI13b0FPdHhOVSx/yzHhBwv0ukt41XwVdz+5CzaXuHPrDsaLCULS16aaGEeWbkqPeY0c9RTMUlZCASkj96WrrRhyWaAUcKcLtaD+/dIvnfmwFKRnPvr8S6YoC1vi7FmQqpflafTh1rs99JYbiPwO/Iz1uQeItapgBGqNZUxyHTd29mFHU7R0C+xopVl1PNw7wf44wXRwhGkQAGZLwsDCpEWaAcYpGEIXfm5yBpGGlveDSGKy7tEQoyDNQYODJUHMd1OZ04vnamA4kt3JpBRJdLkO03Ek7Mr9SD5EoagCYAYcr4pKnAk7Fz19Un/ahg3ddmB5LtxGTZQR5wwtm976hnhKScLWLTnqjQ5Cy8HOg/uoLy1LCJdKgWkqPkpFVN7k8n05bmXJaLm9fC7HiftJPpl54sKjLPeRYxSGGOUDx4thWEXMQMVfKGZ+LrTCcuckn0/lr/Q7MTdKxpQGvyhvzq2iAxhlRHk+9Db5YN5aSR+VqpFjMCpQGgHlSZbPameZr+W185hnX/N9abCUv/fFfXg4flaug9KI5fWLsjYdKU8M/AQh+wYYFTg2W7SybI4pF9XRjaQ1JG6R0kyLKHF2SEuEbEpRB/vCM0FMC/kmhgdPYLpdaG4Dic5GO6TCpaGkMElsp5wkGbSE87QA/3EtCTiycK5Y1x+GYO8GYjIsmOi2u+i7Npr9vsxvXUgNlA4QdsKgUOSs7OD4U1aYmuB0WF/vMhXFFZJm0naWTh0tu7P3rRyCr+PzC1foZSicOTdZakqTiwamkUtiCO5DL1wUuc6SDpacKAudDScYjpevyQjq0r4x40Shjy4gDbUguaBViI+GAy+dlq+OMMjhs3aXgBPTkbKPCb8dm4JqJ8KY3YHiPMMkyGGnOjraEnq1DqJKoMoqyI0eAFXUwJIfQ8tQN1bwzbWf4LXURximUjJEqlayItVME96igpzNyKChiS7erH0T2kaKnfEThP5clJ5mXcTlpWu41L+GjrkELaQAy2FqEbLFGO3mZVzuX8V4tMD9m/eQVGM0K02s2Bt4o/0OXDSRpOxXrUGPUthxjHpiogMPXmohXJwgjMeIfJbHxajpGuZhgjSIBE5T9ypoui76tTqiPJV2qOSnt7RU2mFK3ayEgiU8ImVUZhKjbujCVFdh9zp6v5ny2OhYkrWD3qmpuHOKMVESsDDUT9ci2c744NhpBf6B40pByL9y/px+4Q99kfLuUwCKfSehRArvRHMwCiHlXJoXYsm00VhuoamFOJ4HiDMHjtfGiWNi52QfVuxjpV5B3VXgyRxV3LmzDWfmY3q0j3HCFIomdJjhfKxoVYW2VCDscoFyjazCoOFpmBLZUKZoKjlbKrqM95I0tYkSmgR9hVkOq6THZH0w29UKnS+7/rG6Q6U2CXQknW2j0UYWpHA1G56ZS55SmupYNmyHTXcM2G5VuO3r9aYoTbbDpXfP0PbhbIHDnQP0Ni6gf/GK8jALZUXBf/qgEjgdUKrfMpqmlBTfM8TPBxWWEsr8jIPND5XSFoVGZVGk27g/FTTvBylMOX6UHjw3Pvh9Gu9SOVAoYv66GJCsRpdtaj9Kj1MhKKeeC/lJGa4h+IqzTNIcRQWA4DfogAjAVil4+eHP/SeCCxrxDEybcBvPpag+kAug30/5VGhrpeyfg+LUVwrjggRNotjV/S0NA94TYWJzq9A1dns0pXc5vWadLYsRKkppouuFXpbdDg3hjGCVhcRDWSVB8zL2YWuWIoZJMgFuSmMYwxOSG4PRtsKIIbUr+6SbRM8TJMc+E7xOSRVxbtqSayfTJaM9B4cnEubvrq1JHtysusKeSSY5OvNxxC6HEeIwEeOQxgqNNenix2p0k+lEXRgxiXwXNyDJFHPm5+778/v5hY+/Fm9P5/KLvFoOKLteySRlOJE85IzcMIQjQpsrmy30mP/O5K/03OkXsG+1nlqSMlPgCn5Z5ckESCd4TgpuxYVOYSCITLZejFkbTWYMS1DX4jRq7GNOsojCAmdYLlUIZPpFekoGo5qQizSMKlKf+SIDFc2ETx5225S6ZgM23NyEk7cUDWWNBSO8tBQum6j4CynL49LPpxp61RV85/z3ERtvwuRJyoJnnbQLI7bhpayTJoCQJSQGjMhAR2vjtXOvob5Rxz33DnxjgW6lhevd13DeOY90ziWdwU48LBnLcFHDqtmHk7kIxwukoxQV30YXHTEq4jlZ42o417yE2uN7mD6e4+nhM8Q35nIcIzZQT6rwchvdtTZc6ZNs4P79+/jVvV8KHepLly7hz773J/j40w+w89E91MwqPKMmYWHSrBJ4xrFMGDUgSY3IKKW4T+V/MSEpfErhpT5SAu0/2nzl4USbyMAI4IxdwjTdQqjZ2J8OMfB30cgyrNYdrC5VcHVjHfUh8OGTI3x49z7GyQI//v5bWOu3YM4DHOyf4Mmzh9ibJViudoF6F7WlFbLzYzoLYcUkedHhByQCIlpYGaQ0jvie9cQWW5+K8FdNRGhkMMIBkwgvxqdUiJnAoySIgDgUgcr8OQU/CTzkuaAUJbfDIvBRr2lCElIjWYntwqF1lUUgeUzMjlj06hmez02kJB/yY0zmU8m9s+pk4SuD5iQzkLIkjALZ/LyHVHqdatx+e7xKBfbFMeT+heqTMZfzL8oMuY1/snbFuOe4kbSFx5fs7alRT5khup2CRYx4hfCWaIhgL1TOnyuMhreECGkQFIqVc5AKg+/LtIHMSzVRZRvnjBgYZ0Lu5fWo61bfL8/77Db5Hbke7qPQ4tyP9+2MzSK/z33lj9KLhg6vls/8PoHfNq+NOfEq4xJIMxu2xd7oM0G5s75bEOK5win5vmJmo7dLVjr+JsmVDHpESQTbNRCHxPXESMwMkxMfutuA6TWR2wTeqZC4jD1Bby79bpYoySnJaLD0mMeXqA2DTWxBnaRoLjXQWV3GLAqkW7RaemSrTGVO04tnJFH6SdMwKJgsuZ3pII6TjC2rKFjHL0aVuien96kwLOUelzf9a/T8whS6mpzU0CrtR0HPyUXHgjFQArqEbCIjg5SFPFTyjSF1CSORzYpc5awk88lrbgkgbJIEsGwdFjtSCQ6G+SZFIkFhIY04WN/KUh+x5AVFp0ggZAGz2tqAy6C+5IHUeqcCFWXOMiAxDUzxPnz2eYAhaM6kYHoi2pThu4hlbKTLNGyVBBDQveqyRCpNFtiyJpt8SBRMBkPZaKGCloSyOCnpVfH4hIGGQQq7aiFIKWhNOGEHlVkdq/E5bNYv4Pz6FfhaIGQpPbMJK7QECR4HGnrGOv78zf9CwIAE4NEoMTQHF72rWHp9GeF4gNXaOYRhFWmo4dX+95C+5OFotCd5Ylur4vxqB9V5H+PxEG2rjVVzXTAG9x48xJNHT5BPc2w4F/C9C9/HGlbxcF5HO1iCbbhw0UCeMB/H+6j4yYm4Fs/nSxec8rbKTWq+qMUr0qPYoD5XbyiPKesoFOmN/b5FTflMIc/QayrYC3oCFHJsTkFhztxhA16rLt2sjvIFJs+eCQ4jDByY/gJbtSa8zgX0zSYWhwEOt/fwZOcQXmMF3XOrsKsuwtRAlHhI8xpss4M8nohvmeuxIsvgGJMIy1Rd+Ihk1nUHrP3l6JNcg6Vn5LWmQCO4zdBdUTaLNIBuOIijQPLkJHll1J7tX0WpcyImChHPzjlkiQv0KZr1FqbpFAnJvKMQiR/LMVhySYOCYVKh181y+KT5ZNtQsatpjNk4f/kqOsurYhSwSQvVC5sL0XulVJe8tQjXQrEViojjxbA7//iaY8Rn+VyX4Le8/vy4q2Pws9I8YCKCM0SEvnDxqzpwZUyo19RRNIRkMXJeFJE+ZcDRqyQYMZKSRfV7ymDga2Veqk8ZseAxWE4lRykjASmxOOWcVAYBr6f8k+N8YR6eXq8KTJxeP/eV3znzy+U94TXR6qXypxHBBjS0XihnCEqT1rU6KVYrwgoJuGi1asLBn4QjBBnr3El8E6imKESps2RRlDyjLqlwSdADZitV5mdYlij16zrxMpB0o8EIj+EiDTPZn+swDyzESSopG4ImTc8TXEC4CERuMTJIohxSyxIHErD+XshzYgFzkspa8uWBKpPkpaqSwFwaB8kcYf6+wJWwIoO5cy50w+ZaLe+/Givu/3V+vDCFfnrTGf1mWlCCZrRSVS5OeeBc6Oz+GUn3sNzKMM+OsD/YRpxF0rHJq7noNddhpTbCBWA5FF6hkFmwry6dffbbdXJFRhDrOew2uchZJ0eucwI5iAyOJXRkGgxhpSABAkPCXMBcY1msmj3QMqSHnImroBYYCS3YUtTS2RpQsTLRczJsV/i3ybRGK1nQmbwW6RilCQMbLQzKXC5Khp1k3gZkAWOIjEhjKmUydiWST6Kgpl9yvfcmzjfH2HDOo5N0UV+0UDU6ql6Z9d2JgZw0rVzwAOrOEmq9noQpeUFZFIrgXHHXseysweqoxRFFisqx667hR9eWkGYBojxGDAN2w0OUj6VOX/N11PQazNjGas/Bj/tN/MhWFQee6cEeV/Da6jvodlbhhwnOuS+J8mfdNclEBAlLogpDEQWVSroENvHOU/jxfblIGeJUVr3yZtTnpYg/nVF/0AsKbvF1BDHLsVZNZtgGlN4CQ8+HgzFm4xHqeoQrKxVUO0vIJhHWlltotTq4d/8Bbj26g36/j7pXw2uXXobb2cAHt+5g99kupvvPEEQ5Zn6GSHNgO02YdoLIn8K0eC8SXixyNoehx8Qe2SHpaHIVoiX2wnIwn5PZLYdbkPIEmS9dvsiwxu2abcs5E4+yEKAdVRgxchZ005E+0mxAE3sekmpDyFqIep8ORogmpA1VjXYSJ5YOWgZLGK0KKu2mjIXpuBjNfKHj/OM/+wu0ty5jSqKRM0L0dKwKBU4l9P/UQ6XZVHRDegMJYJIXrMLv3K6Cs+oMxPMWo7p0J7nD2fPjbCjeF3pBUbJyeJ4rClGwpaf8FdOP94Hz98sepVLntt/e58u/82XHoUnD3DgR68yPm8RB2B68ShOtZg1Vr4bxiYkoOMGCDVYQg66FQxroMIDPFqrsOV94+zJ2DGOTbIDer57K/JQUBcUyDTcnh2c47DyARRBJdEhzyAG/gO1VBKMUzBdiONBJIVaG3dEaPJ9GVUo1F/OFzHP2H4ijSIHgimgP7z8N7BKTUavVwMgQHTxGFxiWr1RcoYhVOuL5nfld9/z5Xv+wX71QhU70ouQrDQgTWxluJUjJJLqSpWgmAXMBUitG7M7x8ZN3cevZbxBgTKpw8UbONS7hrf4foW9voGp6wlB0ok9x48ENzDDBcr2P1xpvCSJ0LznG4HgoYaamWcOy1UXTaqBieGL5Ehka5ZFwtpNXm1PUZL9vGgT0epCi7rI8JkREJHBUgedY0m84iX2weQA9Xz33BIxM0hWGbwUMQJmQhcgjhu9NYZvj5zE5jEmewDwuIxamCcs0xHJlOR8XPa1SWvBhkqGmN/DD9R8J37ujV1DPG4gWqfQOZqqMVitZoJgmsB169CHCiOpBCSt6xWzOYBumIPoZVkyL8Bu5lElWQgIYx/Bgoy5eAfED0ThCrJPq1YaXOchjA4skgmPV0TA6wuhFAe7PfGnu0Pc2sdTZlL7ZiBzAJ3EQQy7MbzIkTMFahtpLQapCxqUvxjtOhctvlI9TpXFGkZTb/tBnUqjSyxLPh1/m/dY1eIaGumvjeDBCsgjgWXWsrXZhej7u7O0r7zUNcfTkCaK9HZj0SNIFKv0VYTc7enoH8eEzGFGEpm1gHPgYzk1M0wy9ZhNpMEaztYIkDuVe8ZpoenEs2KWPoB9pfEEFTMAZ68Fzlp6xukB15iLpDBHHaRQIdzt9opg5bNeBVVFlTZ5XRZckIfU67AobaVjigZOjOxwNYZKLm2mQ+BgVjjtrjbVEIjnsz+2TOCYu6t+jBKN5iInuwG51EVs24pAJHRX6lnlDHXlWkRVob6a4+OC2r1JZMq5nNvI9UxB85l95XD6LepUSV/ZZL8v7OE8YwlaOAOeivJbIjfK+KWPIOSChQXrtrGs9ZXnnUXkCz5W3NCCiYVlcU6nY5ZzO7FfOu7PnqV6XKaPn87e8D+o7n/+8PE75zGPwIZGG4t7J9cslFPeFRrFF7AVJm7gve6XXBQORhJGSG+ExEmmdmgrVL/PulClRHIIlZYS1KWIl5aQQI8NIqabFSPKFAGZzEgz5Y2Sag2qliVqlidhwpeseud1ZUkGK2Jm/gGuwdzuNBwt7BwcCqGVChQDaOAygsWyTc77kfWfNfFElUdpOEkEjEI9EXcgFw8HGLSyoY/lnITrKW/X/P0vS5f8Ft6GUywRcUNkIcpGCXJSTQmkaloZQBwajI8RgXidDkM8xigLsPDpGGjv41gUC5VaRGznG2RDvPf4FjvJ9XN24hisbL0vO8sPt9zHwB9ADHRuNdTQ7NbQq9LoXCPMFhv4BTvwTzDNVSlR3LdRQw4X6K7BtD8P5sSA2F9pEcprdyroAvmbaGIkdSW9lKWUh2tkEwiyA6egSwqQj5pkO0iSQSAT7kOekw9CZOzOlwQaFIvmemV8WTnRNF2Q4W5DHUt+Zw7M8bDUuI0siWcQEHrHtIxH/tAhIrUnSEobq45whKqJa2RpSpTfI4sR0BVu30oJm4w/mowg6o3dDz5T4AUYJNNI4cj/B1OiwTRcZO60JGpvAFQJxEuSRgSBmBya2ZK0Cui1pEpLKuKxjpmck8lJxuwuyXDwo5gApONREfO7RlZJdPVMNiICW3Z6jg//vTF/lwTHzyJCeVHuJt0klz77TW6s9PNnZQa9SQ73WQ63iSpey+dyH6Riw0hCVio5uTRfvqGZn0P0TKRvCNEMtGWNz9RymEw37jo7BdIxYN6B5FSx1GkjSALbtqpBjHGOxWIi3REWezufS8YtheMupCrit0qqLZ8MmPLbjiKHGMGilWoGtaaq7lVdFrdtjqApuvYVmsyX1vrVaFToL7BkupuJONSTkbZ9PMDk6wWwwkcYbHvtaa0wFRYiCWNpwxlEieXU/SDD0I6Ddw5wpAOa3C/1HZVL+cUxEuRRh0q8eoy9XZvyuKEMqpzNKUym3Ipcs2Tq1VZrSiFJmKoJc7YoUh/OKsuRUKUoajWdDOlhORkaHJMenUHanpoaac4LhESPnuZo/PR8aCbxOpW/ler/qOtX1fNXW55+X5/n8ky9/xePxwWcavATA0VMXcCAVK6slNAu6ZaPe7AujX5KxFSoJWmjF8Huc94ai7TWLrnkcTJbgmlz9dCwMkTkmBbHBznyB5OUZAQ31HFHsolrtIZix4kaZ3FqVuAw6+TM5ryAMcLC3g62rL4HRT2I1aKSRLpjnT6IkKSUmmZgYXuraBJ/A8kOTnPBF+bJFw4pA/UxaQsv9//Jb9LX99IV66AJM48Qh8jmlhVnk1OjIqnFVIJk4A7W5XXHxzqXv4J3KN+BUTZwkQ/xm+ybe/+wj/IdHP4fmmvjR+p+gW+9idjzF4XwHJ+4R9jIXR9Vd3H98H3/58b9Cs9bAxcplNPuX0G4swap5eDq4jVtHH+NXu+/hcLKDlk60ewzfitHI2/hvXv/v8PLGa3g4vovP9u5iJzrCemsF//nLfwo3NzAKDvDg6Bnm8xRtbwUbtfOoWy6m0T7MzEDb3UAaEbxHwWfAaZhIzQBpHgl5QzQnt7mOatVRyPppANe0pVSELHEEBLDCiWA0AggzcjTr3qlSZw9kqU1i2R8jHnkk+VlB6aYamU0FzasxZ6jF0FmyovFYNKCISKVoyIRLmdqbNczsXUxvkDQw7PBKH5/CgxUEMb0CDlsaSPlLwMXn0FOiiaIAhMx7MapARU49QjnEczfYp1u8Lk06L/GXJa8hy5CvP//gwlcKnakzsQKKHX57389/8+/wToBItHCURicpCQ0fpgIunDuHS9s7mPsahgdD/Pq9h7h8ZRVvf/cdjOZDzMaHuPyNZeiXNnH84DHqrgOnZiHONbQbGi6srCO369gfpLjhGTg5HEjIenPNQ7VWgWl3hfO6ZjNfniEIQ4UwjiLU6zEc9rSfzVD1XEHH80ayVMhkxy0BDaXQYkXBmiwWsB0Xr3zjLVy4chU++xUYCkNBYZtkHG8lNMkKp+s2vFYL/csXMR4dY2/7KU4OBqinBthnmwqPiHXLJIsYECapCHG9YqG/tYbKUl2MVe5jZsqrO6toeK6lwcRRoHdWqECueNV/nEaerHNuU2MpCrIw9CSrVYDBpAaa862QC7QQGeETQ1SOTGXElM9zoc/vS3i8iBJQGX9eaapqGSr48tzlXMvfEM9YGR1UHqVMKmdVOfvOfvfs63I/PnPNf9mj9Pi/bBs/4/mePSZfn32vnCFd0Odi8Eq6n+NMDgNXDE46FlE8hZaH0OKppBsTPYdpS/EdIRYS4cnpDPA2EpnPdc+FwLJgk/6xL4BR03DEiJ9OD3C4O8DwKBQQLUWEU62gsdRFa6mLycKXap+Do4GkPyuvfUOQQnoaClMdWznzwcgfEe0UEJxzjJZxzMTgKA1GksxYhrSLVlErXTkHX3XTvsafv1CFLvddpYdFqZGPmvR/tKwl88tSK4ZiclXnyByzqzXw6a17Ssm0DISpDbNWx1H8BA/G93HZflnyf/N0ipRc52aCw+gIf/XB/4bp4Qzrm31cWLqAV9xXcam9JUj6R4Mn+PXhe/jk4Dd4Mn2M5U4br/avSgnHw/Eu8onqY6w5qXj8Nye38DQ4wNgZ4W3jCmZ7Q3zy8Bae7R1ipX0Ja6+cR6PiYjI9wk/v/Bs2KsSb57+NzeZFVLS2kLzcH93Hp48+Fm99vXsR19a+LWHyn9//W6R6gOVaB71WB5PRRBqrmJ6FVqOLtrMCI3aRLwB6+LBzRHqIzFpIqoAUr1zwrKN2zSryhcnm6RLtEB5kLVQ1zFTkdNYceusLabKRxIobWRp9FHXFmRFDs3NkFlnGAliSdqB2TiR0R6FmWy7YxINOksG2jREBNQ5sKoOMhgFTChT6lIpFHaEIKwIhi2B6IXQ5J84KLHHtRWBTyHAr/1OCWQnnM9L377WQCwOBrIPibvLonH05GlUX1y+fx9MnBzD8FH7Dw8n2E/x8uIPcNrHcayCwWtDjBIPJBIPhAsvrHcn/TU9CtHoXoNs61laX8c/+y3+B7YdP8PDRM0xPRnAcaZANu1bD0voGKtWakBM1Wm0keQC3qiNPIjQ9F+OTY8Shj8VsDsN0BVj45OkujsdDrGwso1qtIGUHQNeFVa3AJACJncOIBrbIwx4JzwPDnLSq2N+AvdUFzLnUw9q162Ad8/7DB9KKcx7MEAeheH0zUtfqJurLLSy1m+iur2P92iuC7aC8p9Iswysct88rzL/LgCiF+cU9edzyWPJcDDNfq2FSVeTiyfHLxfwhdkUe9KyFQY5fpJZTSvuL5yhkoxLCV+H50rAoz0eiEGJ8PgfMyc9RsdIbPgPK+ty8LQ/wd3gur5O7nn39VV8tf4dGAiHCal3wuwpjwmMQ5+MSSGfYMCxX2qkKliIjgDIC67+ZcjOEEptsl5wPyrAi2RDnP40rqcKQwopY+gMwasj76tgp6k0b48EY09EUc5IpuR7SZBN3b9+G125Li1vez057CdPpjAJLIn0hORliZeznLKuUqIJcPdKYbZZTmAzHF1EnNnQy4cCpuvBsRyKXPFNiN8rI3lfdq6/b5y9coRNrwbbKDOikLMUSY80Qsg+Cpzix2MgioYtY0aBVXKZicTyaIIpjzJsxFnkijEMsrPLTOVIjRqgnSJiXNgwM51P8YvcXWDZX8M+/9y/w+vLr6IddhNNUmNB+tf0ufjb8Kfbn21ivruHPX/8LfKfzbehzC6EBzMYz9PSGoOkHixMMk2PEto+Bto//4b3/EdFRgBoaeOviN/H28new5W2hGtsg6WFcC/HxzifMCx3wAAAgAElEQVQ4vn+IP371T7DW/Rb8zMevdn+Bf/vo3+GlzgVU2aDAy3AwO8Bf3v+fsZM8RafWR6tSQ7KYCWVrbplYaW3hWvctvLHyFjbry0AaYWZFuHn0KT46+gDPxo8F9cuyI9us4nrvdfzx+o8FEDiI9rF78FQU+3p3Ax1zHaQJDzAUA4Lc86bpSE40jCJ4hgvL0qG5IYI8BGlFdM+Ap5mCxifgjl59CjKQMRdfWPRGItEAxrBZYggjFR55xeBHshCW0eTwNdZHK6GsJJJo699ef4W0UnJTlrGEBUWwy7a/v0KnYkiJcRDvS/XlZrqDHgqvjN2ixqNd9LoOLq5u4rWtLt5796d4cOczyf3dn4zxP+08QaNRxUuXL2B9YwnpeCwh/DgCrDkbURxAr3awcvEqHG8JB1oT+49u49Fnn+Lu49uwSdvb7aG/eh5vf+s7OK+zfv0Oeu0m+u0aDnce4d7tj+GZuhiqr1x/A0tLazie+ri3swNnEcBtNFDrdtGqN2BXqpgvfMzJc830SOqLgcQ0DAFevGZH2LhysEWlbjnoXX0Fa1uvCFAyDOaYTRRugFiJNGT03kFnuQ1YuXhhia7jeBrC8moy3zh+lMnilVO3lmbXGe+SykKUhIq1FEaAGnOeEytKOJwsU+QRytnAcaYCK5UYj6IetA6LJiAcs+LT0ihjBEMpx2LLGfAblYBEAsS+pBLkPvRWeezS71YHlBx8sbX4CTmuRBMlYlD+crn1D3tW5/hckZfvy6OU112+P7ud2wzDkfQWr1d4/lnGRvuFp0UuAy3HfOTjYP8IyKZYqpP4qCJptbkfo0Ze9JyodzU+NLq5PsnsplKgNPuYxlC9yrPcB7vseZUq6q0+ltd6uH/7MYb7BLhWsLK+hO3BMbrtJl5+7S3YTkXIkdi2lxFKktP45LhgGo+xPFYGyYAYBYZEVTslmcK10DwTw6WoAjGLOn6OnyIpKudDeYe+3s8vVKFzKOKi7LA0rBl+FUeOE1IswwiOZ0k3qXE8xM7wGarLFdQ2apjkM9w9uY8onsNMDfSqS1jt9IXcZLQYICVphu6hXqvi0vkNjB4N8fDhQ/TyPupWBXrObkAaRuExQseXXCbDzy2rB9evw5o4cAwLHXsVehrA19leUxcyi0wLcRJE8OdzuIaNzZVLePX6dVzEBuwT5rNzQTxffellPFw8xPbwKXbjp5gYV3ESnODe+C5Cd47eSh8X17fgWRbG/j5OrAPMKkM4tovlbhuXLryE0fQEd48f49bJDcznMVbafazXG9JP+O7iPj7Y/wh3xzcRaSHalSXE/hxRcIwls4t8NRZ2uuFiD7958q4Ko7YtVCtd4fT+8PG7mAUDOL6OVy+8jrX2ZSFz8PMZHhxvY5jsQqIdmgvXrcHJTFiJjq7dRq++ChMeojCTELAoQgnn6sLbQ8Mqt5lvpmMuyS+wzlBA+6zc121kM/IFCMy/8LJI9agGX4QSkS8UMJLv5Eslfil4xTssFMgfuox5bDk+hbqiJZFDkD3LJCdBrnjPJ+MTkDrXqrAqIsX6agfn+m9Jl739wwP0ujWpqc0sHUGewzXZh9tEt9eE63UxHiY4HMzwbHgTnmnDn/toLy9D82LENiSl8fqb30Kvvw6v1sH2wRA37z/Bq1cuwXENJMRC2I6kUcbjMY6PdoXdrdVkwxwV9Zj7U2hhjkbNFdYuhltJYMLQJfOhrNhgKJrpF2IXhCmRwDrTkfSIz1ph24Jbq0PPWrA6PemNQGATy48q9RoSdobLEwRpLIZ0pdqUSAS91LMilQrni0roq8bmy33zL9+bxyyVWfkb6nfoST5X+kT4y+dSZqYiEmeP+GXnRkNCeXrPlXkZIZCQOD10KnVqu+I1jRfB1p2aEupXzp7n2d/9qtfl/l88r/Jaf+f3JOXA0jueCwHEhuBhVNRChU+IKWDZ2GxOzoMUWaMqOXWqT6J2WYrI8l7CCXNu5w/KmmNq7IwhxUhbHoGVDwyRZwRzMg9u2Di32ZVOdWGQSa352997G/Aa0BwDzU4T80Uk5aEs0R0HMwVWIQ9H6MvYEfxMICZNK6n7L5U4yWVsC45nCyuj9HvnGPAkyT1CIO9X3aCv6ecvQKGXQ8AlosJFZAcymIdjjTkJA4oSNs3IJSwUJgvpixuaM9y89yu4/RztZh3zySGm4SMgHGPdXMVL3mWse30Bh9Gi5IRhXvdc5Tx+uPF9fHT0G7y//XMkVR+VvoGN6nkBnLGjmRmRjtQCvY9p4kOvEO1M+kFd+iwLFxU1QATokndmC1XAsVqoWhVpLsPQJgF5zPPFIgJcbFUvSqe27WAXx/Ycj7JjPDl6gHk0Q7+yhGuNa9iqbAELxbREJjlTq0g04QdrP8ArravYPdlBkvwNPh3dwsFsB8fJHhL3Cnb9bfxi79/jyeSxEM28tfEO1txN6cI2nByhry/BjIFEDzDOTnB/dE8WzpvN13GoP8RO9Aw/3f8rjPwBGmEFtbUqlvUt6FqCnWwbvxj9BzxbPBYP3crrMNmr3kwF4X6t9jK+u9xBjRSNQS69hymEdCpDCosKcOjvYZ7sIkxmAtAhV4AecczZGtGBHrjoYgUVvSEhe65V6buNGIF08hIxKp6HzbmSCuspDDJgESwoDXmkSl+WrxLK/A7/OM9oGCghXaKs1TbKZUnqFHXKBOfY4rVRmfOh2m6qJioLf4HFpKiTdSxc3jqPJYfsVht4aW8TkQ58cPcedNeG6dTh2RXkgYkgBmZBgr2DExwdj3Dh3DrMPEGv10b/QhcLRn/8CG+8/R1YlofhxMeTnWPMEzYVImNfIGHLl15+BbPDQ+wMR0jmA2SLGjzNQsUgBzfDDAvp8heHLkLWo6cJTM0Rj5jIRLY5JcyRAtMgc58IcEEgSe6U9yoOUyTso114w1RorHFnRcLYn4nRo+4pSyyZxmHkRd3b4qkYA6V4S6UrH8poME2j7r6q5+YYKSUpR+FQFaMmL0oXWkZT7ctzk3hKsS+HmTl0xWGvKEvF2eM1kPKU4eEiwlM+y9QoZgh/hyBU9SjnjXon+fLifMu4LmcMz5UhYnKpl5KsOIA8nf7O2Q/ltUJ1n/2Y11PyJfB7NMD4GRWy2qa6lvG9UtLF/Suuic1MpAadpS2sWBHDhEYb0wu51JKnrNsFsJinkkJKcleQ61m+kDUbpoFw8/M7SRCILmc9uqylgksj5s2QFIOpwKM0oFjSxnsXx1LV4bYqmEcAY3md9WWkdl0qWtgUiiyR1UpV2s8mlolFwPbCKYKIdcY8P13SdLwsUmPLb7Ecr1qDU3MF2GtWXFQbdcR5Ku2rNSpzyfk8v6O8Z1/3xwtQ6J+/5Qy5s8lRuRDEc+KioaVNruoggOVY8sdSqunJBJ89uAPd1pDqEYbRFEuVHr57+Yd4rfcmmmYX7BSWjAFrUUHDbuO8eR6X7CuwNnS8//QDfPjZ+2gcVdF6pw0nqWCrdx4Pnp3DPIwRBAke7z3FNxqX0Ow0BJU5PJmhV20Ln7BYkHEO27LR66ygntWl4cD+wQ7e13+FxmoTG95lpD5Qcero5n2sOOswnc/wbLaD97MP8PTZY0wGU/zojX+MjeoW3LiGCAkWLM/jRecmakZD6F67yQoq/Q5+OfpU6jENM8Mw2Mc8nWDgH+LZ9AGm6QjvrH4Xf/rGn6IdLMNOLIkixD5LyjyMohFm+RyhEyE0IqS9HHeffIb377+PA+0Avr0QhP3MDGG5NKx0fHTrN3hv+1dYeHPUGlVsdXoYTSZ4NHoMN3HgpQ7e0t5BzVC1y0QWU+CRHY8hvyBf4OnkIX7+8K8xy06Qxw5cTf0xhKtVTNTyDn6w/hOseqyh1pBZCYbGENNgJDWng+GJCLa1lVW0mk04WgXazEQ4D2BlBD95p6HTz8+q3/+u9M4p+DnX8swWQA5zy6z9t0wXcTpBo76EweEBtvf3MZiM0FhqoRNGaNZtYa9au7AJrVrFxLTE8DPZyjIxsD84wpPtJ3h84mP/ZIEk0/DSSy/h1ddfQrddwcHxDigoyfd/+/ZdBH6KjKWTrT7a/XUsMg11No7RgWq9gaZXReJPQc98pdeAYdZx70ENrVYDbsWEk7pSe8wyNHrlBB+Sk1sQ3fTkCImkwUy3UsBjylMvoQulMCzXIcdSQq8sAStAUhS85X7l83PD6bfvOfcpj8etZ1+XewtorXjz/JiU6c+F89nvlZ+f/eyrjl3u81XP/B5D1b/r8cVrKIFxSsd9/vp+13G4rTz3r9rv923/4vc4urw23kM+s3xPEgfUjIIZIGlLKPwW5Cmgd00a6P+LvTd/tuQ4r8RO7dvd71v7db/XC3oHCIIkKBIUJdojSzNW2A57IvyTf/Cf6IkZOxzSSLJmPCJFUiAo7EDvy1vvu/u9tVc5zlc3u6sfugFwJFIRBqvjdVVlZWXVzcrML/NbzuE3I+hQSa0LNCzpG0PnRnGsJSEuJ7jPV+cynWJ0hkz2uLRhE+L4XGlH2PebDRdmpmF/eorBfInmxnms9c9hMRzA1DzxqfFdX7ASCPyliZ+II8iJCbE16Myr0ym4IZSqRIbzGh7CNBJtpeszFNOBQRROahCy1aSjVilSB7V2U7v0jTn8FxXo7BTkciZ7VyJhKFRVs+5Xs/xMg6s3UCYl8lhHx9nCO1f/FEfT64IiJKD9HslVuriwdhN+0cJ8biIxGljTLuF2c4nA8nCxfA295TrIV/1W93t4NHyE/cMDvPfhe3jz8vdwo3cTy2UMd9rBwewQn9z9CPnsRNSYSULa0i7+8No7aBWcISbI4kic6S4G5/GHG3+Af1y+i5+Hf4d3H/0CG9YmNm/sQI8DpJMEmmvjQu8S9CMTnx9/imP3AMvpAh20cbv/XZyzLiHLbcy0OQbpWFzRXdMT4oLC1BFpJk7iCFMkSM1cVmJaHkM3ckymQ4RZCMYU96xNnGcc/tyHGdnigLLUUkEVG6cxFiS38SwskOBXh5/j5PAID5dHSMVpxoOptYVdia68RImi10KYJvA22riwt4vXd2/j3v37+HR2X2L42e1pY8+pWdAMqQ/hs2cImskFQ4FhOMDT4kioZltJFxfabdFuTNMpHo2foFF28NbO97Cm92C6BubWDO8e/hIf3PkVzKyELu7xGtKnGZprLdzYfQM3gtvoGH3kCzJVeaI+Vqvwr9trZYCXBSrjnLnq4WBSLQ9lmOIgiRLH+wNZXZdwkDhNjBFiNIlgHwxQFD5avoNHJ1Ms4yM8fPwEgWWDVJ6sk8HBGMtFhu76NhbmDIfjKT47PkRJ8p87C1hIsLtzCbZu4umTIxSaC7PVgmn6INr2vSeHKNBDt2lilkTY63YhcZCkoUxzlHmCwG9WYYMymNtCget6gag0KcwFd7ta3Iq/AjsXbZJcfcvEkepWxrKv8rD+aNKoFoC1xDPCqC546scvG1B5Xeq7VoY6P/u9Xpauyq9fO5tWv3a2TJ6r/C+79lVpX1b2l11T5VITdHarvw+P1fnLynu2Ml+tys+WxXPexzI4OZGVeZYiSyKkKXHUq1V+s9FGI2DYYoq8JEOaXWlwqIGMqAHVxSmTDJeKQY7OaEQorPQiFVkO5aWcS59f9bwVRC7DP/uOjaPhBA8eneC+9jHOb19Eo9mH7S5huAG8Xht938ecoDJlgVbLEj/ZzK+c5By3ooem0M5KTjhytBoBvIYvOCF8vop4qLlFvKxavpFp/yICXTVcym6qNsM4RSozxyrMRObmItiJ10tVdBXuREazK/1buLhx6VkMiXhAGh4Qu8hTTWySpe3grYs/wM3zb8AhIEsEZGMdphHgf/rB/4rcS1FEGbSFBidzYZUe/mD3R7h98ds4To/w+OQuhqcPZcXYa3Wx3d6F12xhuUjQ1Ds4711AZum4al/F663XsXN7Hb1pA3/9X/4K7777Lva8a7jWfkMYLstIw+WdK+g8aePO/HNM4zECvYG3Lr2NvdYVxANCbQJ600JCG1YBQQl7sjzEX/zsP+Ly+jV88uQT3Fl8LAKuo7dwce0KfCOAa/twchtRmWIRLzDNlwIeQjKZeBGCmMqGzVm5jtNwgoUWItIW+Ju/+49oFy20Gi2c397D0dEp9AWBIOgEReKXAt+6+QY+GH+Ip+ER7t69i+XDCabxXOx1rXYLJO2I4ww2sfCJ7yzdh/GltNuuhL2WYKaFKBoGbqy/gT9960/g5gbee/gPuPvpQwzmAzhNA65vYBCd4Gef/wx/++hvsEhmeOfS2/jWxdtwGzZ++v5P8csnP8fHh5/g+92n+Ddv/jl8uymrD8ARAcSOLpZOGdy+fl8mch3bI0P9xLu9rOhzCRq0v3+AZquP49EU+6MIJxFVribGuYX9cYTBJMTBKMLxyQgn+4domTrOtwOsNdqYG6ZgXFNAeo6Pohji+PQE5zdayBdzdH0Tt69fg1uYOLi3j8liiiI24NotwVGnR7IVNNBZawPhBM1uD8PxBOHkAIv5FEVm4WA4Fbt8lCXwMAfb/dYiQmBlEorElbpSMasa4cBfdS32MiqwOYV5vhquzBQq94t7JXheTH3xTAkXlcp7+Kf6PNPr5dTT1TH36lgJNFUe9+ra2bLUeb38+n0qXe3r134bx/Xfocrns1/1/uq9XnWdZdSv8Zz38I8mKIauMtyShDxkObOjSLAEiO/vNwK4noE0o+2apDYpHHNlKtOYnoOgLQHHDJO476mEUVoGre3s4+xgXBVXTqQC8ZvpSPIUvkOGRpKrpPDNAGuug1E6w/FwIhwbN1/fQNMPMJxOMBqfoLnRR0ngI4/+JgybNQG3wgsgNsZyuRDIa0IEUOXebrfQaPqieucAWU1cXqxHVb/f9P2/gEAXK9RzliUJWyugFaYgnYmqqFLqABpxinNZgdJck9AvKbYEUYhUk1XYAkOkLFEPMgyDDZ7EAU000HfayPNYoEaJnEYmkD7Oi5OQzYBLF7DTAMtlCNqjWq4l6G39zhqG+qWKHjTX0fJ7MBPGiZt4Y+172HF3kaQFtrCD5ImNlnkO3w9+iPa1NpI50LF7wi+dkXHNMdHyAmy1t3EwOsI0W8A129jtXpJwOI1OK7Q6JymSRSzx+I12B57exsPFQzyJ7+Lg+D6WCLHlbuD7Wz/EFe9byIc+zjWu4PraLXx48gE+Gn2M//Do/0JPX4cVO9AmKXY7e0KyQljGabJEYacwzRDZJMKNzdvYO3cVj/MBDqMT+OR911xYhQ3SKXbbLRhEc4ppBjBROBWDl0VQh5yKBBe21QBCouBZ4tzCwZfY2PR+N4pU4l5zPRYAm1bZwbZxAVapoaM9gV6SfCSDQ+9cahvyMe6e3sGsnOHC9gXc7H0Hb3W+Jwh8i40M7x1+gGEywNPwCeb6AoHWEGCM+uryN+nMamCkrZrqaWJRVQ5xhPg1oacFsiQXNLTJPMWU5uTmJnKrhO70sIhHWCYEDerBb+i4sKXBSRbY8A30PQvHjE44GsEzO9hudJCud5AXMba7DUE9LGYj5KMBRrMYZhhCo2+GV4LIbk1Tx3Q4lYnueDKFHs+QBE10++uwijkKQm/SH8FpIDc9Bs2jTHMsSdyTF+g6HnSjkO+g1tlUxVbbyk67OhcNZeXdJZflfJVT1RFPxTmMwr+eYZXvy3b1Ml6Wj+WpPOpYPUOlV8+v3l+lMY/6q6edfYa6Vk9X5dfT/jmPq2fKtOmV9UUHUtmU7eclL1D/fS/7HeoWXmNe9j9RuTP6hLDPRIAk8iABXBxXtH+a5qKIl4hiquqBwDEqT/Q4RhQzligTNjSJJqDandEChI+mxmel2hcfVqJRSvmVBoDIlpw9ptEUgdvA5b1tdNaB9vYlrO3uiKOoGS9QRAuA6IKGLUibpAiuBDT5DjKBw2YILDnZaQKgudVv+QAjbiTesjIV0c4uURO1tqvq45u8/50L9C82THLl0hZDxCNxPaugR6liWsGYMmyKcYhiv+J/jJ0ksUCZS4xlukzFMYbqIYY1UAVdhBmIzJbxszMsLiULmotyzo7mIjMY62hgGVHV44lzSjknZaiLdaeJTn9b1FaBX6mEwpQ2JgcbpoXN3hYIsIDUgJY5ApTS1c7jB3sb4jk9nbNzpOLgdRQPMJ0N4DU9eDMPeahht3MZG41dWGUgaGBUhVK9VOaprMLpZLflbcLJDEzmh1jz1uBaAS40L+Otcz9CI16DBR+7net4sxzRRRl3Z4/wi0/ehau3RPPgLw3Ytx1c2ngNyGIUaYJ8mSLLUtzYuoG3d95Cq9HHnU8fIp9kEklgV1y1wi99dPAYGfGfIw2Xtvfw1tXv4uN7H2P/4DGcwKrw76NSZvQCclNqRH6kDhfQExHseUHhXoUU2bmFfJIjCiPE8xh5lsmAwJk7Ua6W+RzjaITCLtHpdeHrTZiRK9zg660t+fYpV55Wjmk8QTfrwfbtZ25UMqj9hj2ZdmJNI00p6TY5eBFUg4KiRLScy/dn+6C3kW15EjpJtL5Gqw9jmmMxiRFbXNdbaLX76FsN9LUlygXhLZewjBKOrsNteDC8NYwmx9CSGcx0jiKeIB3biEYLbHR8RKcxFkWOlk/zh43xYYzx4ARe4cHJIiy8Kc5tbiFP5xKN4dgNeGWAOWPNbU/amtdoi0c8x70oofMbHYgqu7f4A7OPUZCLXasCYJFR/RX1Vhd89eNXZJfks/lUf1f7l11XadyrY/meK2Gv0lUZfFD9ev19mLeeT5Wn7qnveVy/Xi9HHdfLUmn1/Vfdr/LWy6m/I6cp6poqS52re8/u1f1iJaIwF1yBypRCgc4hUoT7yluRuOgsk2HBYg8zPTFZxnkKB8Ra98UxLV7MEZL4h6GmmgbbdcQ+L1DSRP3T6NVuCjObgNgQ7ZWocySJYX8mKiWDWfIloLvobvZx4eZlOM2uELo0s65ERhBPgZEJpWWIJqH6fVVgI6OdGNpG2G3TquCulTNmFUannB+ft5Wz9fNNPv+dC/Tnlc3mWEVI5GRMFRCZymuVk1aZIfJ/mw61VOgWEiZC1Q7ZeGgHotd1SVsrQ3CI58wC+R+jSwhnKqxTpPjjoF2xWdH5iJ7YeZpUTlBExeIgQJwP3RNSgWhZwLBJWmCJkxxD6ejZy8ZKL3cqLQlvmuYFFlkG2zZhxL5oCuik2bQcFIaLUTbCZ/NP8OGT9/De6XtYRDNc613HT678MbrONsI5B1cDllfC8IkwFiKL5uigh9cbr+HNre8gWaaCjW5YHjyrga67jnxO3HYfHc3GO5v/HS50r+FnR7/AJyefCVwrZ9TkRO81ezCJxBSHcJcJ1osujPIc3jn3r3CrexthEqIYxvAyEx27A0d3JdZ4lkwE9GY4OsWN3ev4zs738K212xh+fgSEObyehSbttwLpygGlYgszc2LrZyiMDGkZidrOSGmvs9C0LAknDJMZkpzCroKWFBIG15Sy6NxDIpiC8c5tC4WbC/TkMg6RWxqiMJUJE8NXuBYhPkGFMve8VYlm8PnpF47ODpZUR3KroGgLaHmONI1wfPQUk+ExWlYDge2h7buYTReiMWI4l8W1TFphp9M2mKRjFKYG1yMRSoGtc5uY5zMkBjDjatxcIp4f4/QpQYNcrPVs9PwCaelhZ/s8zIMZPj1Z4HT/MeBaKJcT6JYFv2vhxt4udtpdTIcGhlNCbi5wPFxgXho4Wo7R6jfRawZwm11YrkspVdUTnZyyWGzm1XqRfu7i4l55t8uit+qHatCsV5gSHErQ1K+p/BJGuFq1vyzf2fpW52fz8lylqTzqeWfPVfrZvbpfpZ89V+m/yf6rnn32GWdt5l+4nw6JXGGIR7qI82e/W71XvUwe18uoX6vnZ7r64+KfEzeq4cNwgfl8LhjrTI8ZfgYDuuVVUUYcI+m9b9KGTufQFElZVqZK+mvkoQh1IXlKVxPgonoW48DzgpFAJFMhQ2YM17AQpgssCIvstBFriTjfZRw8fU+AlOYnA+gxIzFICEVGQeFYrTz5aaoSNXyNupZqduX4t6qPl5liVH18k/f/ggKdM1Pi8nJGR7o+aYUVUUYlvkWlIjZ0rtOKRLyviSvMBsQZIW0vgo6ka4iThXDzsqfQlkN0JALPSBwuKfqyVDwpKQBoD7J1B1lJazMHOVKsaoJSxJAoYhwXBEGgMqCoeNYp8ElbyZhzzohJ2SreoELjSu6hatXKFShnyDaJD6IYBwcHmC+X6BfruLFxE7fXbwnsrBlalRDjpCYvQETWfKGjlXaxkZ+Dv2yjl22Jt3VsVeQcnKGmIQeDAlGUw7Et2GUb5+wr+MGei4ubV1GQVCEFgjKQlX0R6djqXsAPWn+E18u3UUYervVeQ7sMUCQn+NH1P8LJcoqedw59ewvLMBd4UhdtfHv3bdzY+Rau+FfQnvWwnmzjIi6il6yjXXRAnHZqSThbt0sy1lWaBoJUxAnhaV24cUs0Ki5JXugKRltdmMAIDViFBUsPoOU2mlobe62LOB2f4vDJE3yufQjT4gBS4t0Hv0QRF2JO6GlraJRtUngjJ57tKiztN+nEMkCKMCNVI7tAhZDH7yoGIdoPwznKLERvrY/JLEU2HyMcjcWpxxMwGg2O5WCcFXBcF/MwR8cuROWdRzE0z4PZ0DBMMgSdFs7vbcIPMjjRHJttF7trTbgl8HRyiiiyEIcLcIVUOKe4sL4HZ2cDLTvBhmuhY2lIxkMMDw6QaiWSuBTEueb2TsVR7/hwvLZQpMRJhoasPOnPwKgDtncCv1QiXcVaCc45Y7WfhW2tKuRMRbKvceNeCRbuv47mXeWvF6nKq6e96rh+f/1Y5VdhXjw/+35n09Q9aq/e42XlqjyqjPr5b3LMstVzeJ96Vj2tXl79NzD9VfnUPap8ajaptqYgrH8X1g9t6XGaiA3dcm3EpJq2bNGKmRrH0AQMC7Z1C7bXQpEuhV+CrYXhZvQaoSZLPOlBO3mMnNrNldc7x1+CRLLnyLiYJ4LZbiPHcjbEeBnNMQIAACAASURBVHi0ihAKkFklDM9DSVwH3ZKFGB1fhYOCRXBoE8TGlQ8FQxI5MTEqDoKSDn6sU530u7o47HHS8vvteQ38zgW6aqTSuAmhLfGuCRLNgyPfhkQhOcg4xtkfARNoK6GykOFUAoyRkCPdFspTEpuYTgHbjGCYcxmciTedpyUcw0YWlkLP6rIh0QPbrUJ3TGJO0BFvRQyil4x5t4XmstIQJEJXytW8ajLKHikOJ5oJy6rYr9ihGLqh2ybNQ9IA6Vy2ZvbwZ1d/At35b5HkJFtxqxjqyISelSjI3W7aSOYxtMzEj6/+Ka6eex2eSxa4c5guCrgSU2oiTgjBSqKUig3Mdk3hUifNJuP+1ptbWAs2ZdDQHQMGucfTAkmmwbMCvOaeE52c5gNllCPKCnjWNm5vrFUhI4kj9nMKTq6m//TavxWbLwWxGdrQ5zr++NK/wdvXfiidysnaMAlBK17RpZCO8DjnKl/zEEY5zve/jXdM4sXn2GlfQ5Hy4Tas0sc59yLMzEE6N5ElFrb1y/gf3/yf0XkU4D999Ff4y/G/w3+6839LXOxymaDjtfH2pXfwzuZ/g06yhYwOFR6/DJ1pWOcVqQ1n7vRRl/0XBtTaIElHIkJVZyT04FhCk4ElsdhEsWo3PWysN+EaGUbRCF1Hg7WzjnEawkiXaLgOjtME41mMfLnA1loLXttAGh7jaDDDcOFhEOcYZpwQGri03seWHSF6fB+e72Ct35JVyoN0H42WJ+AckTfBcVyg07DQ0QKM9/cxmB1g19cQmD6mh4cI1tex0V3H5Qs6Mj/A4eCA0F5io+REiVwBrJBqIGSv4Y/kSFkNkiuxXg3QUj9V2FalQqXQzqUNsZ/WBYwSRpz81IUG67kuWDm0qD7OYwqaSsNWHbMcdS5Oe+yxq9XX2XtftQpT76Kew3P+qfzq+vNh7otHL8ujylHvwfLVb2PZqj6Yxq2epp5QfyeVpvZyrV55IjSrd1f3MW/93c6+U/26eh/WJzHOeU71OGPzGXbGSB5OrklBylBR07LhCkWZK+bNNJlLXDkXS9LRaLfWXcTpQhzTPE8XPgmWm2mxeL+TYIULEKJJVu9cIKUvCR2TifkfRxIxQjNaPB9j/6P30bA7aKxdRMKJvOlgZ/cSjp7uCyV0UqTVuMQoJ/JJMEQyyxGGqZjUPM8TgpYiJfQs0etW9cMQTJrLVhNNVWfqXNX5N23/OxfoqoKrxlAp7rhqphpKZoXs8GRcpi2lXIEHCJmDWSGDiYaUbAL0xUoR2yHuDe/ieHgPaVkB0CAz0W+cx2vnbqHdWEMWZZjSialcIrMzUdXbmQ3XZvwzmZlSCcEqSxLzOTAIM8uOpaUC8GHYhth+aCPi5pFYJeGqv+JpJxITw4SoMSAHOwVYHKXi8NXx1iX2N81MlPQKRYFYyFYqLHZ2DovR20UDGxbx2tdXpgQDZUbcbb1S6cvkh6oxOveRpIN87SRg4KzchBFRVVypt2W2XOggC5ugKWWAkXCk5WDL6VEVM06zhl5YMjvXkwrYh9/AoI4iJZJeAV3eu1qd0enQN3zpgAxmifMKLYsTIIaZsDzSzPPc1tvYaryGVtBDFsVom9soIhOB1cVrWzdk1cq4citvIApLGLmLnreO7259V5DZjtMDTNO5AGa0jC7O+xdxpX0T3XJdQFuIAU2Hna/aVEeve29Lp18JHoboqIG5yGJMR1NRkS8XU7RbPsw4xUY3wJKhfMsYawEHxQTRbARESyLbwja9KvZbI2ufgUXC7+xC8z2E8xJpGOHu030Y4THywQDbLrG22wLIQRS4RZLBatCE4mB6OoJjaQK1aoY+OmaGrW6AgE6IZQ7PIvuaC0uzsJhHCGdzHD56glaR4dzGOgjJa/IDkOwiFy+BSs0u7Zm1VWHW02eAE1ROZM9uqm+eTf+q81cNpqq8unBiWTxX11TZ9Tzq253Nc/Zc5VPl8Xq9HFX219mre+vvd/Z59XP17FeVrd5JXVf3qvvUuXqeyvdV++r+1e9c1SVx3jiRIw4vvz3NWZx8OJ63YkOrmNR4jemG7kBfqbdt8jqQYTJlX44ENyGK6d0OuAzDobWRmie2KWriyNgjIzYneAYIaUg/KI5NVMWTNIjmtmSZYXl8CN/fECCowrDEfyYIAhweHkAn2qG5GqfYHlaTM75jGMfyfnx2FSonEkLehb//bN3ygqpXyfQN/O9fTKDzE4kpaTWeULEnE1+2R6rVuSavJsIrLSFVM4BBfbZJh/UMsT3Do/hjvHf6c3z25FOUbonCMRHNEux1dxG3QlyxrqDfWsdsNsBHBx9jWA4QdDzYhYsGPORRCNsw0LAsuEULzWITgdaDZ/piY55mM4mx5hjJdzQKA1ZGVbcjjmoRMbvZSFEKCI5u0oHKgObqcC1TOMuFL13XEdFrms5vsqrRERNpjopo2qIS+gEYsDUKWQ7G1P+SWIMNO0HpcCDOYdEJT0xwDC+rqATpXEC1V0n8ZYP3UFUG6CucZrZrCmB2TnpzcxDhMVenBA0h+ATZ7CziudsVU1ORFxWdK4NWZFbMWUFly+I3IJQrJ2GKfrLgxxL0tqqfm5oFz+xDR4sMD0IQk4cpWnYDzcDFpr8DQ3dhpQFS2uaIn57o2NF3sbG5jlE0EyGa5RpaXhc9pwtHI/mDKdMRpQbk9KO+8XfJ9nIN8rOsrAN2fq4guT5Xt9GUM5pOcHJ6gjIKsd3tIZwl8EYp7CKF7diyQtfzEH3XRk4NhOeJA+GCXsM5PXP70M2G8IyXToZpFOPp/jG2mvTjoDOHgbgsK0jOQsfJ0RANZ0tIhqLBAOP5BJe2+tCWHQTFEu1WgLbmwXdNcWYyHAp2G08HR2IG8D1TONuj6RxZlEj74CqtGrRljS6wnsTO52JdYtBlkBTVxAuDYH0B+XUHR2lP9Ruf1fLqU5wRsPX89WecPWY+bipdnZ8p/lkela++/7J7XlYO03iPKkMd81yVpa6p+1V6dV6FX7Gn8fXrGg+5vvLKftY8JY9qfVUJX/Ys9Uy1Z15OSDPao4UlsdJocoLNtkx/E67euXFcoLMZ89MLntzldEWjI7EpK+MIOSmZdUtIgIo8FthW9hGD6IBIZVwq86ptibaGrGkrsyk1WxV6IMewHA5Nm0mKxfE+di7cQGKQ8pd+MTkcn1FDXJhUUMtc3ctwL6ZXDvQvOvZJnXMMFtmwwuJ/sdpUlXyj979zgU4hrvo+BTgXvaJK54da2VCoSBUHtJW6nfm5WqxsgXTo0LDUQpxE+/jL9/9PPJ0/gKk72OjuQPddHJXHeDC5h9G7A/zra38GzdEQZwscHT/Bw8U9RE4kqGy0nTupgYbuQAtLbHjb+PaFH+HKdkv41h8cfI4PZh9hkk9Ay7pvufDdAJbhomG00TXXcbV3HQYcwaQneUUZJIjIHRyXGIdLWBTwGuPjaAciaIMNvWQoSDVByPWyIpMxEtBxnlzkdPjiXJtoZbbGwToR73euuIXEgqOBnSAzKvxjQl+WqQGztFGmDMGyBHaR8aMS2iE4zyVylp3TiZ30qBWlapnQSZCcw8TLL5Gl9FCvnGQ4e5fBhRCaAtNbSLgee4yKexXOdHZ1OseQGU9gQQvxQSCONE0JBKChaYVlaDnZ8xwYeiDvTGcabkS5QpbBKAN4dhe+mSPnhITaAqrWolKoRbkK4ZyO6hrO4s8K9N+kN3Mg5uqAakoZTixDyE3IaDaZLWEVCaIowTJK0Oq0obfaYgckDWXLt+GQo57e7kmMQTQE+m00Gj1M/RyTYY6j2RyF3RA1IjVK6+t9EBwThoVJnBFKG0+HMzw4CtH3tqG1dJxM5zCcFIa7je76GjA5QpTE8v39ZguTgvz1Fvqbm3g4GIrHcb/ZhK0bWEymyKnyZES9kF4oYxG1JtWKnHXHX8tWwn+iPq6prFXfZD3Kt68nvKRyZaA9k15PU8esa3lWTVWtnlHf14uq3/uqPCy3LlB5T/0+dcz76/nqz3lV2bxX3aPKUedn76mnq7KZdlYBosqp51FlqTLUXuV51Z72ZGpi6I1eLmPxA5I1LKN6KHRXENoU7vQBolmKwl1MHQwtZcEaYX9pzswQ55lo9bhyN6xCTHpxtISux3AdCzodjck1T7BBGRtoy5bOWGkEqK1iVAUnymUuoEmemWN+eoBsOQa0hmBi0LeDmjHGlnMVLu9JbYKhydhETHqTf64tGkau9DiWVSwf1Xf8unX0qrr7/2v6b0Ggr5bVz2qsmrG+7ANQmBfUYudU13AEWXnh0jFCLNdsLFVYRllmFbE92YCIQhYP8Pn4E9yb35N49T+/9T/gUusyNMvGyeYJ/vLzv8T9x4/w6egBXKeNy42L+MlrP8ZQu4EPRv+Id2fvY7KcYdfawfcu/xB+6MPOmuj6FySuurQLHGMfPw9/iVE+xEbRwUajh9FwKFC1rt3BjeYtXFq7AC+xxYELzRyfzT/AR/d/iYI2XqqwykTeqdFdx5WdW9jR9+DEntixHc/HtAxxEh/hMPscRsAVMOCbbZilBydvwYyJvtSHnQQoEx10bMnsGGNtiNKl13UiMfwlgWKMDWKuwhLUZM6icxiOhVznSpwzpxxaSNsxOyI7SAEbntijCQMpGNV0heVEqqTn6soDnOFOEv7kiraCQkFiUqkIo2pftHw5uKrXwPhzdrocGnt+STrVEhl/GMPDVEyrMH5VTEvi7UqAGpjIxLOWExeCClWTv4wrS4ILFRWyG9XE8mYGqTTZ3l5cpT9rel/jgM+g6kV+E6dCrit84wyLtNw2Hj0dYDIJEVtd6M0A7W4D7X4D3TDCyfIIWjRDI2jC6DSx3m4jizMcnIwwjAwE/T48p4Xp4hRjOrWNbbSgY5EDp7MY8TKH0egCUxuF3YLb6mPt3BJpOsL+YAArnMEMYzTnC5SLGfSgDcIQDwYj9Nd2sX35Eh7Onkobm8+ncE1LQoeo7eCqivOUqkdVdnWh+1xJGPYs2Vh/L0id55MAleXF/RevnxV8L+3rtWfUhZo65j0vO+azVfqL71Glc7XJTT2Tefmnzs/eUz9XedQ96hrT1TW1rz+jnsZ+Uk3Nqxo96+UutkEpWNV4NT6q36T29fLraUznef2ZUtzqP8PS4fgOtKULQ1bO7CcML9NhOx4su1qRO44lgpy6z4KCO8mqKJE0ERs4cfzJzJfHiSxCHJIMGQwTpT9MJBPuwPdRaJEQszCkDHkqZlG2HwpcLh/ygtBLBSyNjnM6/MDCcDHB6eEDuL0L8NyuCGaG6BK2WF+GMmElyqQjeO0BCouRRzkMn+OqJYOAiAe2VX4bfnOSNK0mqfX6+KYf/xYE+terUvbvhA7Z9CaXlTkHH342OuUQ2lJEubD0sLlUQ3ZRqVuLHJNojKfjfaReBg8W3rryPWwmpBQFzq1v4++P/h5oaHg0O8Cmdx63mjextbmBNDiPQX6CfPFrhEWMdmcNr1/5LtaSLZRzE3lqim0+0RYY5gOc5AconAJXNt/EO2++jf/8yd/i/Xsf4fFoH+vBOjSzgJ4XCLU57g/u4v958Fe4c/ghbl+6iSt7F+H7Nt7//EP8l49/ho3Hv8KPt36Cdy79GL7WQK6VOJqd4P3Br/Crw79GmI3QN3qyqk01HWbhYk1bw//yh/8Wa40OkhCYW1N8OvgEv7j3t5jnA2hIYOs+eq09vH39j3ChfQl6xJV2jMyMce/kLsJiKWhlG4119Ow+iGIS2UuZnRepLdjlWqaJKlYPIDPlJGSMvykOd6KqFZU6NQyOLPH4zSjwxRnQ4IBTyGqR9V85TlPtr0mHTFJ2dtrshDPtWegzJ/eEHqXkKSjQGXpIc0SeCSkPPWgpxMkCJQCUvF96NlVuSl3+9drbq3LJMLsSJgV/A8MVbQdRzIgGHdNFhsIOEOkO5osQaaSjr/nw2x62yz6izEBm2xglS+RhiDIx4dsNENOdUK0cjOlPcXh4jJad4tsX+lhb7yIwNCTRFP2tLXx2ch+PT8dYC1qwG21xGPr83kPs9R1st/vwOn2czEYw2m1E0wx3949xXm9i7/IFWJ+7ODraR97q4PLuHhyPyHn0EqwcSBm9wVOKPWpeGM7E80rbxVqhnoqV+sXtVULkizlfFLp1ASSDLh+42uTdakK6/gx1rPYqr7q3vlfX1LPUc1Q6855N4zn/lKbg7PV6+TxWkwVVlrqunsH7ualzdV3t1bupc7V/VX51Xe2/Tj6+Ax3QCscGFegM4zUKq/r+tgWa+7gxXpyr69F4ipQmvDQTCGtyozOEt6CqnYgKWg7XMWAFFkzbRsPsYL4YV2xuZFrjqp9tin1WMNVT6b/s9FxB852pdNMN9lViTRSgQ9vdj36FC1c1tLcd6IWBMInF0df3fdgMZ3M9oeY1XBMx6VyNEo1eC7ZHLndpvCsipaotPaubr9Agqbr8pux/BwKdM1J+hC+uoohJTceqnPYfSgFZmZOzuQI2ICdv5UVNuy7trBVTFxUwpWXB4GqVTkd0QqPqmOpsemDOIyyTELGWAr4Fs+GJ7SeeEfCwQBwWSKIMFjHT4cHMfJjLBoq5hoIrWVvDnLNVs4BHAbMAdosd3A5u4aH5Ce5lnyLVSyHK4HsTPWycD/Dh4Nd4GD5A1jRROj3kWKMDMoLOGopmjuP4AR6cfIzvXvwOPK2LLM8RlSHGxRADcwBdTyTuezaZ47P0Ho4m+5hPJ0j9FIWZg5Sw740/kJj2z5LP4AcuemYXizjB/uwfET+O8P2NH2Hb2EbD8ZC6M/zDvb/AIBrgvH8Zpv99eKaD4fwEd6MPMEpO4RUt3D7/Js67FzGeTvA4fIrB/BSu5uPWxZtoOZ7QrJ5Gx9VvwRoaZhceiVEMDQxnzRFBN7h6pocqoRxp16tW1URbY5iMrVWOg3SgkdVjQf5khgKGolJnrDrDUzJKHk7mZOnMSQAdJitzS4WzTveYqkXRRVcccb5mb2Xfr8mWyoGH93K2T80BJxi6JSaL6ZwOjx4Mt4MwKzHKgTltiSgxiOZoxAW0cIEMkURHNC1bAGHcwkDTbCKPxhjPh2j1d7CxsQETC7heIQA0jukhmSww2J8hcjScTCeYzEtonT52L20jXKwhL07hNboSY57qFp4OH8HwTUx1B6NSRzSawIk2kBgFxosJfNeGxRWNQxhehmNSxV7hb+ucXFCYc8c/DriiRSGgzvPVrRJQX7M6XyrIONAqQXm2HKafvabyq7zqHVQ+da6uq71KP3v/2evq/FV7JRjU887mU9eZrvK87JkqH6MFuCnbeX1SUJVNb/nqqPq/Ilap7nk+8eG5ep7KrZ6h9kyvT07EQZZe6Fkmfi82bet5hjxNseRKPEsQM6w2S0QTyLA0xnczBIwmPpmIl1TBx0hMwHbIfmnKSp8/iwo73bArYqyEaG6mYMVzhm6apG/VBF2Rphz2FAIbCbmQreFkfILZ8VO4Xgea3wbjTgkfm4RLAUMiwGySxSijVByHXQJxBR5Mm8Z0auwImMO3rMxHslKXinyhMlVVfWP3v0WBXjXsqmYr1W11LFbdai3OVTrttuJ+XRHWyypN7Mt08KKCaGXjXA08VCOyuTTtFjabO/COAuRpjI8P7iBvAZYG3BvfxzIKoaeGqKt77hqM0kMJG2KNoe0zimDbOlyGWyQM8aITniYkBYmZ4CDax0l6hCiN0Cg9rHldaMsMSRwLE5jr+mLXZKcjmMqiCLE/28ewmMP0HJxSBXp0JFCKc84IslRwzpfhDERQk19G8hV9iTmpV/Qc3aCFH7z5jhCnnJyOcBSdwmiYArSSahlGxSneO/oZPpt/DrsfYG/nMs5755HlEf7h4c/x0/v/L1zylu98Hw3vHGbJAHcmH+FgsS+D703nFgo/xtH4EP9w/Es8Gj1AR9vA5s557HgXMDod4ZPxB/js6DNsOBvYu7Yptu6Ho3v4ePChTIouBjdwuXMDrk56zhQD/RTT6FAAKPibytyQQYCsbVytNsstBHZP4G3nyRQ0ZdDTnt7hnh6sVuIZcqcQ6kV2XqoRtZRe91XIE1Vsla2ukuS0HVIo0QnwuUqT1yqKzrO9md/o7PbMeY66fE5ARNproOqPDomlYNI7WKQJjoZzDG0fwXaP9hDMGK5WxvDyQtSFpR7D8z203ECcgQiXOx9PkJQ6vG1d1PRm2kS5OIFOzcmiwPx4hKMnx8h7gOW1JJRvGdGrVxdVZDmZguF6aRMYLpcYjJYwswCLwoLe7CMxPUwI5kG6Wt3AMskwDyMoPnBOUFBQ3cp1F/sM66YSGBy+KeDFcPEK9fLZ+jp7XhcqZ6/Vz5lP/fG31YUUjxmZodJ5H/OqPOqY6S/7hvXnqOOvm0/lp0DkPepPpau9Kk/tma6OuacWqdqej3fq93KvNnWPOn++/+Iqv/67ma96zhfV7kyvooMqnwmCVHHyS98SwqeyL1GVHiehOFOy0yjfF40hYoYumO6ciHMibZC8J4PAr5ppKZqqPOWEnPTQKaKkEMdM02TILScFnGwrJ0BSvLIe2bb46MqMykmCa5pw9Aiz8QGsRhsdm5orosHZEtJJB06Jly/TioI4cOEELrxGANKkcmOdiDDn5HvVz6t6qepH1ZGq13rdq7Rvwv6fLtBVm5V2WWvcKl1WAqIzkY/CRscBhiuDmJ7UVBHxw7KBUdzmtO/aMovl6pzDEb8px1s2Xk2jbbpEt+jieuM6Prau4qB4jH//63+PdrsNzSkxmgzFc/uis4ubwXVcca/ASpuIixTLMkZmEKQmEmAUR/zMdUQEpiHMm5lgro3xs/2/w+fLzxEZBdquB6tZYKqdYqIvEZFLoNDhWwEMqoVJC5zTm5mOarbYuQssMJs8QTaZoTQTbJsbAurQsduCSZwVIayGiUSfY5bORVPgl+QXb4nDXrkkaUyz4unWNCzLBIPkFA9Gn2GpjXG9fxuXGnvYttrQAhJ4Bbh3fAcfzz9Ca9zARtCRFTTVVyk15wa1FSnyboqDRwcYWgvMnAw+BwCiu9nArBjjIH+AQfkQeryE0Ytx9+Qxfnr0U3xw+q44A86TJVzXxUa/jxgx3hv9Aj/7/K+RhGNR/ZWahZKe47YhDHDfbnwPr59/A0bTxc9++Z9xYpzCtDTsudu41r2OLfO8OLtFjQUO54fi3OXkDlpaH04ZiFaGQpbmeG7U3nArdAeFQACTE1rk0woymCuOKrSPrUdWpCK8qoGzLto5CIiXIAdGDmC0QReZRCc0fRdpuMT+0yOEmgW37SNotTGanKK/2YTXaKEsJpgsT1DMT/AHf/h9jJ4eIhwcwTUKvP7aVfz66SHKkJO1BdLJMeYHd1Csa9AbAewyk8lns9PD6xe28fnRHJluIomXwqR2//59ePE61mHBMxyUsQVvo49zhJ3tp7hz/wmWqYnN89dRZCVmkzFGi1giIvi7zBWJBbVArAP6JnCkrVbmrLNcQIEsrQpJkrqQmn31fxwk638qp1qF8hoFJPcsT/2pfNzzWn1jHpWm8qvzuqCv51PXVf6zz1TPYTrLUO+n0nnOMnhdbSxLXec1VbZ6ltozj7pf5ROHymdmC97L8aqavFSOm9VTqvxV2Syj+k0ipuTbcNrFbyU+HXwHMYes6rEqojI5qWMUiIjslkRI0khMRLblYhFHSLMMi3BZea2vvoVlmHCITElveP50rYDl5YjjEI5jI01iiVW3/ACObVdaUY0mo4U4qZVFjGgZC6mLw8khuxk1p0SBZB/kbzIKpFGKRZrBZd2vwkLbLQenyyFOTx+iubkB2+1A4wJrFS0D24TmmUgsDZ2NLtprPZSkyC5S6Bkdaamdpd9PpbVl3XFiXwn5F9sUq0d9z1VVfWN2/3SB/lVVxbpejaLSgFdNl/06I4Ib1avi68CGa0AX1/dKpSptjh1Po6/zc1UV0a88LUAfm/jT1/97fHT0Pu4cP0BIAhLiYdt97PYv4Nb667joXIWb+EjjEnAspCTBWJrox2tiBmgkLZh5ZTfl6j025nj/wbt4/9GHGLsRfLMrK/j37n6EO4f3cGf0qDIRGCUGkxOMWzO0NFNwtfe6F3E6HQi96MZuG69tXUCDTEakP82m0EITzdm6EA/kTorImuHJ8h6myRDFHOgFazAyE8Smj2PCnOpw7UA0ElESI0xjJFjKijweRTg82kdSDkB7f6GH2LT60JfAZDRD1M8YGoqMKFK+g1m6xN9/8HP8Wv8Mh8sB5maIRC9gGU7lYW7oYOnTYorYXSL3Mnw0+BifPbyHz+Z3MbansNMEWlB5xFd+KQnuHH2AJ8sHOLfWw7mdLXS6m3jv0w/w6PQBIi/BteIqdC9DWI7x+elH2PePZALx6LQDzS6xeWFDhNH7x+/joyfvI45CbDpb+P7Gj3Gxe0N4jwntW8mBik6xQj1jV+ZfXUSvFqEvJr20hb6YpYRF/P/VoEzP3unwFIFDVrkmPKeJkA6Mw4mgZBW5iWVUIFuWOB2nMsEpDQettR6aGRmiUkwmwO2rF3GyOIaWL3B5u4dp2cGFnoetRhODMISrmwhHUzSa5wi+jtPpPsziEDtrLtYbAbp+gO1OF0VUoNVo4t6d+9DO5QhtOioluPfgIbY6trBnnQymGJxOwNhhQiIXZoEkTqFbrtjLuXITgSIqrkqoECTkmRx6aS19MfHsQMky+ac2Xq//qfRX7VV56h5VnjpX9519BtPPpql7mK6O1f2v2qt8Lyurnvbq+6sBTq3UKye5KjfvV5OJ5+9U1dXzsqsJzbPz2gRH3aOezXd9ZjNa1btjWYLMRmHKsVP4ILgSJ4mSVoXUUtNJnwqGxVqUw1xkSdchfwGhihlJQq4KW96XrG3cqD0hrLXlNVBmCyxmp3AMQteyp2gSNsuwOOYjKRCjlagV0C1TTGYZceIthsWmgmApSMTpEidHT9BcJ2YHY9JLlIaGZTiHbQfYvLSHZr9bqVpXkyy+C387NXYiE2rpqm5+v69q0z8qoAAAIABJREFU4Lcv0NlwzmwcTEWgEwaUXOdE/SGiFFdiMkVd3aCvGjvhByW9GpTYCNhR7DLAteAN7O29huhcgjQnehE7MwPJLPiWDz2pSFQYuqFnGghS8qPz/wpvbL0hAsHR1mHEDKHSULiMbZ/i8eg+stLGZvMq2mihDDPcH4+QjZYItRyBTaCREB8+/QjX3Tdxo/M6Lnjn8WeX/wj6wyF+/uCn+Cz5AE/278jMl7aqZDnFunUON/0O4Nm4Hz/Ef/ib/wP3tE8wz6boGVu4tXlV4otn6QzTeIi4CAVYgbHvFVKeJmhubauFmxev40brJrqxgTRa4B3/bSFWQNaEU7QR6OsCK0r/hEWSgDwnRocUsCVOlxMs7JmEojTsJl1mZGIVJjniFMgcF0fmDP/u13+BZF6NAJ7Tg1t46JnbwmPOsDyG2ZF8xMkNbAW7uLZxC53uFh7fOcZBcYxO0IRv0WVRR2IVmKVDHMVPkHk5TvNT2EMHt269hg8fvY+/efi3OMqOZRY+xQSv5TdxiV7xKV21OUOX+EbkotIrBATDIL+igAC9pJGdaXOvPNUNZHS8W8Vt0xO81Qxw4+prMGHj3t0DPDo+xnQyR3BuE77tY3Q8QcvR4cYGDK2PMNZwutBglxZswxJ/hygd4/yVq9i2AuTZAttNFwfuAlYZIZkSUksHPTgGh0fY3n0NF3s+bDjwkOBSfw2ltYWdVgA9mmE+nCNbTvD5p5+gpWnoX76KS3tEy1vitb0NZJMTTA4PMBnOMF8myAoTBR2jZKOKskKOo2aLscKVF3wleBlOKILilRX0/EI9H4+VwFHCiGn8Uytf9lF1zFLq+dX9SuCppzDP2fJUGu/hpu5V96j0eln1Z6l8aq/K5znvUeXznGWp8lT+r7PnmFOV+3xyw3P1TmfLVDb2l8km5lXvqO6rT0B5Tc5X39O3HBhBG3pGlXkOXzOhew76QVP8izh0MjyWG0GHaF5iueo5vMT3FA/4ldaCmoWGZYpt3A9szBfURs2lrxBKVi+pOSrgOQwxMxFzjMsTEdD0rdGFb13DJFpKRIyQuljAMlri4PEDIcjyu0BIzA3LRmZqaDV8rG1ugkE6hJEWWGJqaVlJ4jhNncXvty+rgd+SQOc86ouDLIcVXuHGPW2VBBbgoEyFOwce1ZBlCBISACKeUa0teiwZeOkwJdEqDHEaAU1vDV1xmKscPGi3YXwzV7lUOYotnqvVLCdhEDreFjacbUTEdyfYwTID2avpAUwTQLTIsG5v47WNm9h1z6OMU4zDU2R6BMfVMMunuDO6i8kB1aRsaxqsyMG2vYO3em/BTDWMygVmaSiUqKZhw9c8dOxtNK115JmFabTE6XQMq2njUucqrnu3cbV3S9jY5vMI6QKwcw+B1xF1q2N42Ghu4XLnKp5MH2N/fx9WaGPTalc46sMIk+ECm35L1FUMH1kmsajViGXSbTZw88pVIHExnA9wkmbSiR2Hdmwij5EOMcQiWSLycyyzGbJ5gVtbNxF4Pj45+EDAb4j01nTXiFSD0ixwaecSPjl6H4fHRyJ8m41DQVszS9rNHARuW0hMEotx9hQmXDWWAnrzaPEIP3/893g6f4jD7BiRU8FJMv6UoTiqbXDiL2A6bB8k5gFD8yghKhz+l7W1qpV9+f/VEMc2KUHyVXyuVojp5ttvvoGDR4f4cP4ZsigCQwx7foBlssAinMHe7sFzCNoRYTadYTgL0fIqPPungwGOBiPova6YQxyHNsoM69tr8KMBnAzoNHzsnNvA+HgiaNmdpo0kMxGHQ6TTUzTKCMUixTwrsJylaPgOui2qQi1RZTY8U7Q+w4PHMPIYLdfGfDxCznBJ4lzTNsw+wb5CZz8OheJcxDBQToxFR/pfKbyeD6tKKLCmeUwBzj8eK2FW/wrs3+pP5XnW52srfXWPyqv26jnqOve8xrLUdra8s9dVvvo99TSmq+e9LA/zPk9/ccX9PL2eR5X+fK+eUS9L7q1NlJ7nfvFI8nGyQFa9MBJeaY5Rs9EE0+lU3o3250aziQZX0CgICVPhS8hKt9JriYwvBIMNacQFUS7jJQU0SYtszuUNV4Jb80xHGNOZ0oDmEBmRKu+kguXWVyM7B0Od7Y6YFjRDFgJ4Q351mTDogGNasGlSzQmARIhvA0mZwfYC9Ii7QD4h4mWYnGiz7VZmCE42fr99dQ38FgT6S4Q5O+rqe7D5V12AhCsrDRIx2uUC/6tsS5T4nI/JnGzV0WkbFZrL2mBB1544hHi0E1CDqw/CsHJFTqS1VMIpKg0AbaQ0weexhoSXdUvUQRYJV1INeUiY1T72/JvoahFuu6/jonsOjmUibhASjnZW4Cg5hJ+38cnxXTTsHjTDE5U+EeQuW29i/fxFHIQDjKMJFmksHSywAmw3N7Fmb8LNXHiLBt5ovwXdBza6W7jcv4a+0UERpWgaGzhvvYZlmWLD20OxtGBZHtb0bbzR/Q7KRMO9/Tt4Mj+AIZ3LQDGfQZ8Y+OFuE+vuHn1GEZcLJOEAjr5AO8uwa7fQ8LbwXmpXXOc2a5cIcdR2hDDKGVJjjsSIUIYldps7eKt9HUHDwZPjzxCCsLlORcaga7BtB01rTQgXTqIDzMen2MZ5RPmk0pLYHZhmC4XmYhEx5tyAm1VhK9v9c5idLvGLR++JR67e9OHqAYoog6+34RU+GNGayAqKXu+cNhnISlPUiWxEVMWLAf2r2/mX5qAzD4uSyWZRCLpWt9vFfDRDs+EjgoHQMhBNTrGIpthseQiIi037X7ZAnE7lO7utAGmp4elgiCTXJB59Oc7RW/PQbjpY77XRilNo0wUYwbF3bRcPtScYxjPYjSaCNiGFya53iu2eB5/+I1mJPA7R666h3+6AWhQsIzi6BT+LMXh8B76jYavXwGef3hGTBSe7tC8KGx6BHggiRJpLEmGsVjtfWiFf82JdKPEWCkEKcyVQlWCvF6cEpUpT5+oeprNcec9VmWfzqusqD6+rcs7mVZMKXq/nr+fjsSpTlaWuf9W+rmJXeavnVAsatRJ/8Zp8kpe+j8r3qj3LVnXFYzqmRbMlFgfHWJ6OxWGXoWAEbqHajSpxArYwRFa+DX0qZDwl5HTFKUGGNJr0IjoKOx6Cbgc5FzGTIbzAx3w8x3Q+Fl6MoNFAMyCzZIFoNsQyDeEI3akP3XcQJZE4uMnwS+1dIxAnPdrKbddFw2lANwJEcYIwmsFa24Jv2fB6LTRaAek2ZeymuMjzTBxs5dsoAVKTH1LPSpi8qsK+Yem/BYHOGnxRqHOwVPMrtiU6kXFApnZHGplIc4lAf+ZQIoAhXFrwgyn10KrjEfWKGxumxErzOOeMkfHqFa81hYHw6lLdVBRC5JIRZYtManxupkG3IY5cDPPJaKdNSfLSxFuXfoiojNDSGnDmNmzBO28gDXOURooG1rCNXUzpMGetVVztwrkO+HofDW8Dvr6NvEuIY/ILWzAzC1pSSEejf9r55i423tyUuiAyU0NvIpnEMCwHl9bfgNPflNV/s2iLgEuXJXyjgbf3foztzQv46b2fYj8aYBInKMIErdLFem8D7eaG0LiGUYZ8UWI930SaeWgvenCnnnDFmxOinDVgNzx0GmuwM0f4isukhLEwYCYavNzH69s3cat1HctoCi+0BBO/ZTXh0O5mEbM8wv7xMWanIVy3iZvnr+PNW2/hp7/4JcaP7ghfPEkbqG7j7D+lSjBJsbm5ie+e/zY+GHyERw8foHduHZudbUGNWkYLOLonnqwqvE3oHqUNccrGFTW9axNZqf+T+ysHenG+BKI0gWXQlsiYHQt7ly/hR6WNT+89xr3BKY4nI3h2iY0WoV7HAjCEdARTizEencKxNeiLBRbzKZqNDUwmcxyRvzxrYKfnwbUStGFiPlliOUvQvbCN0vMxSRNc6HpoOy5ccwG/XOD8uXV0TQPpKMbR0URCzui5fHJygkQ3YW3R92OBnY6D7bUOThwTDz//GHk8rwLW6DRE/AbaTyV2eIXvwL5ZmTpX4E2/eQ0qgcI760JbpcsA/CUrTV5XeblXf+q++hupfGfTZDBX48Fqws+8Kr1+Xz1dlVNPU/dwX79Ppat7Xrav51H3VvtK0qg0dS/P6/cwnWnP8p0RUC/Lz3tYBv9IZDI8PsHhnXuwc4DCnM5veZRgsgyRJImorhn2SzV6lqSyeCI8NVfLvu4gKshQmVRIjK5HcBCEaSYavsnpEIZji5az2+qjJSt/er2TFAqYTp8iIQKdTxQ6FwJdkWTVuLYChSHzpeOSEbABw/SRZhoG0yGmszF8v4ne3pqgIvI5HKupUWW74ipd/c5nq0D+9hVuiarT3++f18BvSaCz1p8/5IWPsRLu7IPiTEGHCQIjaBUGsQhvWZVVZB8CgyqMaATAYOuvHDJYPuMYwzgSocwZI0lR2B84K2coRJ7FsvoTB98VDCJVtoZtCqkJPZrzPJaQDNuiQwi9jEu0nDX09AqbPdKIu63BKg2kaYbSNWAbTVwIbqCzewGdsieObERjK6gdyEwYSwoFH3ZJUpdcqD6J+En1kW7kyOJYWNeanl+BKOQ6eT6AzCaROxqGh4tGv0J44yw8N4T+1ci4km5h17gOc6uNOeaI8lAqmgI4MFpoml0UMwu+6eFq53V0rv7v0LQUbWMd3uKChAi+vvN9rGt74iiz7V1Ek0I/9dCw93DL/RYW2gzrzTX8YP0PsGOex93hZ+gt+mjkJZqJC9u1MIpH+Pz0E9x9fBdrxha+tf4d3OrfRjvrwRrfhbH00LQagl7GkJcwi5FoGYj61jQauO3dhOPqCMoCu7096H0Pv/z0HzGezuGs2dBsHXERo9AIlbtCC1yh1hQEnpC5XoVSV2tpv9Ehm6hApHIaaPC7mpXnrqgoATcIcPnqFQS9HjaGp+IgOBoeIV6coLAr81G3kUOzTKE29cocnXCGLkNn8wKjk5EQvFiZhmgWo+zY0CwX43CIRwdDBDgSRra7pyfQug7OrTehOyYKUuM65Jz3sH9Cfwpy1me48e1vwR5GSLQSnW4Ap0jhRjNst3RoSx17G220fIYLpdD0KnzJYONfocGJQoNdiD9cNwRfmTb132RTgkftZeAV+1clmDgAcyLGjde4qbw85nW157HKw+Ozq2mVt56/XpYUdKbMelr9ft6nzutlqDTep9LreVV5r9o/t51LCavFDI+r314vv16GepaEeUlefgfWTVU/z/Oq9FVKZXl89q6iHo8zELui4wWC2xGG8bPrWUY0N67OidlQwtc06ZNcnZsFUTiA2WQmZpmAgrsoEQ7HtKhJG6TTneWQqRIQpLiM7XqyWoVnsPx15GmI2SJEGCZwXQO+1xHEQtJXU5UOakYdD/OC9M8pssJA4rmYpRkagSsAMp31rsAwkwBT8EioYdLNL9TG83p5FoVZT/rGH//2BPqZqmWzZBNXzZUCnc5ttJOS2KM0KKurwYUNUP7YySTIjffSeYV2IDp1VOAC7CymyxVILtR7Jp0xYIhjCJ/j2K7EP+dlhTPO/KTo4zlDLtiZlGcnoVDLIhWmNark2fgtzUMqsKD06OSEgoNliTwp4GottNsbAtrA1k8UJqruufwhjjJVqsmc3p0FCKPI2TE7BacjHOcs3UaxoN6YQCyWEKXQuYWqqizkSpHQi0KHUKGsCSCLiXzJchxs+ZdRWBnSMoJruShiOglUMZoJQR80Ay1rDZubtHfn0EsX6TIDYRtu7L6FqzbDlkqYCTUHtLla2Nu4jQt7eyi0VBjiGnoAfW7i8vpt/G8XNiQqoZPtQitJkEInlnX86PZPYNsuztmXYBce5idTvNb9FmwnwJa3C99sCNZ9udDgp01sW+fgTHw0l138+LU/wduXvoeiWeDhYh+/OvoATkQm9jaM0pYYV9WMWHcyMxf+9WqwVNf+KXuDQpxtk/S2tNuR37kgqIYjEzgCtWye38DGxQ1cvLqDf3zv53jw6QdYWz+HruOi5fo4Hkd48OkTASFqujm6LVfoJRGO4XU8tH0fKakjey3xjj8dM0Iiw8ieI9i5jMXgFE8GA9hODitNEU7nePT0CRaWjcnpAoPpBKVxgjf/+LtYPD7Gk8OncAILbbaDbh8tEwjHFq7snkO33RCcA2njnBiz/4hMqEBg6WgkfggSusTjarL0depQCSHVP8/ew3QK5Uqz8lz1rvLVhZs65j085n3cq2e86h4l9DkRUHlVWfX7VZlqwqDKO7uv3/Nl5Z2972Xn1XuoEe5lOao0Pqf+rOq+1WSnpn1kbnWtXpq6V8qheZFmGkZNlLqstLms6TRboNmIJsecZE26jsBx0fEaCMgrQft2kuLpwwdYxhH662vYXOvDI19AtMCUkKwZIWQNCR0TlMScOBwZYsa45wWCVoALu7tihlzOBjg5fIzRbIJGYEv/yQ0dy4yarwzxYoYw19DsrOPitWs4f+ESZgzz5Xv1urACX9oiB3cJT+YqvSxg0tmwviKsV8Tvj79QA//sAr0SyXXBXXVYrrfr26rdSkcWmlQC9nOVLt7GtJdWITWq8XI0p8VXnHtWXskcjAhLQxoC5qedhoO+sLXxAVkOc+X1Ljgb4r5WkcBUk2IDWqTD5GxCjysQTLWaKczKPsvJBgkM2LiJiU5EOk4MNF0aPCuQFgNNs8ktUg2gBkM4CE1a7fMsoneJEB8UOd/REVur+K6vqK8I+MAZbU68dasiL+CkgMMD/QY4EQjzeAW0oCFNSiE3KTjpiFa/me9BzFxOHFKJBUQYEmWtcvjjOwpuOlHYYnYWDTqR3fgOOdA2OjCSrpilE4QyCdFyOrGY2CiaokXJCqrbCqFHPef7yLQLYhs3UsZwFzBzF1fWrmOHGoCCYf0NoffaLrbx51f+Nab5AN1gHfqyD8dZg6etSdxqb2ngnfN/gjAPse3somUSxpdAQKzTyhOZBbIm9BX9I9uTDGoisLgi5Kye7aYaMF82GNbb4LPjlSBiWQzfoccltQBc3JJ0JktLMVX4votOp41Ot42UbGmMhNRN4Sff2awIJDg5tRo2Tp8eI0yOMXg0RBCu4a1vvU4SAtgEqGltQ3cyxKUN22pSFYCj4Skano6L/SaiiSUTIg5slttEq7+Fh2GOw/EEyyzBMo1w//4dXOwb2GgUiCKS2tCORMCPihqzEnyE1X0O6sT6IFAHm3h9q9fTs/62Eib185fdo4Q3n0cIUm7qHnneSwQUr7Ot8LoS0KpspqnrTDv7brzGP3Uvj89u6vrZdFWeukc9S+WrP4tpKp+6fnZ/9v6z19U5y+FipF7+2XurPCvzD+ts9btYP+o9uKf3N9OknZLs2XFAznCGV7b9ZjWZIg2SpmM5X4CLHIahUb3eZD7HE2/4MApllS0Opp4Ft+HBCGws8wij5RzDyVQ0TwSdcW1PQm2JSMkwN4Ybu4EDw2/C6q7DpLbKddF3ubCYIVxOsEyXWOQZXD+QVbrvNbHd7KK7dQ7rW9uwgxZ6HKKLfKUtraiqJaqSzpskdhLj0Re/r6rX3++/WAP/7AK9esQXPdyZzlSOJWoOSwc2CkcKrEprp65UI44IMxVWQwCXWudlhyC4ZUFUL1HJcsZeeTYxdE2Q2BgGJ851HBgUVw8FZJUogoJMXkQuW2HIV29ZLWo4XVBjH5uVxG/yqURH4uRD+l0Fn8kTeTxnFNzY8Rgmwhkm5SXZ5KSj8r2rSQBz1u1BleNxNR8V1CYZ0CroQ05nqFaQOpCMptiZrVVVi1+BTHrSVQVXgwND0vg7GRPKiS6nRFzJU5PB30qcFpYsEQbkSSVwg9hYfVGb8bcSPUoPnSqssODKvoCRm4Lm5pSeqL8JgasZOTy9AY+efhTCrKsVWlnP2kRvvV0Rs+sWirSFxSQDYUkN20bf3IG/00VCbnqdcLweZE5CrmS+oNi5OfngirP65pWBparu//r/+ZtfHDQ4WK6URZXgYPgc66jgAOrCZNginXyIduf6mJ4u0Gi1obsW9HKCooxRmiXGo0McTEP8f+y9aZCl53Ue9tx9v317X2efwb5vFAWCojZSFmWKlEhbkSMlZSX5EcZRrDj5k1IVKy7FlSqnJFp2bNlSHJmSTXGRJZIACAIkAVEkBgsBDJYBMDOYtWemp6f3u++p5znve+/Xd7oH01hopzR3quf7vndfzznvOec9J722jAP0VT46gdxUAfnCKAoTTRy9tIxkqSyk3WoUsVGpoT1SkMe2UDgt+Xco3kZ6OIJy8TLOLK5Kfk7DPaulDYwlk6jHY2g3GlheXtOYR2M0CEJXmvSiJ+04KpiYHWzuN3f9R2tB+4k3BzYjzp2MpfahQ9o7yTeY1iOtwfAg4gu+B9Np/29xug+meT/erc1cnNv/mMb3zbeTqX2YYIL2uZUz+L19yRZDwog6KbWZVSQ6ISQTCSFqntibjQay+VwP4dMjX6NcQZMWBWl8ptlEIpeRHlIsk0Gt08F6mbdviig1aoiFk8jFcoik07IDQq31DhWT6YQpnkQsN4QmjYLRPGtoCMkkrwiXgWoe0VYVkWZN4qp0toDMyCiSuQKS2TzimbSx4bstRMg9JNES9fDZmSPmwUzr6to5SG83Vn8T4t8HhO4wjBs9vwm1XJ0XNcERKabVlIpUIP88YeoXOyPNv64VRqTRj7MTfRQ06epcBdJykZyIeHYcNe/oGpBy6KhDuIZo2yG6AeR1IotPtKkuF9XJmvLZdqhhfsDdfrVHxMwdejmW/Ip4ZMCTN/8iQvziDBB4GsnJLSu0wT6K4FA2XusgQO3KLzl7SdenBnR5Jm+jTWTCQyPTiwNB2QTbbBsg6k5g5BjosC+LETyV07gEEbXOtLq/TT0F/sIdaorbzQKWTe4JRQ5EkLS/Q+zFMz31qXjvm9de6O3OfiQPwobQuySG2J4u2uGm+soTsvJ2eLruytJes0U77jEZtgh305pDFqd+x7uo00d7J4ZMpIAc7U83eS88ahtdZnLpdlW8EBEfLLcZbqPJk7SbH9e4nT1EmAma2oGIa9DNi8zY8qTDk4J0IagfEUIskkMkPoRivSarhql2F+udDlKjI4ilEoi1yG6MYrhSxehQDvVWF41KFceeeR7ZaguHPjaO4bEMoishWdpbv3wZwyPjyMS6SEYbiCeHMJbNAeEWLiwsYm2ljlosj+UysHp+BftuPITJdAwbF3kNMIxOLIEzpxdw+vQCkkP0HcATFE84cYlvPGmqy3mOqOSa4B4kgUKnOdyjQv4Do9ffaxbR28sDyJPh/PO/wXw+3D/fLt6nC5bp3/3Tp9nquVWarcK2yvt2YWz71mV50t+XYN/e4IwP9U9fBg8hmgt3j12wMYDg+W3xHF9fN/c0vztitROp75nbhRCV0ZotbHTosjmi65fUcldddDldraFY2jDFOPlQB0Jx+gBIAfEkKu0uKu0OurzBQT/q2bRu0aRzBTRRRq1Y0gk9lc8gmy8gXSignYijGqLBJzMVS/8a6ZER5PJppLMpxNJJRBJJ6Y7wOiX3LiFJiEI7HgLiUQJE9cbWhR08GGAQ04+YPUl8Xv9tPwLvA0JnZZuROkP8Aua5jRPYajZRK62htFxEKJGWpS4CFabzT3u3JvKdLGIZG3D9CbdpP86dQENUlCJqIovc6iPgMoROoEzWFcs3zxREtM2IacXrpKoyacyAjSWQoztP20Ash9dDdOaUSUePYHnydo3hRudZWJwE5//bG8xRm9wpj0pD7IdDxJQTqc2kSGGI2ookImebuQW4qU1BxNj70ggza09qAAkCC+saNSDChPnoeKHXD8lTbUeIQHBn0y69pcmoDw2z6QgnAoKImUQP58tvJFLNFBXQV7qIF1qUEhY0oorXATnOvDLDTd6Nsx8M5D1rwiAift6Bp8w6qtsF2uh0/UifzVKkioobQDsFCTfeGmU2RWuJX8JI4ii4Gdjxw/epdxoPlKBRIqChwQ1W1aIVLopR4khnhlEKVVFtVLFRKqLa6WK9uIJII4FstItQs4loPoM77r8Le9YquHRxCefPXMCRF5/DxvolzO7bh1oogUw2KQcUE5PjWLxYRHF5BSfeOAaMDSGTjeP8/CJKpRAKe+eQHw/jAn2z0490Kg0kklgprqPE++f1LorlFiqooN0JyekQlaEoNuBPa99e7Jt7TPfFOYzUXzG2rt+jSvQ2//m0fF4NQQ/GBb8H8/o4//RN8HX5762ezDOYbrswn3+wHv/tywnm93HMG3z33J0APSNE69P4snydg0+fjuFMu5Nv7i/umYsXL2JXdgT5oSHJ01OJpK6gEY4S2XOd02RrqVyWjfdwlEq7ESry6MAUTqapsI5ak2agY4hlIqCScDRuHteoL0PFTyL4aCyBRCqHXH4I8VwazW4TxVoZTXdFjj7Xc7k0YoUxpMaGeTIwfMCzFf/Y5i79rlN0SQ6twTX1nZvOwVOPQTzDc3Dcrn9vPQLvA0L3U+EqJDDkJAnfEEmabKTZrKNdX8PGhdfE8iFw5wIUUnOInSX4DaEidBIw28xEYDyl0iYcyyTLhodFnuKlwRuOy782FyDP5DxJ8h67lKD4zqs/rTDoWEMMeicXZ7k89YWIcNziIoM6TIRKRT5qs1MxTwg+hKgsIjkaRou0DZ7+aTubooSauBI8jtZF5lBZTZ6IVKuNi0aMnuXkXY5tZT+4XVkPFzxP/n5c7fpRKEQHB0CDx3AvyGAa7l6dxEl+UAGQ8V1Eu9yyJB1YDk+2MSVt0p+6AAlFCOw77y0TzofQcqxnhoeoU8AfzS864ojeuzpdyv1bUmokAdI7MYvCtnEkAUCZCsuR1jXtjPN+dJtPXi+MmWIkKf0otXFbCLWT4kiwHcSoIg7C9CFGe85NRDvmHMJEB6ZVbQ189/8b8eeORixOftjDutdNb2zDoxNI5BqolkpYrrXBuzpLC/Ny/9hKJ1EtbyATamFs9xRyk8D47DRGxkfw5rHX8RePfhWNUBgpfsRwAAAgAElEQVTZkRmM7r4ZN989jCE0sV6rolwqoxVuYHj3NOYmJ9HdaOJ8t4h4MoPC+BBePHIEpddewex0Xlfaas0QClOzyMUzWF6u48jRN7CwuISDraYAeiIWdxwHGxNpmpBAcuta2sSEsgG59NuN3lZIh2H+bxAh+fK2imfcYHnB9P79as+t8m8VFiyD8YM/tpt/Pm7wO5j+6uUHTurudk4wb3B8eHrw9Q2Wye9gWPA9WB4RNh2bNBNNRDM5JGNxIJPB6uoqjh49KrPE6XxOJ2HeR49njUNG0R31H+SsJZlAJ8x9TVWfKCKxCMKRmNmHiMdRpWW4eFRX1iI0DxtLygEV71K2WnU061U06YMjEjNPaQijHg6hSRjX4aGHRDxvP5CjR5sI0oD2SMEOCzp46OwgCKU16nFHsMPuXdeaWUIPLm6R6G9g0PuA0P2IbzGaNGwRdrLlcAiZdAyHdo+ZshlZ8LwnSdd/7aYzRtCR1qaozA61j7lZbBPYgo/IXafeI1T4iehEFaK2OZ1OhGJocPFw4j2RECFijyMcSgjJk/1NhK4FTQMMMsLAGz3Gfo3T6hEdA9CEES1vaaMRJdt9aLI2HcNIRm1oio4ncLLOiXqiVIbTCdUQKrpUHKIiiC1GkjfEuSR1TFjsELfnSAj4Wl1EyARFPNXr/Cu4ZAhbhTiNZsnDlZJa2yyPtvDZS/MtLgCu9hOWk0Dgk0qABCI2b9T2JrXMM544FCQu+C0q29JQk5oe1ziCNkbGJGMackKoqBXqMKyLVrelUzcJK1qlo0iA7SRh1dLNA0i8IDtwsjbbNRvVLIw+lkkYKR/bQU4IG9JX+LIW7ex/Ag3SP6QBSeqwnwKcarFGS9cfrX+kP5qSR1M5LpZKIpaIyXd0rVnBem1NREerSVY83Zd2sbRaRJiGYap1XcOb2zeHsekCltdLWFyuyHHLmy98DzMjGewZSWM0PIp2awOjmTg61RJKy5dx+eIqFioh1Ef3av5qpQ3a5sXI6DDoLIND0A5FEE2YHe5YPCJznI0WJ9Jhbrqy5boRUe0U/9xQWX/7hPO1jCDzXOtvEwIbyKS6RXBujvDl++fm2Cu/gnX4PP7J1MH3wdzMG4wPfvty+fTvPi2fPty/+zil5XrdomzW78vS7nJIvR9mLfTf/un7sakOzXBbd89rtZrY72SxK20sKkTMqzJx7huuaYeseXe90WjI2BCpd56+eQjgPtDVzXhchyyK8HiaF03N0z6vAxN2RSkq7KBDL260Fke/EyTy5UkxjFQqI0KCLlVFPZL7x7VHbiRxAI8VVA2S8ml/LRkc5aq1dcu++zAblev/v90IvH8IPVizAAC1PBnIyerojuPc9AwK2ZRYMK1mR2x4KmoQqRtib+ukQYQuowiyctRfACyNCIH3yWlohACfEJoLh96GOm2e9IiMCV4blk5GZqhNb1rsXXdCDXVM1tShX88Ic3AtRhGNZIT4GxEzVCMWkWTvhnhj8bSd/rn0uMmjRBD0I0QL5kQKUcm223Q5KP6DycDFIucpuW1IkI5UKAcPheiPm7J8DhVduhoRob5pqVOLrYNWpCVkxBOuTpQC2hQNcFSoM2B3+0mgEGkRxcjUIsvlCV4IHPLKxXYLNVKurougvFNP94vUtmdbiERNLt/laVxTYCduwWPeEuD4dQzZUj5GyTuRtjgbvPtPeZkoBNbU0ZhQUZFOU0XiUa5P2pybmGxCsoTl0pEgxNiGVF0kD08lSMQSFaIKLrUdvfME5Sh8sv/EmtAK5S0GrlS31jh+zQaIrEPdhnQB2NR8Lo5kYQSNWgKoz2B1eRmr1A5udxHrRlEvV9Aq19Ftt5BIxjE8MovscBaxWBIrS1W8/MpRnDx7BhuLR3HLjTdhamgYlxc2EGqtobJRR6RRRKxRwtL8aSSSo9hF7frIGgrRDobZ0WRMtxrW11ell7GHrHnup3ZdOhEk/KwLYdMHYd/EvTHLcdornOMdIOhrHV+Wqf2wBcIWoHZ1bpdmu/zMG8x/re3ZLh3rudrP17dVGms7Eff2RENQu51VWdtZmiPcRa9y7dmP8fxtNy4+zgRxkCU4Isd6heKfMJJEppk0oukkhifHdQoPU3FSluLMiiZrlliTYr54RCdy2vQnyU/XluRCEgYSRtEeBC0pEh7Xm3Q5nZS4rNWqkC8qs8io1RGPpaSUR48tuUQCiUgY7XpFtg7Yl6hOMMb5s2MJDyZce2qN+kxELqKasJTDIG6jorQr/dv15/Yj8B4jdLdIB+vTiveBhnATyRgmp8YxPTVh98sDV5HEinJXW4ifxHClmU1/4mCYW/hiNzXp87eCVqshWQ4NwNBQC+9jN+sN3ctttspo0LZ6oyEvVM12U/IlEgKUMtPZgKTNbVo5koqlZMQd+jIPRWW1jSwrfyVOcuFwCJW24xhoU3fl4UxMdSFC3smN6fTfojp6OIQoKVnKBiJmyCbC++g8+ccgC0l0P2oIl8A6LN0C3iGNUWkm3BVS5mo39RJqEJAT0Wd1+41KtpYc2nSNoAihIZmVqGN3aueMUJbN8shuI5eAcnGOOO+ia7NxSoWYjZAQm106CpwN9p1nf7LkSbyI3pctZyIStpFXAun8hEQICR22T4pAhG66VdWSX+aIUw4iwRSOGcFFQo6UvXEuHNDTcZqghIQOl68zG+xY/EJgLqlfcXoKQqhrm4JFObm1xAhbVwbkFUw76GQfcj06NiXbTQInk0khFmojFenixv17sF7IY2FxBfPz87KNHU+HEUplEaOmfqyD6ZlRTM/OgMRrdbaJiYkxvP7mUaytLWDlUga7ZiaRT8WQjkcQbUcwPDGK8UYYpeUaRoYTGE3ncXmthli1iMrlBlLhFjaWwui2qsin48gX5jAynJMREXITYhKriDLpIQj2T7CSfSVBw38O+W4emB/d19WQ13atYD+Y7734+XKCZfowX34wzodd9ak9RtKTGyjYTlucKp+wQCRpH24ynH+sb/sfoaKlMeNYbQzlc7S0hUqlhFyB1yo7yNAZU6WCpmymR2V5jXuZuSPxmJTSwomY2PFd+qVnhRR9xojkYzI81eo0nZnWGpLpFFKZjNxeE97SA2C3QqLdCH6yiyLhKJLJOOJJwiWK72zfiMuqEze5qLy5YkrKunWjbenHpd9rTe/VhqGf9Efy5ptis6mTk6u3P38/koZcpZItELpv6EAjfW98YWQj8ycKywcGlm5wDXtg6qgxKmoRafB+pBUbRSg2UO8V9fXrCEa1O2abmKcgnuJpRIHPTtsUfRpNi6ciRpCVT4UrUs9adNx2XbLWzTwivbZRaU8IpUkvQi3dEeedSWIY5uWdcTqAIauL14LEJZDlObKVgG6L6Ew8K2Nr88qQ/LpT1k/uAGVWIbSJzA37GUUsi3mkXm386SNbmzxihANPt/yJeg5HUZcoIGoOaCTz5imXVLbpCUgmFjITiiRYDGCwbCufLDXOheTnDJNxHJ6l2Sc22GT5IfpM75J3YJwNIgKidJ7FjQDxp0FjX5MDQNBBmTyZARwL819MDoj5NKZiDHtPl49iP6rvdooQz4AIn8SKjIjQTG9Ec8jTQjRCVj0JCR4tnG4Gkb3O/yQg1CvjCnCZatFYnzV+rv+2AIOL1dEPHGbmcVe52Y5StSbCh4RJirLENpV6SASEkUhmMTqeRDSZwdBwQS506WeanJZwpCs3lCRi25EoYok44ukQUoUc0kMZnDp2Qu08f24esVAH5WRDhFBsfBwjiSwu4iza9QvYNbUb6U4cxbV1hBp1jI2PYCIbw/xSEdFQCzO79iGTTKln9B9NQtRmNySuAeee5Bc7ph5vo92uQbzG/4KIziMhj5D8t8Y7gKAYzx/3qa1Hvy43z0OwCcGyfDjXhS+LYb4shvNnxGMf8W9VBtMFw4PvzD8Y7+sLpvP1KrGIXHsTT0ocBfv2oXxyODgMzOs14e2dd/QNwok4pzgoYERHaUXQUx8ohAbXn+AKRUItpd3YWJNCWyad1CGl1qITFS4HGt0y0780CayrvLGouJnWJhNlUa5OFhUJWNqcqFfqiMbjyOdGdGCi6JPyd8K/cqWqPhCMRCItxGMJQ+Zkz3MNyhGQ56qYSNTPizaTww1+5j27vTdiPqIXYC+eszYQvPNPDYxls1En6PC4iBPFwTVQ4EO5KhxPU2+bK+3DGAv3uXyqwXgf/t48t0Do703BV5biO+KfV6a4lhA/6D6tFCw4rM7il8GrQCpBXOPeMI9fHwZfuNl92n67FEeZfodXK7ioHXJ3MnzhdcWbZymhKyqHSQ5Ld7C8Gha3qxx0KNKuodGoiUNAkUKz0UKj0UG9SfexdW1ChTfpB73uiAUjTCR+kOzJ19UHXNQClPU6QgaytNg/Ufgyg2e9DdspluHEThbPFepGglcByVpjvnAU4VBK+gYyHk6A1rV7zdR9YHwkTJabKTCS0iZiZd3USyAAk6IVUQr1Dji2IXNOw2/pCUi2yI1iBJQ1mv/zlgJP2ySEeHJpGcAxqGfAhZrbnRaiYpU7RUERltZ3AkIHg9Ufla0FYW9GDPXnmaF+GPwy0FMLgONDjR7b0OJg0KCR5PfU8DciQQYw3J3vWIwnkwRGR4fFoqzVSzoti8PkWMXKTy4E3f8muziQSsuq1/rKCiobq1iYP49XX38dGRrtiKdRb3cRTYUxlAkhgSqmCynMDu9CIhrFSC6JTnlNQohOu4lycV1cKs4luSBCeCTKiMCdxzXqLajfTgNeJhP98LzLJ/tm66xfkP/2z36MrdXgdxBJBsP5HswffL9aHl/GtaTxaQefrMvX55+D7RnM0/+2se9/D77ZGguWG0wRbDfflc7tHxm5QluHolQ8IVPD5CTRh0NlYwOFwjBysSQa3bpx92SOl7JsqviasRkiZZYZipJMJzFvJ3RCyTrhVLuFepsa6byu6WTzFJ9xd3ZCpoynmx8UqdmhgIaLTJxoyFD7y3HP1P6AiGG7fgfH4H1/d2DQY4FN9TFQ8KUPM/pvzDiYqx/bL4dhROpbxfVTvVdvWyD0bSp2Hb+iD74l6rz/GHxuU6ahnMHEV/2+ohkOQPVQNSegl8hO6QrwY+/ihN+U0CfuV6s4csUdkUDtTZsUn8b1Z1OZnDRPjdkpWam1gOkSsCHETiDLEz4tvZHC9cSCdASc7gA3EokGbmJxHRxC97VbGcYV6Op6Eq2ZmZ4Bjb4ojxNhVGsNlcM8/XymsCMgQXeIQuhEblF0pATATUlrMhHQuQpPpAQgxApdxGVcwmT6hu/EPgtTabA/z0Q/Op6GGmLdhUN00WqIV4qFiEuZqxvP0oWIusYTg12K83NiBAivK9rmp+MG05KVUYwIxRKeiLFTjwd8TM/3Hf+4fhx3hHlZBtvLJ8ePI+BFB7bZzXwqPUNJMchZnSOw5I9PbQ3q8FGxk9ffHGHAeDpciSUTMgBSyKd1//fi+Zj0MmjQLxWPIpZKI5s1Qz+pREInfnI1ZDykUkal0USlWkd9cRHlWlXttbUoc0l2r0Rzpya5//pzFQx9r94Hx57fwTnx8f605r/90wN7n+9a2+Xzb5c+GO/r2C4tw4Ppt/q+Wt6rxdlBYvOYbJfej0GwLXwn94fiRYqrQq0uUqE4ut0mGuUaWpGKnKvQiEw4yr0pclvcQyrixtrGiQrFeIqmDQseRGj/wXQCCIP412jWdNqPx6NSChVXsUNl2JAOHiqXBiu4t8lKj5KQd6jO7RvjNNie5v9qu4h/7qZ3sEe3G6gdh/eFuKaq7dEu4bcvzOxv6KaTx1eMI5zkL5jUZ7niuf1e85DuiizvMGALhL6Dkhw7Qjne65btoBlK2gPevZnQqU+GTwbKsqSWzm9q2yx9hOzDeSg35B8sd+AkwijdGfdpiIA46W4F8HQUiyIWz1hhlJ0RbxAZqYI+gmULrC22COQG1rWfG4M/Imwq/bWadXR4wm83pRugU74nCmhGtt1GqVoxmSrFEfJ33NBTyEnuPw2BkRMhpRjK3MlwF6uMyoVl9cPY4lQsNyKJ7Dj+pA3PNlOGTqSn0yCBR0L4vRsxS1BE6JK1i81LVjAVdWIyjNLRiZWOUUjpx0RIkQvAQfTDSMRIsYn0HEg6NeqI5EcQauekYc/xtjnzc6DmvbP/hNRtQbNMlsjxooMLGjriNHjahRwUjhzDOb5Mxzi2le8cE7aNJjipT+FZkOofD0TxNkKtBjJDeURDbZlPpS/49bWigC/vldM3AAElr3rGY2bFjjLP9VYNldU1lCs1eb5r1JsgAcd6+SPSIGdBVzndSNjaemfDcq25fB1v92R5vq2+bL/v/DefvhwftlWawTDNm1ujPv9gGoYHw4Lvvi4+g+G+rGB4MD6Y71reg+UF368lL9N4wrHdbKFFJC+FXDpBqaO4sSZ9HV7X1eVXxtEJldRuaRnbbqFQx0XeEDlevJUScftfhDxl7yZ/51rXrQo6eqGokL4geLuCxGuMiDwCuagWIt9i3nq7+Vp796NIZ3uFCsybfh7wKNB0IQQR3gPwsqme9/hj5wjd4JyRJps6PdCyXjoXvt1AKB0H1Q+oDbDNvQ8bKNvhSQt1Ffn6DPsGMrjyFGLlWRKfwZVCG6g9sowg2oamryLA9L4sojwinEA1jPN8W4F4x2dSqcafNQUY5uGpj3Qy5VocGCIuK4xKZ/oR6Xe74LW5TT/FG7u626WGvbFWCcOZnixpPvlnvz6xYKxf+7a+0I49bwnw5NjQ6ZEGImqNBmpNGotoyve5ERC0/VxDvdYSq42bm4pXTMP4Nq3BUSYqZEKWeVObP0QiQnNLXQMqxZHdTPDC8WUbm9LIFlkvRT5ejeHPFP1og7rJ+/3OSAZt0QuZEhjn9wDtPeh0yA4k+5D5/ABa7/vryn/v4OmUxii35Amc42SImfQ6iZsWWhTLUKYZ5qmahBzfaSDI7vhSx0P95G0G6lq0yHohB8SsA5LQ4yiQECKRRsta48kpxOJJNFq0BFYX4GWry2Ub+1hMDFLpbzQoZkgkkKTnPl0fMmCsa0LiJtia760Hty6srYNjtYOxucakV0N2jNOacRyYwbRssydit6uOaQbzDX4H8zLOExGD6fjdGyeuJAdL/JPlMH6rOoN1BN993n65m+X+Pm0/vl+vj/Nl8Mnp41PvPHXTiQkJShqJITKmNckOXUR35EYVvMZGzXVdoo0gxuu7uvFpJpxJNXJNitjmqmZ50sUxd9S0zy9C1BFfujLbptgrpNsevApHcSfbwRM6uU2U1fOncXJ6LQYa7Sqwh3XkBjDPf7ofSRv+3DE72BQDyw5GEe57vMQn95TtK2u7xwvBMMb4tINPy/V+/L9zhL5dKwZYlZbMd2Qg06a0fjAG0vBzU7ot4hnkEdcViNzS+41im+LK9lh2HZV7ClRc3ER+lPv6YhnmET4XpOJF6wZXgW9jv0+2Ubg6bIUotTakax/vZRrf2Ge2p+6O8tWVRUDCUpTesaClMEN2uJlptYxUousX5YenT2ywPKfdrOLd5nNolACBp3PK/QkUKBrgU/7Hhbjtm+PKMfDOQEzJkC209nYoQ+/S5Ksh/EazK09NRgDQjCoRYhOd5oaM03BvS1+AsjuypEkgUGmw5ogEnuxlCdBqYP3l9QTCoTkBDtZvgK7f952+CQAFxk5AyCsl8bRNLQBSeE6O6REDn+2eTNpqFRHUbCJCmSKHxSEIIiiOsfXCrhRS7l4r03+u6fyGI2FpKKNcFtuTNoF4ysrlsyKgqABKZUZdT4qFxK5PpHNIVutIpFMaB9Uj4G/rjvWzWl2HtObsCDG5LO/5Y/P+7CMzmwuHuPwAvoPahfh2gIR9+q2qGmzrVmm2CzP4w9jAAhP42p4g8fVtVybD6ySqqW8SlUNU3eqhMmYsmcLw6IhcV9FGO30kcK9GZCCLiNU00onStGNp8pWUsoMztrZ1xUNIV5wo2WvozxG5A2RIm4JuWFwkrmXeP/dT5vvt5/NqfflPEhcQrxmIdvC2h7A5X1sganfSc1vbNd3nDfbEhw0+fZrBsn34O3teA0L3DfEVWAP6YMIhXi4LImB3sjWAFcjbO+qaTGJgXfvCA0/mNYWkQKABwuAkBLGXEvoBIgDuLz6PaPplWTptL5XBb56miOzEoLK952bMFiblodYnozJtczpUq81qDFrWYumMlRMYB/aJq51/pLB13AzGMyc3HE/x7tDvKHKW2tsgriNi7/Y7paXnN5Ol95EekBCBGxJXPY64sBOzKawTrURjvIHQRTrt8/ly+k/FBFf0FUlZg+sbkbNzpCMnOlR+482DVs1uAejamiceCDnYf9NwZ40eIBCwkPVM5cFMJiPHEzJgwVHjkDpW4LUAQ/XEa8VptfT75t843iyLxAmBX2/8HZIIrmMiUcaLDdqNyLRttVaxPBFyFqLoii3PkydvCxCYdmSEo9sm8VRDpVoR0s1ms4jF48hk8zqJU/bOcnkNqVIqSrZJQEp3lzFqzicbiNdbuofMcbB2+15wb2p5unD2x/rlRP0+4Y/8yXb6MWXlg/Pmv/1zuwYGy9gujQ+3sQkuXB9z5TNYr3/3dfHbcxB83JUlbN7bg/G+rMFwfrNM31b/vCId11ssila1jUarpWtr1XIVE/mcPAMWq1XUGvSc2JIZaJ3F220ZzuKtERL6ZL2T2yQLkBQX6dTMvvU3tAhmEqOEylK0dcSWDMUYyiMBzPvmBKd+DXrw7EsSTPOcEB95Rad+RAHsTHAZqJHGH5QItdcMQvvNeMXPKkMdv66XevOLz+dDfU7//d4+rwGhb18hx+LqczLYmYGyJINnB4Pp+D4YNpAveHIPYC9TtvJzZGUSodhi8uX2y9Ki46c6wvjg7G6l7cAFbWn6E8wJ5T9D9nzrl+Inz9qimj0xwkapXj58WwNli2PfJ2j6Zfbb798CpRvc9mWzip4OgE9tmt02JiYWCJbd75/1im1kvEbHERg9QoNF+sy+Tm1mH2gKZRwRAqSorsgxkx/bOJD0SzDYi0Bb3au4c44WojY7ETrLjEXDQpw8EftfELgyzbv9+VMtiSfpGnDh6MqjKS2yfCJG1strPjzd8Eoev03GaevAcyx4QhfypyMbiRn6DlKogEkjN77dfMZTSXSqDW02ytdjyRgqxRJqtYo4A7RGGI0nkIpQETEkEYVh8Ct77svlGNo4vfvxubKWaw/x7WGO4Lxdewk7S8n6gvUEv31bBuN9Gh/vnzur+eqpWSbXjS/bt8E/fe7gN9+57u1ETLsRvMpGs6284hkTwdxo1tGs1dFsNhCNR8VO77Yb2rjdbgLtFm/nsG5qyVEcZgidRqJoXInbh7u51abYy8YuTCNbFO/JEJaEXWoe26+9QvGfRE+EIf7nYcJmQsXH/ufx5D413NNv7Wa45GG1b2+/f0zn4b2P3ZzXQrcK8+nf/dND0ytLcj0igPeLjIl8R5vNLmIxO3WJkhOLmFDNzIMSYFF+KMBFJKdTA8EMq6RMkicZKsU4osDFE1kYe9sGlgNGWE0rgn51cDH1BlIrjq2yxUPnIAwicdmmfJHSbn44YOs115VDhSvKZEBMRoqTO4IJrAloNrlBLIisYlG2AkBWV68PDjFbkzhuYXRaXVMa8SPsB5B326IcF2O7Wut9pPWOY+aJZD9+lHH7+q1Ir3hlm01jw13pT57KaIuIMiuZwGVGAnSOotu0rJGnXwMO1g6vUKj+8Mq+X4u+mSyHGf03n9Z0EyO4OSHyoLMb/VhYb+ETMRJLUuZnY2ljZ+9sui+PXeKP8bx/m0ol9U3E6QEh16n6rzp8etcg+9zyf9bDfJt/nHxyGKQiaCd056iF4gCKSXiqNtkg9wGBMU8vZlmLGup8p6YEDRyFYzFEaTCHd+YpY6fikYAoScOQ3LLS9HGnwzu/ZuWP1rt4bTgUiejueqPR0NVBWupM5bJStK1Xa2jQJn4khlQygViMyohhNJotxGi2eHOn1E/2VTwabYvN+3sg+Y4+PZzwY+nnw3/7wvx38Ml3n9+n8/n991ZP9nXw58tl+OB78NuvG5/fxw22w4cPphss38fbcxC4b47d6svXy3bxF6w3+B7Mm0qakhvXIUVYhJOED1xnrUYT9WoFtWrVmHJEws2W+I9yEUwT29EoarS5wYVCeNymDwqzlRGmQg+VMem5kdrrlJPDlDQJR2hERtY2CLtprjkURqNWV/P6LogHV6C13iv76s57sEPv4t2vBY6VEdJbF+bHsjfeJFbYP8EAcg7ZIQNrxsukB0jZ3BFMZ484XoLN/OCfwIytRe5jKQq6cB2qCJK5l91y9e/USQi2269537ate7B96PYI3eUJFsx1xjZyDxGZ85t3H/mjLXACH805EzHMKX4xExFhNGrImXJFn853RmvY8K6oSJoA5ImbvkeYVvjJEwUE3EQwRNqNFiIJKnbJ1weJTKELAUImCEVA4zJxWj/iFSKenhzgVSP9IZhAXQMe12yxPOHFriFzEhW8xcbNQvYn2814yqU0eZxTIQa21U+SaSdz9kW9koLhcHF8iMyJYDUQNl5smPrEu8e0Te9wkVtfIopiXuGE+JGLw1HDTKq5CoXkB5l3olmXNnqH1Lsp0FAblnVy8RJhsw6WzyYNLnTXKj24EDkmbDMVcPyK5pjxp7Y6BGEf7qzvFOH6SJyUA322O/mciL0+e49jayx0todI0u0Aq6b/PzvmftYXN1g+MNCfQNCVr36Q/fhpJCwZx2xwXDjvROYaT99p7QmuB3/Pvx/vx5TiKI6fAWtjn2sCqcjE9UjDt9RGjsZMbCBS1BwOUcmIRDOt06mvRPDhCJKSaYYRJuHaCstFpfaTFCpN4YyW+iSyZxv7Q9YbB4Z52q8X+B69aD32xvXK9eXnzY+RT++r1/gLyPqQa3sOlsNc1xo2WMNW+ZjGt9mnvzKdrcfBdD79Vk9fBp9+bHxdPoybmu/8I7HI/RwhvCCPkHgtKHAAACAASURBVAcIcmuoU6M0PMwYrE3QGVUkhhjXGmEq75lImY1WCZtoam1Q6506K+QgsQ6uZ1vTNAZGDXreZqGCnbThxapvI5IwBTnK5Vs0EsWFTlTPWyGEFVv82H7+djI+WxSzZRnBMn09W+VlOo0zDe6wLSE+DSaydQKvHnEHCmAcx5FLU3iBZrspEtOpk8QBIy2e3fQgjE+6ho7GDLYTllJfhj/hB0ec+jbbAettUXSgZX2Bdz9wi01Pd5cyOqJTN09yBgRWV8tIJ5KIxyOIJ0Ko16hoEUHDIdtkGlhZbaJSqcqlIy1l5bO8OwksL9PoRkv58vm8FIVK1TrK5SISqTjGRvICpsWyXdOKRLvIpCiD5CmSWpWGgIXMu0CNvoDDEZSKNcleeeoZLphPaLoK7J1siYhtLaHF60Asp20I2OTZnAvep7QhcUmFzBnCBeARDpFUWP7XubE4oVFNnpep0GwiT+DcOJTtBiet2axJRsryGC5iwyEwInOd/hxFwQmmMRqeTHVdRPeh3UbRgti8KCh7FUei09J8kNKWXW+2XyfDpvwas961pbIIlOHhIaQSdqKT8hciOkESOHBJ8ATKBcsFKDvtwulExGZwgu5iuABjUXq34wK3OmgWkmMos6kOOICsYZqFdJSKN0HK9nBuOa79xewohv4K1RvL1IbsnfYJBBnlxsWlZ5qr/lgQN51aaWUyveZdu1Fv0mkgoOIGFsdBm5Anaq4Ws9rFK3qcK8IzbnD2gRr6POPTLSzbwjXHn1s2TiRitqt5ou5EzXEFASmFRc12B9TsZz3kOGmtiHAIIxJNIBTmbQJq4NOsMAFuH2CzHuopCLgIYBmBxxEi258tEQHg2uQBiRr4Dv9jH23E+mPpi2J4cD4sXT+9dp5DZspDpOQzb/MMlrdNkk3I3Kf35Yq7uF1Gjh8n/Bp+vVUmPaJ+Bl9fP2TzGw8tb/cLlrHpnVyhRhcRnl4aZgeBCJ7iKOpaiIdFYk+8864QP5E+fSzwYBCPxNFsVMUGEmHHFUeErutvXCVh84dBQSN1XniKpaEiniojhBUhVBsVdCIJ2X+na2E73YpCFVFhR3875Nj62uH+fLvBGVhTTO7HaLv17OOJCDi91XoTlSY5yzTLHUYyHhInIx7uIhULIREPy/sm+b08aDYbDcFujhNhMmGrTJWYiqCJZbl2edXWceqog8C0UZYtgseQOUUmEpM4ZM62+XZfjcuw3bBcHf27xUlEx0awMp5G2Z7Dh1/A53/vn+OTf/sT+OSnfhGVSg1//Cd/irGRWTmoIFx+8EMfxJ/8yZ/gsW9+G9FIAvfdew/+l//1f8TZ06fxf/zO/4lqtYwf/9C9+O//wWdx6eIa/rff/m2sr6/hoQ9/EP/wH/6mvPZ88d//RwHGGw7tx4Mfuh/53JXXuCqVOv7y649gtVhCuVLHq0dfl9GN3/nH/zsO7BlDswWd0KmxHYvbBiJg5QCDGqJE6lISsoMjNycn2g7UJhMl4GP/OTFEOmKdEnhT7avdQDRmLGAOdK3eFHs1pCtndFXiFPYdciOUMsqV3AKyX811IcdZOC7EPdbl1U6ZW2UrYzTsILYDkU0YLWqs0l85KcgoZVzkZDDcEL+Qa4zx/ggdkdUn3vOmoQmabzx8+Dn8s9/9l1hbW8c/+kf/M+66+zaMjeTUWG54Emf1ZkN3V722NrW5hQSIDkIR1Im4KR/nHXK6QeWGIsKKJmzNGbGqE6iAnvtPs0BChZrgMRrE4Ngbgyu4KS2CmQgIWHr/yXr94vcLPPjd27g+cotncAMpfYAAsKYaFc84/nED8imuEYkxEa9e9sm2UWRj6bhPqhWai22jI6W4MBpyCs+GNEQIeMVEnqhYNvOQ5Unf61xrTM+5FHJv2tU5AWgRFKyLdgPko1JkCNOTNS8DNu0O4iTInHYyn+R4aUW4Y7tbHRqZ4NgxQOOxxZhtFeTzBvP4d/8M5tsqbLAM/x3M9168s25fNsf2aj+f7mppNsUNIPRNcVt8bIfQ/fiwft9ePrmWuP8YTrb1WqWElVoVYSLwcBi1Rg1rtRKKRSAX6mBxcQkblTLa3KOxiHxJcK0lEgmkcyn5qJA1OHLrYlHzOslTTr1mnDxXj9ojjp5ZgiPhHm3FJPbhHfZOq4k4/TbwX9vWtsEgB689907QgUvV4PAWQ7LjoLebIz9+LFj98DV0SZA08NRfP4Mjb7yFC5fWcGlxBfFIGHtnRnDj/jnce9dtuPGGA4jGafGzLcuYhFc9uCQYROJbdjB1jZVwk6Qo54cKhB7XEJ5wT1Ovi/CSpsSjRgkIv7IfmldHRL5DhO6BpO/l5qfJA0yJR0DCsega9RZeeOEl3HbbHTJ1enllFSdPncHIyBzOnb+AS4sXcN8HHsDo+CQ++OBDePPNE1hZXdMd5/MXL+L2O+9GYTiPAwdnJIs5efIU7rn7PmRzaew9sE92gJ9/4WVcuryKubk5jIyNIZNJ6pIF3XZGZBXJsAfvPtJ+djwzhPOXlrB4eR1ra2totekYBChtNLC6fAkjw0NIp1PqINnO9UZdRyUtiA6JFlKfQColghdhXu2gLXOerGjIJBKT4RMa8uCaJ2hkPYlECpl0XKcpyujpNpOOO/gnVk4XuLxwWVrZuVzaAHSbp3dOcRRpJw+mWOLChQvS3B4eGiKtoZ8AveS2NMdiSJvpkskUxsfHlY7bY/nycs9mODeTzLHKG10HpUoJaxsV5HNDSGXSOHH8LE6cnMfk1CxuvOl2zMzsQiqZ07IUEmrXIU3rWBz1Fi3bAaVSCdlcAulUXBbO2u2G7j7TZWOtVtNfKpUT4UEChDI2wku2JZOKIU7ykV3mZiZiIUuOp/W2EUFcwMtLl1AoFARwhIk0Rm6NspOSufunR6Q2ToP/20YfBBxC0/2kLlpXB3UScVGuHhIZBF6ZtGmvkwYUJ0EikVDvxM2Na2U4xbl2RopImQwN37CffrNa/TyNs2wejv1GpoiBZfOba4NX/jh2ktd3WRfXou1Fno6YhsBB94jrtG8fx+joGJLpnACHt3PPHtGDFmuOOKXMnsTCs6v6I/KevbF9NgcDgHSgBtsHNg6MGvweSL7p05e/KXDgw5fng/348tuIUx9z5dNOU1eG98r047mVPENLfXD9XVnWYEivbBfBb99mmaP2hGysg/Eb9sk3eazSFEInAV4ick8mkcpkUdgo6XBD7iVhlrHTKTqMSQ+FfiokzyYSitLYk9l/INGvrUrPku4wR2Ka7SARKdEQbSjwdCoX0UAkGUU2l5PddzVdxqpsPftRUJlu/yvNe4jYB8cxuDb8GAbTsE308JjPFzAztwenzq/jrVMLyKVSuP2G/SgURhELp1GttJCNR9ENR1GskoNBp1NNEe6hSALFSll2N/L5rIjyjVIJmUzWWZOjfQ5ySShOo3U9O5nXm6bUy2uH4po4gp7zpvEMHCyCbX67d3dC3x6p8/RIlrsmQgb97eQ6PDyiRcOFwUXE+I1yCZcuX1aniGgY9+EPfxif+uQk/vRPv4iFhQsCUGfnz2Hfvn245dabsG//DNLZHE6dPovZXftw4OAe7Nm3G+FIHD94+lk0mx3k80NiEepwE+8YK4ebxR3oeAidmplDdmgU45fX8P3v/xC1Otn/cZw+tYbLC/NoNapYXlrC/v17sbq6gkqtismZSSwsnsfU7G6srxZxYX4ZuXQenJgLC6cwMzuOfC6JkydPYnZ2F+bPnUcimsDk5CQoPjh97oyQXiYbxrnzZ7GyvK5NcfHiRRRGhrB3725MTk/gjTdOYHlxBRQt0MPc7Nwozs3PY3l5Gd0OlaWSuP3WG3Ds2Em88cYbmJ6eVrmkpCuVMu644w6cO3ceS4uXceDAASwuLmJ9fV1cgMXLqziwfy/OnDmFeDyGcqkEsvrZz0QyLRYZ05y/uIhiqYZ2dwH33ns3Tp9bwspKFXfe/YDqG5+aQyITwcryBs6eP4tmjQZmmpibmZb3prfePI1KvYa5uSmMT4xJl+D48ZPyLDY7NY38UFZzu742j3Q6g/HxEWxslLC+Rkt1Hdx0015MjGZE2DrukjgTnLuV9aLGguM2PjqGtfUiRkcKGB0dNS5KEIlzRTsgyif9rm/+edCxObT/tV28AU3jkmi1i91LuRfNXvKPm43iEJrr5QndOFeGgDx3gchbJyhR43Q6Q6Tbd0IiOzPGpBcrnu3ygIeiByNYTNmOwFI/F26A3vRCGE4U3ZRXtTAi8n8OhJNJaSfHZSKXrHy7/th248RrlETmHqFLfv4ugKrTlOiJLKzB1mu+e6a5T+fjr+Xp814trS/3aml9mmB7+M7wQeQ5WJc5krLQYDm9dF4BwQ9ooM+9NO/gxdfFfvHdP4nQbX2ZDk43k5GVwYjYgCSUuWbItrPDyRg13aTVK7/O7pBAZSFiM7cXyBYitpd/ckdgOrPXrI8/P07G2OHiJ4EqFqIQEIlP7QfaaBDRa+30Xfe7jqKk9/vn91OwHh/GZxC50xDWDfv3YWr3IZw5v4JXXjmlA8Vdd92D/bsmsba4gpXVDQxPjWG9XES10sbE+DBinQouXbqAyek5+Zmn2+KLl9dw+q0TGB4bxcrlY5ie3YVULIsz8+cxWhjG4vKSxGcj4yMYHR7C4uJFjBWGUC5tSESya9cuwRi227c32IdreY987nO//TmbXT/kgWxcpKQOnYKEzI22QohE6QQA+NKXvoTb77wNDzxwLxLJCJ57/jl88Ytfxr4DB/DQh38ct99xK/bsHUOxXEOxWEZheAj79s/ikUe/gYcffhjLK8tIpRMYHh7Go498G1/68ldxafGS6puYmMQjjz5GNwI4c3Yebx57HbffejMKQ1ktWJ5mrd1mMGN5rQRSS9VGGy+89LKcC3z4oYfwzUcfwXe//W3cdcft+KunnsLISAFPPPEEnnzqSczt3o2/+PojmJjchWcPv4Yv/dnXcfr0Al5++XX1g9a3li6v4A/+4A8BxPGnf/plvPnmGQwVJrCyuo4vf+nPcdvtd6OLJJ588jD+1b/+Yzz73MuYn1/Em8dPo1xpo1CYwle+8jU8/8NXceKtczh/4TJ27TmIE8dP4ZFHnsDD3/wuTp65gKmZffizr/wlXnr5dVxYWMbxk2dw8tQ8Hn3sO5ie3Yvvff8wnn7mhwjHkvjGI9/C1Mxu/PVfP4Pnnn0Oe3bvwZe/8lWdzn7wg6fx+BNP4J577sfI2AiarRAefey7+MEzL6FYauM7330a4xN7ceLkRbx05CjGJqfw/cPPoDA6gaGRMRE6zzz/Io4ceQP/9gtflBOZRjuGr3zlEXz/8EtYXi2jE4rh3IVl/MEffgGHn/4hFpfWkEjlMX9+Cb/3z/41Nkp1jE/O4PFvP4X/8B/+o/x+T81MY9/+aU0ZQQ5lbbzZTZbj+YXLePKv/gr/97/6lxgdG0O9ZddqRsZGpV1rwMNNN5cp4ZZ7miQ4sGYFqYLf1/beK8edfghAualou1o7w/1Hmasp67ldo3u3TGunF4YSPzIvy+QVH57e7QRvHvDC9HnvwqhbQb0I+6Ninbm1pFiFmsUkqE0hiWY1o8YlIqcownea5Awhzqtu/IvGba+6tnstXBI9HGf+IzgV/naISHt789Cqv2543/aduENpVb57V3nGhfGjf63lBdMxr41jsNzN775+X8/gU4DRtzEQaeXSWNHV/za1J1BOP9zWR/97c5tFwQbqHXz19ADDraQ+MRQMs9ljLTTvakiRyJV3xiOJOELxBMQCS8XpAABIxIBEHOCViEQCIBdQ37wqGre08YjFxZk2SsoVIV7niUdBJytUmScbnn/hRARhct34F4vJxXGYys2xMEJyDxxxYd6Wu1MMdvvJbQq3cQOjwC69zz+tgS3q4JjS6iIdHXWiMRw7cRpvvHkC8VgYP/ORH8Ohfbvw1a98A1/7xhOotYEnf/BD/OU3vo1UKg8a7/nd3/s8Ll3ewO7dB7VvX3zpVfxf//TziEST+PrXHkO50kSp2MK/+cP/F+vrNXz1q1/H9753WIfV6eld+MK/+wKmJ8fx+OOP4cknn8Rtt92mQwwJjiDRsUXTtw2ivT4XOXjSccFkBbSMFZiIxZFIWHqeUKhwQ5YgfzRTScrxrnvuxIUL83j22cOoVMuoN4DHHntU7NUPfejHdRr89V//dXz2s5+VLPrw4cOSQ/4Xf+/X8Fu/9VtSNjhy5AjOnTvHCnDvfXdKgYqnZLL1l1c30O5EwMXEplM7c6PUwMZ60agaKS41zS1nt4tLly5hZWVFVrWGhkcQjaWwtLyKhYVLqFYauHBxSQNPVnEknMDCpSXJUVZWKYein/Uw3jp1ARcXVnH8rbOotTpI5YaQz49heaUk0cDY+ASGR6dRqdDn9X589GO/iG4niuee+6FY0rNze8Dy3jp5DhvFGhBKIJMbQTo7jGg0i24oiXPzC7i8tIKPffRv4Rc+/gl88IMPIp4kp2AFf/alr9HECz744M/ippvuxL33/RgWLi7h1aNHJeYoVRtYL9Zw8vRFvEZZ0MUV6sjox/qOHzuJk2+dwf79N6AwNI4fvvgKDj/9LDbWK2Dbpqbn8Od/8Zd44cWjqDWB/NAY0vlRlCu8QZBHLjeKscldCIXjIj6OnTiDV147gVKliY/81EfxC7/wSdx5xz2IRpM4c/o8EvEMdu3ah6GhUSSSGSxcWsFbb53DmfkKlta6qLeAZodKd3QKAWTzedkrP3f+kuT7t952J/KFcVTrxhnieZm6Anz6P+sd//frtx+ykzed0nRSI2QJlEUWKjXL7TAipOW500IGhrVVlf/uPXkqIvdAmpUs0/0Reou7IC08w0wilkUB6NzOAs01ZCAfAbivnJudVr0ccpE7W5bvBijIqdM7+yF3m2wFVUVduYH272S8+mlFlhnCFYXQj/FvvfFwQF3fQlsePRnRNJjeBsYQo48zyf+VMGrLOgL1Mf9WafrlXvvbYDk+pw2l9YVpgr/BPIPfTOtHw+fz33wGf/7U7p8WRx0KEsZ2xYiEm0y38iTKNUNFNmqa24Edba4HamHzapucttiS7DpdC788uVQ52qrLNcOf0mVAjOU7XwFsJhU2uTf5Iz+BuKCnv+PC369Hr13vpIJuG/FEBAkqt5HT3GyKe0URGUEo4ejyWhkXBMPOo9OOIZMdQ354DBMzc3jpyGtIJjMYHRvXTa5Li8t4+chrKJaqiMey0m2iePPMmQWsrpTl8jkaSyt8aWUdlVpdHMn58zzIxuUtj1Y1vT7VTrsUQOjMGtgwjkXHUGovUnZHWQB/BBSdLmXKJk9cXFrFiy++gsXFFfxXv/ZfYveuaRx7401USmUU18v46pe/grXVy5iZnhRwy+WG8Quf+ATu/8AHMDYxpftgZEf//M//PH7qJ38Su+dmMVIYQi6bxJ7d0ygMpZHJJKRg9P/82y/i+PHzWjyrxTpeOHIM33zsO3jr5FkZ2+g262iU1tCobiCMJlLJGCJxoxo/83d/BTNzu9HqhBGNZcGBpTtQIqBkmjbDy1i4fBazuydkTpOexbpIIJEYQiKZQzY3LIIjnkggkU0jlqJr0RZyQ8AkWdPDI5JJHzh0CMl4BM16EavL53HixKvI59NIZ7NYL5ZRKpYxPjKOoeyQkB7fJ8fHkEmEsX/PFO69Yy9uuWE/hodSmBqfECv+B0+/gFOnL0jGfeqtE5ieGsXszCRSmTyi8RyGx2Z1al5bI8HAdptVJ84plVTI9h4aytl4hHiNr41cNopsJintdQKaV155DUdeeh257DiGC2MYLoygVq3j7Nl5vPDis2i2qohFqKxHf8ktLC1exNzMBO684yDyuTSG2MdUTMZeRoejGBoaEvfl1ltvxcpqEZ/9H34T//h3/in++AsP4+FvPo2LiyWBrEQsgkwyg0wyK+9uQ7kJfOtbf43f//0/wtn5RZ3GCSepKyLYwlsXhqe0HnsIU8jKBV3jw1CcIVQjFmzczMIdt7QpgwqBOsBGYGVWEb0GNJGkURubgLCgo4tjPDtBIBsIctnULxZvfzw1EgIHEzpShsjKe8dVpWwvbXCTZWr5mYt/1lxpcdimdUUYVWR7WUVs+Z8hbIMJJn+37HwP/hmRdUURm+pi7Obygt8cMymlUuLgmkUusNLomxHsRx8+MdhadUXNP7IAQ87vrjquv/68+/nf/PRp+IzQkZEunfH/CKhyJruWjngkG1xXIF0ato7ttCeXib3rW6HkLFGJa3Od/OZS9Xm5okysZKtL8ULcKsR0RFwZloJX59gyvxrdc7Aiy/6u/u+38dqKsXkzorrrzNe2m120KzWE6l00ymaJkiZTOrEYNmo16TYd3LsHhcyQ7kfP7t6FX/zUJ0W4rC6vgEyOeDSCWDyM3Xt26QRPnSOizGgsgVK5hr3792P/gQPiZDTbdUTE9UjISVU0nsHaRhX/7gtfxjPPvoy1DYrrjE63dR7cP9v308nQOdhuswQQObPZfW9eT3J3llULsL6+itmZKQwN5VX6aGFEClorS5dx6IaDuPHQQcmiubz27tuD4aEsMtkIimsVfPuJ74BKX6MTY7jh0B6kUgk8/uh3pPE9MzWGG278MPbt2Y0PPfRBnHrrDSliffhDH8RQIY8L5xZw6sw85nZNSXZDBYKzZ+Zx8y03Ip/LoN1qYHysgGwqjlQ8grvuug31ahGPP/44PvrRnxWHIJfLSQ7O59TENNLJBJKJKObmxjE7M4HJiSHs3zeHifFRybL376eCRB6HDh3A2PgIWm1erwNGRgvI5lIOcHZQb1Rxbv4Mnv7B9zA3O4kHH7wTw0NpxEJt3HLzDag32rh48RIeefgbuO2mA0KMpY11LMXCGM4ncWDfHL72519Gt/VxtTPUbWFisoAPPvghvPzKm5g/fxYtXhPp1hGNtDA7PS5FKF4sTcRT2Ld/jxbS6vKi5LwEeulUAh/5yEPYves8Xj/6MlqtMu679ydwy037cPytYzhx7FXUqkX81E8+JF2B428ew8/93M9h+fIi5mansGtuFpFwG0kSG/tndCWmMJQR0fbi8+N45um/wo89cDtGqMgWD+Hg3l0YyicNb4XaEpFkM3mQ3n3ggQdk+OT8+fM4fvw4xkYLmJ66GeVySYBjdnYWY2Nj0sFYvLSMy0tLWlveiIPJ3gOKcOwgAcR78GMxwh29shxil/c0mmm1BGyL3UPnnunn2bIZvUBL29tjvo5evA/g08k3e8jcAKERGNR192UF8xgns1dcoCNeqZXAmMhSIlZxHey6jbFvufcHyx389vUxvI9YfejbPtkfwhbfSN9Gh8El8tU9faN7iHgk2mBtNM7EU+X136YRuGJErgjYlPxH9vGfSTPetr9cgvQbQTEar6pNjI5g1/QkYgmKu+g8CcgP53HTTQexZ+8c4vGkKbehjXJxVffJb7rxEE6efEu3r3i//OD+fYjHw7j9tluxb98e5LJ5HDywD/v37RFXmT4yeNjjtd3hkbxw2MTUFGrVFmLxFNaLRXz/6aeFd2686QDSyeA+3Gqfbu5m5HOf+9znLIjTwD+/01yoyrNCeRe51aIf7xYWLi3q6tQNhw5hz549mByfEJVGQzMz09O4+aYbsXv3pKg0ht1w6CAmJ8ZQrVRx9LWjaNbruPGGg7jrjtsEzF858qqUA3g97ZZbb8DwUEbKCSffOoGJiXHcf++9yOdyeO2V13DgwF7smp1EKkVN4RhOnzqJW2+5GXv3EPlEUSmXMDUxhg88cD+mJifEonz96FGMjY1gdGSYl0sxNzuDXbvnZKJz777d0p5PJqM4eHAfZmYmMEwN/AO7MTqalxGdgwf3YGQkL4Q/NUVlLSpRtXHo0D6kklmcn1/Ad7/7lOSmo8M53HP3LXjwwQdQyGdRq1Vx0003I5vPotVsYG3lEsbHyLbPiAgoFNK4/77bkc8m8cPnn5dC2cz0FDqdhvI8+OAHdJLOZWK4/faDQLeOqYlRKcGNjQ1jz545dFoN3HLzQWQycXE0du+ekQ/tbDqOQmFYp/MLF85hKJ/Fj33wfhzaP4PhkQIWLs2L2PrAA3eL8Gk3a7j91hsRjXSQiIVwy02HMFLI0F8p7rjtZuQySRzYP4ddc5zbNurVDdx7752YnMih1WzLWhXHlkqPXfpZC4VQKGSQH0ri5z/+Ua2BC+fP4tKl87jrrluwe24SlXJV1qySiRTuvOtO5PI5LC0ta75uvfWQCD4zlMEVaqy9HmJ7t9CDy92V4XcAz0z9f25DuXQmvrQbESRye5iejEaehPqF9HZaf0cxkpuSaV2BjnXeS9xTrnKNchHWnuDm7rfbSvTdINK0dqgpysI38w7I9otAckjd2uMRtKuz32Bf6KZu+baofKew1Wu/f1Fkvy02xpZDhaqN/KazGlowFKXUM8JhFfJU6AxGSeRA2SLzsO9+hnyF15/XR2BnI6DV5/Yh7+4XN4pIJVLYu38Gt922X7C/uFbE+PgYDh3ag/HRAgpDOUxNDSOVptSii1w6xwtqdnDJpmS2eWJyArfceDMOHDyATDqLSCSMm28+hMnJMRQKWRB/8NlpNnUQ5YakX4pbbrkViwuLWLp8GXO7pjE7OyVuJ/eCrXoHM9zXVr0Nda8QQPjN7ZI7CppsPbLBTEEOKJYbusaUSmWQpn3pMLWVK6DfbLKWCUdiiQioJLm2sYFsOo0YFS/awOLyqrxpFUZHkEqExZZYvLgmTcvR4SziKTO0UWu2UVrfQCQew8hQViyJw99/HjfdehNmpkYRjYdRawAb6yWMj1NZDqhVoVMkHXiQe8DmNxoNLC9exsTEBDLZGJaX18GrVrxWRhZ4bigD6mFR813OBcJRNOp1JFMp6ZQsLa9jKJ+XkwPOfzqbpqwBxdIGRkcLkod8+zvP4J/8k9/FoUM34n/6zX+AGw+N9eSvVBrL5grSJ+Cd+eLGCibGhpFIxLC6XpIrzXw6pusLLkb9nAAAIABJREFUq0urGBkZkbIg3ZhWGk0URrIoFTuo1asYG82gWqogTsKlUpFm6tBwHuViQ8i8Wm2gUasgP5RCgnwg3l3lAuiGsbi0LqWqkVFqv5vew8bGhhARDcsUi0SsDYyPD4m9vbZWRD6fkwdGGgJKpVIol8u6Wkjih1rs5RIX/DjSiSgoy68Wa4gmksjn4yiXm2jUO/KnXK9XMDqWw6WFdSwsLMgGwQ037sfEGMevg+JGRa5Cx8ZGwWueKysUE7SRy8WQSJC5aEtaN/+pqGnGS/1K32ptX1uY9khwzQcQOEvwe8iXRtkiHfHR2hZF5ZI1dtz5lkzRzT+PG30NHiX30vkEPps4ZEw9yHL3CQJPp3dmZbMNXgTA0o35xvGiBjJtifF+bPBH0qifhy3zrbuCrr/KOA/2LFgDmYWBMoNR7p0t1dWwMO/x9ttthIZp5HOsidgFPNzVFj9sCt6i3OtB10fg7UeA65N7xtZdsdxCrcL74y0MjURkCpffzUYH6UxMV3d5+yeViiAUobXLDtqNkGBinjghEkKxWNSpO5vJ6Un4sbbeQJrXmpu0I9BCIhEF1Req1Yqu59KmCF0fJ2JJnDh+UrfD9uydFX7goYpKrbbOHVy4yp66EqH3dorfqNzc3FERsUL9XbEeQHObjYhOOj+Uc8r6mj0Z7psh4NcyQygMZLgMdHBIndITG065A1n9vHPPbzaJz2qthY21DbkFpAVUiRldvd7e+lbgg4QIRUfeWIyfaNZPQEFb2DQmoG+2lwY4PGPRNV79cOFcAh40EljSusKZc4t47LHv6k7jL//Sz0mRVO2mkRjXZz+0tHwqozGkvGymhCVITLCzTE/DPIYsrP/NVhexqIE8YmOKMvhjGt8eb1/fijRAznZTA5rAmiczn2dwnESsufZwbvnzbfPtsVC2x7Qw++xamx8xhJ1t+j4Qtvn0ZVWrZviERi5oRjdOTVpGunysI5jX2smNZ1d3iKA2ITs/fr5xO36yvMCvx+q2hac5dIPF62rSVnfbi+tp0KKgFiuLc+3ycx6oQa+KVuE+xrfDP1mp02QaLMT32SF0K6EpsYbtKiJzM+zjDSBtRqxWhyxcGcvBN2IzUg+E9voVDOP7gIhO0WKvb0442IVerA4JXFO8D90S0PDEWrdNPowpJrKtJuqwnccVYWf0XknXX66PwA5HgKuopXVES4uQzN/gqV2HZXxUcJP4YxNc9OuRxr24nWR0zW9MnfcEP2V4yl8Od+bE2chmqy1rfXzviRS7QLHY0GGTIigiff7ec4RuLDFrFTdmEOD2ELEHYD1q2hrD/0mB27Wefl4OgslEXecdAunLKK1AyxvQhnVAkIwFGlyh1TbmoTjAm2QVAg9gLF+Xf7JNVPCTnE5w24BDv8Uc5I4Uk+hAgycbY/QSThvT16FWserF5KDNeFrZbNlNkJ4xf8JkN2CcdxEGHbPVzvroy5jaxwRTtPIVj5opVZlajZkFIiFQB75EdvAqVZcUDQs0hO/b3l9STs3dRdBojpS52Hc39r3TLhvlqT5nW1z9Y2FSgLR70WZ33pCBmQOmnNnGjmNryiae1HHzTkLCEW60qU/PYGyzrokJyzO2P1lSfJOypa0P5iYVTVYryzfJNvnGrvP9rH4Idvi0/vQyBRG6D9Sgsh2QCV6Onwwb8TIjiU7fBibgbwDJbUamNm09BOnK7pO9Np8K9uPiy3XF9x5MxDglphKNKfHZ6TzRn7sQDVqYyWIuxVq9rFNAnKwQ97OiSJL58WCnfMdcPT7x4LPX3+BcBvK69MYrshm0/vVl+mw7c7fdlZ0wgSuNnNgNRgG3cNjs4UuD+jpCH5yF6987HgF6RaRZc65G/tma55bqggQywxw2dmULVPLdcdI8XPJ7hbCecCqIa7RF3cHT71fDqVvsEYc/PfFAhEFY6feLr2e7roY6wjYOJmxK5Tc2e2cndN9YJvMwhhXJ7jiBs05aBPE0pMGBaMsgjLhkA4Ay2KHgu+qiPE0OJjjYrtNsg8KcrJJp9AsLsVM5jj/XHQ1qsL2W9ur/ByfBG3DwObzsTqdJNyQcBSFFfTvf5k5T1ze7TVOszkEBDb5E6QHLAS0+ec+41W7J3ru0MHy3OLCaxY4MxZCosGsgYeklaAKY1g1Pr+2q3+bOcSeF/EgY0aMQf7T4Z0pHbcm4jZS0a1o9Tx66rkgzskTAIXRpsUzvPJ07L2M9Jy9+AduJsiMb+Y7S6K9E6w/bHAKa9Yb8OBOR8dTLn+86331/tJZ6nWVWN8/kBHGQg+WrlB3+F6w0mNWVKytPTjN4ZX0NCxcuSHlzemJaipIcfiXttYOUTWDvqEwiMZsoJWOdbhyoHGPEImNsHJjbUvPNs9s8YPFlu4kfKMsKJkXkSugCFPOcOnleuhT0a7C0vICpmQmJi1graSOmpm92Y8H7FvTbpHYHx2dw3IJ9HtjryuYAoO+Z1joLdd4ZyYpcWVvD0tIaUum0FFK5Ls6dmpdo6eabD4BiHnfRxt3FFk8o2Krr79dHYIcjQKRuXii1Jplbi91ut3C9EuZ7XKLLFkyi7UUgZBuB8Mp+7uBEdOXK1aHQwZCeJzbhDMtLhVXCZ+IY7+yMZenkrnp6hfcgg69t8OmhxGB4/1vIvL+dfcfYSLKIhSgIWD1JQX6/ekvMYmx3Iwhco9xm7yNGc/zCCn1nzZe0eTHzgyKkIteT1mQ6/6ChDYIhu4ph5RPZ2EmUiJ+lOk9nnjfKHNJcNvv0ovbdidW64djJdETjDOfb0/gffjiMdjEixkbHUVEexzjE7tvIdtLzkWQ2ur1kiElMHVllMgCsFhMnMJpdks9s2l4np4DXQAK/wAfbLq4DlYXUEQOWlJVzOkg4CHiSOyCvQMTTTnubFVELms4eRK1qtdn4unkNaaxZN8tnPO2N01tcfw1obNTkADLnmuUnqwi0Vw5kVJz128+Jd6uoeelSqU6VGWeE8gWV0R+rwGi8s1eWdwVyYlGcGTqjocoLZEHv6Btvyq7Brl1zmJkJodZsIE079L5Z6g//67fPI3K/JRnTGwYNk6X1Uni2xYtRvOJfvzTmtROu72zvxKCAwHZ2/eLwtdohGUwqFGjONyMTzGNTk0KOnG52n+1jW62dzMxarWb+76bRV9vvhGuv3Z3vR296U4cDvQggfPaVbSiV2jj62ls4fuI0Dh7cj1wmh0aziGefOywZ5ezsKJLJCaW1sjsicGk28/rv+gi84xGgvQgBKNuVfXxjq97jKb/PestNG4KcWzvJG86xtUhYxvR24NiMn+SS1jXWl83dx/zEM4TD/jBjoNhDjmvrYQACDGZwGyVAefcbQCNChpCIOwQOej21cJVmY9Tf/AzshXFEiHT7TfAnSIb1klkFVpzerYMRsaZ9Z/m09trAKnnvP4axNv/jQGs+XNkehzGeffT9pHYif/5p8QoShDMExTT+KpVrDwGWR+wuuX9Yv3zvBpSoXHDvZG3Vq290vLLdT31RO325/ZS9aXFRRvwEALTCrWyx1H1hnAHFuacP59ONtbHgSXO4/L56PpWul7TPlu43zd5cOl9GEED334Pl+7YOFvQuvn27e0VwHm0uabSDhnCefvYV/P7v/wv86q/+Cu646x6hvoREIkCtUpPJXdq+p6IjnTFQeTCTH0KpTNO3NMJl7G1yJpLJOOLRKDZW15HKZlAqViWrC0dT0vVoNOicp45YvIMhXYvsol4zu+6xSAjJTFLjS8NHJKxIKLa6LSSTCXFP2I1yuSpxVCaXQLMbwuXVdTmfmNs1g9179iCTzaNcraPTjqJF71vhEKKJKMrFopwicf68HXl6m0omqZZo7D+WTxFOo9FGudZCs807uFFkMhGw7fV6A91OA7lcRteBqGxJb3GFfFojfHlpWVdaNeesNxJFtdrEE49/D0eOvI6/83c/g5tvDulq43e+823UahV89Gc/IqVWKtkK9IgQsLXQm7brL9dHYKcjwL0fOGl4mMZiPB7YhN+IDwnfHcwgMeBBo6/awzL/veXTE7U9zlXfRsBVQP2WRQUD+9g0GPojew9uSIcMHbK4tiYwv893bTm2THUFQN8y1ebATXmc8lKA+Nmc2LdzU6bNSfzXNSRRUpfO402ffSfPTQvR17vT53YV+nK2i3/bcD+vfo3w2737Tr/rOvp0h6fA/UZlFayRyogvvPg6nn/+KM7Pr+PVV0/ip3+GNwHiOuFSfHHs5Cn80b/5Izz00EOy8HfmzDk8+dT38Mlf+gxeefUo3nzzOO666y75MlhdWdS1QRrT+epXv4qf/smfweLlFVy8tIxuN4Z0ahhrG2tYWb2AffumcejgPtx95+14+GuPiXAaHcs7PwH78fA3HkUymca5c/NIprP49Kf/DhYXF3Dp0kW8+eabEpd85ld+GS8feR3fP/wCbrn5Tpw+t4DHv/sEPvGpn8FLLz0v8Q2dU/C2w7333Ievf/1h7Nl9ALt378OLL76IRDKM/+bv/xpIP0fpbhJt0LQJ9T1eOHIUb751CosrRdRKdfzSL30ar7xyBK++8hL27p/Grtkp3HfPXfjmN7+F82cX8JnPfEa3XT7/+X+OO++6BZ/81C8gEUmI4KEmMZ1glEu8QkCf8DFMz8winoqjWFrtWaR0kjVnVMaLI/waedtFdT3B9RF4mxHYCu64LB6+B5C6ceCuBps87PfVEle8f+v1GhD61Sv3LEXf3Gt/blXu4GBeS2mD5Qx+X70Mjxs2p/Lt2BxqX1eW38MrAxPly1Z8l/eAg+U6LoGrwtIy3qdhPf0TvK/Dl2nZmNbaY4ZHfHv7FKQP6af3IT6f/35vnpuVqlim60+PVeD7x7grx3L7Vri0mwdg++TXHNMfQ2Vh+WqrtXO9WMEzh1/EKy8fw8c//mnkc1n8/f/6s/j0Zz6KX/70JzA0lACiSXz7qR+gVO2g2Ulh4eJlPPGdH+Khj/wSXj16Ec8+exRjUwfx6Df/CsOFNG678x7Mry7g4UcfR6cdwd/71V/DbXcmsLS8hr/42jd19eVTv/xRPPbo1/D8c4elxfjiC6/gJ37iJ3D42aexvLyI3/iN38CLr/wQH/3Y30bx+Cl8/5kfYGxiD9K02Dc0jNeOn8LKyhJ+5uM/h1KtjtViGSfPzss98eFnn8KuA9P4sy99GT/2wAewd/c+fOnLX0GzGcFjj30fNxxaw623tPC97/0Qs7vG0GiFkHKseY4RL5h1Q1HkhkYQSizg8tp5XJxfxbMvHsOTTz6NUnEZdz9wD772zUeRymVw5vwFPP74U1gvtXDPXXfia498C+F4CD/9sZ/U1UqeaHK5vLz9yd92iAp9YV2HpAXJ5cuXbGrIxnTzKv2TwMnKBV9/XB+BHY3AZnDSh01+nVlhlBcOFNv7JlwKcIBdeC9a2YJwbhA2B+OYuN8Gq3EwfqAdA587Sz2QmZ+bG75FgmsOGuzINWd8jxPuvB2bF4U1JxjWeyfCd3+9sCtazxj+vV07BuP5HfwbLDgYN5h3MO1Ovn25O82zk/TvT9pt56CHOMKIRuO6QUHNdiLKPXv2Yv7sPFZX16XEQnbz2OgkPv2ZX0E4ksDRoycwPbMXExNzaDQjSMTyQpRvHZ/H2Og0cvkxIJxAIplFuxPC8koZ33riKaysrCI/PIJ0KoehwjBuvuk2jIyMYmVtHd1QHO1WGHNze+RvoFyuyFMbiWnakI4l0ghHk/IRUK12kUzRxkFOlqdoTz6ZymJ1nT4QwpiYnJFNhHAoQe0TGW+iFcRKpYZEIolMOo/RkUlMT+1GJl3A+NiUZIG0ZLWwvIhmw90X5xiFIhgujGJ8gh74ZlCrt+R4gm47J6Ym5bYzmojjoQ9/BLffcTfovGJlrSgnMlE6+HDW3yiSoP6F6U+YUhFvrxjLPyT3nUT6xN9OpaOn/Pr+rIzrpf7NGoGtYFgwbCs0uVMYyjK2Kue9Hemd1+DxTQAaEqm/4z8HPC0/ZXR2Kt2+PGOzSemgl5d5/N87aQvL9H++nO2ePl1wwt2kBMaEIVek8GO3aQ5tYVh/g9MRfO+X5sfFF+G/7Wkyzv4p2afimLDdPr4/RpbCt3Tnz83199vZr9mX2Q8Jvm05JFdLwAr580/3+e4eAQq8N4e8TEh7ASHs27cXu3ZP49jx1+Xy8N777sLc9JSM3ZDpcuniIj72sx+VGeGV5ctyk5tMxGTat9mqo1GrY2V5WTcZWo0mGtUams2mzPbSPfDXv/Yovv/Xz2H5cgnhUArF9RaOvnYC1XIHs9P7EY9l0GpGcP7cMrqtGIYLUwiBrlxTWFkuoV6hO9c4ksksFheW8drLb2J5sYh6pYON1QpKG2WcOz2PZDyBifFxNOst5ckkcnL5u75exFAuK+uN9UZFZilDNPebiosVf+bMPJ5//nnZ+iervdUGTp48h8VFOjYqYvHSRZw9Q/OXaSTiEVTLJRw79oaIBUreafry/vvvQyTcMdezjm/OMaByLa3E8Y5/q9VAo1nG6toSOG40nERCg0Y32EZ6WPTaxDIA9e4m/Xru6yNwxcHJ45HthsbDK3sSpvZhafB9u/xbhxPSbPe3dY4tsIsSXgPLfbsCt1J9vUra/19EDSLRrRrNNIaELZbvW+ULptkqnrmDaXxdHlNtk8cjnB4L2+djeupjX8uvXzZrY5GmPc0FSvaRLVQL9/H+6eNZxlZ975dtLfHpgu0aTMM4PxZbxfm8rj4/RD74HT5935Xdj+umsjrIpKN48MfvQzyWwuc//y8Q6pbw3/23v4Z9e6cxXIihUgaKq8tS2PrAfXfg0qXLCHXKyGfCiEVqSCc6yGZCuO3Wfbhw4TyWl1bQadaRiEYwOzWGB+67WzLvc+fOYO++g8ikc7hw4SV88YtfwvRUHvfffy8OHdgPWtAjUh2bKODWO25AITeEerWBt44fQ6W8jrGRIeyem8KrL7+gv0ppA6l0FAsXzmFjbRl7dk9gtJBCBHVMjg5hdCSPW268QRYQli4v47bbb8Wu3ZMYGU5LGa/e2EAo3EAylcORIy/hqaceRioZxk0HDgmxfv3rX0cmW0A8m8bCuTPYWFnD/t3TODU9hrNvvYxjR1/Dvl1zSMaiWFy4iHwmhg/9+P3Ys2sKk+MjyKSTiEcTznpdSP4RkqmI7pvPnz+N+flzQKiBeq2BRCKF1ZV11Gp1OWniFJHlznXK++rXf9dH4L0Zga1gz1Zh/x977xkl6XmdBz6Vc+jqUJ3T9HRPzgEzyJkIgkiQIMUAWiIkypZES9o9u16ftdaW95g25bW41NljUzwiJYoCmEBwEAYZMwNMzqGnZzrnWF3VlXPa89z3+3oaQ5GSzi4J/3DhYKr6i2+47733veG5fJvOr25/89rjP+/e2+/5/+9vQ6WqZ3aqh5Kh/8LP7YxP9wvf5j/+hc/gST2wQL/QQGAMDgbhSn9BG+Q62t60lKtfcKn+6A99/0z7P3RW/XH7NfoltwmStX7rD6XtsP60ZPXyRu70FISlSE4eYvO1cZNHrukv03g4DjIPP68dZGhaWz4czKWDyXBQtIHhM7Rn3iJCPV1NP7cq1XWp/Y/71sflF33r9MH2fKgtqn23uqgvBHVcFS9cE0Cy2getX6sLSv/7FzXi55/T51DmT28M26y1Oy+ZJGYsLqdw6eJlWM0UTPvhFqdyRaBtE/G4RLfnCqzSxIh1I2Zm5tDTuxGLSxEkEkk0BpsFKjkRj6KzswOGahGjY8No7+yWErgOlx+ZXBWHD5/A0nIITzx5Jzb0taPW70FDbQNuXp8QX7rTZ4LLY0e5ZMB//LOv4ZGHHkBnR7dEnG/csBWjo+PyHpqrCTfZ3lmPaDSKSDiFlsZ2GYip6Qls2LhOUvCqVZtE4DNFrLWzGdeuXYPPWwuvpxaxaEoC64hYdfbMMaTTCTz7hS/A76vBD/7uJ2hsaUVnVxcWQkvS3/vufQDJVByLc7NSUKkxWC/R7EzjKeVLEvlPWOPzF86gpTUoxY6IFmgyWpDNAzcHxzE/F0FdsA69PW3IF9KYmpiWmIINPd3iU3ewzjdpwUh64f//Q6D/fOr+H2f+4RH4MN9Zy6NX713lW4qFqePqvg/LS50m9TvJmzT+pPMW/RS/NR7+C06tvfq237e1Wzv735FApzBi15j2dhuTXttjA6/TfdE/e+naXvM2jpn+vfacOqgPCs/8goHnaW3w1z5DNUufWL5Ie4YIA4UsxueuCme9H3yWBBmpnfDqfbe/Z+31eif0Y2sbsnqf3p/b+rLa9jXn9eesntMG6vbn/mP+5jP09unX68/X26bnK68VxNox/ZZb39q4yDxrR6WdbL9OG3pf9Lv04/rf/F57vX5cv09dr5qtH9Pn8JZAp3Bm6traD1OwmOYlTeIDJAGf4BOFW3n8cgMdHcxVVcu+WAAshDPQxoZGFv7k2/k9NLKEH/7wMHL5PP7of34ONX4rmOwmb9fuEZXNANy4MYwf/vCH+Mynn8HmDRsEV54PYb4/yVByWQWUT7lZ+BSBoWRMjp6RKAiL2pLT6l+rkDeVeiqIeEYgFs2hWi3CYjXD43RIzzLpIsxmC+x2Be1LEAziJ+nwyqtkpf/Q3sV3S1qO0D8fRWAd4mebJMec3eRwrqaSEl5XiyPSn31rLf5988tnrpnP2+ZOGi///Jxr2AC9zdrFf8+h1Tn88LVrnslJuO05H363RlP6w/+p3/+oPt5644fHhMc/TNM8ojdB7vrQHzyi9W2Vx8lVt/7Rr9e/b535Ob/0sfrZdty6Qb/m1pG/r91rz67+1tuhf6+e+Ad+8Hp+ZO60xaQd0r+4mVJuTbaP7ef/elv1b16tn7u15vVnqA2D6rv+ytVz+uvXHviZ3/p71DP00+YPaxj64V/w/TNEqj3wZ47/gmfIKe0+9ob/GwnhSoQXBt0AhWJJfIz0r/FvgxpFoMIykCwAr/VaEwpMH9IBU3Q4UubXmg1kyFXxd6rjavgEgIZMrEq0NB1kxqzz5lWGqKBoyShLkjakkIK0xSpdMKKEkioeIkAoBpRLZQG7kSEh4yK8oA7iwtdLhzTgAdUc2REKqAF3HLxHgxDkNw/wFg4Pf0hwr8a8+ZsChgFGzA3Wz/M2Tc7IvURv48lquQSzxQgdwU4sCfIsoosZNPzgipSsJEFSHdHXvjzTwHHgBN7aGfHJRBsj4p3ZpHzPrC9MvHYBlFktYsJHFcV2USk5QOA6EUBaW4mvQ9+pxcw5voVnwD7S32qhNNQFA8fEpPC9ZQhlnNhaTVKs7uAI2EBEPpkNLUabg6bNIZ8tSH2kDh0XwShoegyI4/t0HGeOM6vsVaslVMoWheokr9OEu4HSmm4PFmFQ0MG0NBhgkdoEhInlR2ZCxpATqsaL+dVNATcee2AfCuUi7MY8rBxj1oAgIp+hKlYZroZ8sYy6QC0eeeBB1AdqpWIgqyBaLIRL5VgBbIq8oqoQrxhUxjYR2EgyyjnXBu6OVZv4r4LQoTLFFqr8dv60mw2wWFywsZASFwQq8HhMAnbElSXPoCWDtQ5uTZsQoCAumkgHRrmOSgI/8hTqTUa+rQqzgUAxXOealrOm+I3QCFvEU6QVNcIKdEjAkLR7ZN0QqEp7Ay/kMWmb1lH+TeAPE5m1NGAV0Us0IWpMJG2p/aDArchHTALByZs51/xW/ZA3yfM49SXAxBPUqBR9CduStUEa5BmeXyMoykXIQhBS0PohD9Wu46DooFg8JIuaeMzUdLR28IsAKaKUqaDFctmgoUHqCpyyGhLb32iwSMolx1qtZQUHXSiXYDeTOuRB0g1Z02bOO+M0uGDZt1tKoJoMfQGz4aoPMrTCtNRYro6WLMMySwbJ/FFhFuVTbmMHhUvJt0KJVHfyjFplRhkCIrcIb+JpnUmrSzWAMm29C1/QFFQiZGqgWmqtr5lHGUOuLjJYdpBzxH6p93FshSb4DFnHGiEL8mZJMB+kKRpomWrKhxaX1jr969Y5raX6iX/k9637197ws8VZ1p79Zf8WAlUvkUk1A6kcQSgAi9kupsNAwCMMi/W2+KmUOaCKaMhcWJ6TskqEgyx0bVLUlKwu2nKxLMVAtLdxbrQrOLW8kQvCBGKwc/3IBKqL5TpF0CQhiwgI4a4abXPRsgQoq7r53S5YrWYw+InABKvQqVz0fKj+YBHEGpMSxDX1skpZCSCLlYxOEQ37qVfKIlMm4EqxQAYuqqLcyDEjI8tkisjkcpKf7HSqGtiZTAm5dEYEOevSy3otlaQLJUMZFpMNc3Nh1Ppr4HSZUCwVxbTM2u0elxdut0Pw3wXQTjC3q6iWWb1LvZ/RyWypdE+WtOYykIIHBhEC5QrnzYQK8rIyzLDKWHPXxfmT2TUDtKgSBtQARjlDSs+ygx6PQ97BWjj5PHd1ZbjdNrmWTEoBHZkVsxE6KKFSpQC23Lbe6dqh4CAEr+I//Ltczck8G6vWW1C0WtCl3CA38R/ZIwvXX60HoAhIA6JQQlNnPupebfGRD1NnJV+sKqZWgcIsN2s8Ol8gxK4BMJdgM1lEwBXzVRgtFUH7K1RYvTADY9UIFXhXgd1mUnoE0aZKwEq0AIsDUiGK/ItUuxyOw+XxwGSlQlKGzaiUlVWXjSZLypU8dBAjxdhNMg/sB5Ui1XYODC0SVIaUEGeT84WsBN7xjQwE5LUEMmKkPdcX+5HLl2G1K8XZYlejE4nF4HV7JK6A9CA8VxSTMkxEMBSgHFYWNCCTycLt9cLhUDUcuATUAlYMlwRApZBR8rfmgCVaFX+mACN9c+1UyioqXzpC4tWVCT5Som6p4uj8RGH5cQNULpZWURQFy1vnrWI9JH3xWVrn2MXVErBsKvPsKXSF0EWxUIo8XQlrWDsHV4e35tgVSqKwybMETlqNHcdaKf9qnPTaE/pZfpdls8MVKmIMhWIFsXhe+J3LYYHTaUGmoKpSlnIZOB02OO3KEiNL2KjsVDJOJbNouOR5rIYokNRlpfim7eOjAAAgAElEQVRQECrlSfE50Tl00uf48zD1HOmmLhDVBTr/UtNZQbFQEIsQ/1YKt1khGYpyTqWD86nBgK/trCbcOaYcawF5kReq96gNEi1JDMZU/ELIUwSxehDdVWpzyEWhtY91g9h+2cdQ+dT4QNW8CqwlCHEaTKy8d227fkW/19RD/xW9ce1rSPeaIOI88P/5hQhGx+YwPxdDJBLj8oTdYRNiVhXHVLlVLkwWpucgK62TArki2hkJV+26FaMnk5OqXny3MF8udYO8r2ogcdA2qSaOTKgiXI7pMsSk5y0KzpZLmqRNxsL3kyQTiSrmFqIYn5jF0PA4LGYHvH4PiJktOyuSHp9B2iAVigJSRkFbBDzE9ym4XNUf2U1Sq9d2ewovWBl5VHu4O2UusFLU+fwSMbvzZczMLmBubkHyjt2eANLZMianZzA5NYPF0DJKlaqUgiX6ndFkFKJeXEzh3Ll+5HLcvdvhdNkRi8Zw9tw5ZDJlWKxO8Yly/IvlglRv0wlW2s8iObIz4eCqxVYq5WQ3SwnGhc80paVQFKHlBBKJHDxON6LRDAZujmJxKSw52Eytcrk8MFMhqlAwpXBzeBJL4RV4anwwWsxYieUxODKG5WgMDrcHdptV5oSKnTa5suvjn1ywomRzfMTeLLMnbaxW1ByyxbzWZDDLzoUMm/fozEh+68JAGDOFGYmWViKZUDW/wszVLpO7VlFRiDook66Inu+ihYQ0piqHGVBeU9ebNGWxGFHkK4wmpPNlzM3HsLAUFhQ4WqGmZ5YxM7OE2bkQrHY7agMulMpZId9igQLPgLMXr2ApvAybwwGX2wFWuDt/4QZCkSRKFSPcbo8owOw3VTEd7lcpZWYBbSlUqJCaBLeeQlmnSa7RqtGA2bkUQsspJFNp2J0OeT9pPpGIIxwJixQzmcwiWNnuStWERDKDG0OjApnr9rnlOclUFZOTIYRDMTCOwEpFllYYMlgzfxeRSCUwPTOHUJjrbBqxeAaZXEVS+GjN4XiWqSBpDF7VBiDn5Vyq9UfLgCxxGpwIVyywztxqUcJw7ZMfqLrsSphzbCjMlWDgeaEVTbEp02JHLUYITW5XCqfsPXncLFYrntYVP1IBiy5xbtkspT+w3pfCnq4KSqV6ljxXeycVZrNFt9xBdpnsV1XabUTFQKRACmg2R8XHqApdqgw1+SQtnkaTFTNzYUxMhzEyuoSFxSh8Xj8y2QrGJxZxc3AEoeUF+AM1osTrbcwXOf9qnAy0UJFqSPrCfxUfEh5H15IaSm19qM0SaUbGSlMahV+VeC1rRCihrNquljCFrcVsVTyxSsuOGdUyeZVB+HqJsN8cQxkDUZFkpij4SbMcFm4SBO6aNC5ChvSh+DkHyqjNAd8rJKKvbdaxFDOTZkvR6Ee+TKoOhlISKG/IMzgQ6kNlYZUvSoEWHUFUv+KX//3RCnTSrkYA/E5l8hgamsbb757AsaNn4fH68fIrP0K+mEFLayfsDkYVV2CxGcC8WBKp7KrLVWSy9F9axGeZprppNCNfqEruLcc8xfssBkRj3CGqxUFGlUwTDASidctkGA1SprVUNSGZLqKYp+/QJoRULBkRT2dkx8KddyYLfP/Hh/Dyq4dx9txFxBJJrO/dgIagD8USEE/mpQBJvlgVQco83Wy+iKrJIowynkqJJmqz2eR6VmtLpEpS552/GeErGreZu1z2lQzOILsi1p5nyT8GFZHYyLCOHDuJ6wM3RUheujwAg9GK4yfOYXhkHKl0DtFYDFOTU2jv6ILTZZV7VlYyeP31N1Djq0f/9QFcvnIZDcEgjhx7D16/H/39I7h4sR9tHV3wMkrabAGrpnEsWEM+lc5K7XYqJNlMAelMScbcZrNy3cpCI0zvciSFr/3Z/y2CxWRywu/x4NixY/i757+PkydPy7vTuQwamoKoCXgxPr6IS1cGcOXagOB719QH5dn9N4Zx7tJVXB8YgsvlhdVqg9uhdu8iCYSBkj4qUp+djJW7Oi5gVnpjm1KpHCxmtXNXikMO+WIFxbJa3WKuNkJgTSlcTFbu5oBkhjTHHSCZmdoxsOZ7sUTaovWBTN+MfN4gZm8u33yOVpOC7EwddjILI4rFgrK4kOnDgFgiJ1X6RGgYDDCbDchXgEMvv4Hv/+BVnDh5Dk3NjVK05NqVfnxw4jReee0NWGw2bNjcLTtbRnvnC2W8d+w0Yqk0rl2/gesDg2gMtmJ0fAYjozO4ePG6jGV9sBk+j0vqBVCZZD58JlNBMlUQ5kflq2qwIJpIolAwiXIqDJuDZ4Bc9399/b/hlVffwnIkgo2bNsDlsiIcTeDQoVdx9Nhx+P11CNQ1wEIo3IpJFMpXX38LkVgSh15+DdliAUajE6dOX8XExALeevuIFJEJNjBXn+/nXLA4kFFqLM/NL+G1195EZ2cvLl66jrfeOYK5+QXU19cJ45c1ajJKKWQq6eFIGmaLQvOjRYN94hxToaVgKBS59mnJUn6QQhnIFYoolKvIFcri0+e4sGQz6w4QZrdSNaJQqqJcNcg1RrNFhGihSN5Fx5sRBrMFpaoR2YK6l7C5skC5FqpANl8WUJ5IPCnXVoxGWUvJTF7ojymBbCfdYolUDlYr2w2p5EiFm8pAPJlVVkm6pjQZQR5AyOFUqgIKYCo3qUwWJQpj1twwmBCJZvGNb3wLb779PqZnFtDS0gany4NvffvbOHz4TSyHlxFsbEBLWzuqRisy+SpKJQNsdiCTIy1z/EyyrkSxgwm5ApV89W5Kc6pA5XJBCXROITttMMn45YqsAa4srNwV0wLHlES6AymAdeWLMMDsC1M15ZqcciNRcYsn0zCYrcikFQZwpmhANJ6G2WoVRYdrM53l+5VCRaWD40fLULbA+h92GctMjhY8I0xmA7L5PDLZotA8JzSeLIjim8tXpF0lUS6Nssng89hWrhUqqlYrrbpFscTqULH81nfr+rFfvihXb7jlCP1VvfFD7+GegERC84dJTLIUZFNTSzh/9jq279iD02cvwuO1Y9vW3RgYSGB6Yh4bN2/C5MQIovEoNm3ZjonJadmVbtiwQSJ2r13rFwbscDjQ3NyKXC6H/v5+3HXwTrz9zpvo7e3BQw89CJ/Phx/86EU0NwVxx54daG7xI5Es4cLlmzh+/DJWwivwuszYsnkjdu/Zg6HREUzPTqJULqCjpRm9GzZhfnkBzoAXPRt70dQchLe2Bh+cGcDE2Ij4fVtbW0GM76WlJQwPjUqk7+bNWxEMBvHiiz/C/r3b8ND9D6ClrR7DQ4v4L1//Oh5+6FH09fbg5PFjsNmq+PwXPgWfWwmtdK6MI0dP4803P8C+/Xtw8I7N6OxsQySaxDf/8q/Q1dWHDZt2YHZxGG+9exbpVBY3bl6Dx+XEXXfuRUtzLQwmqzJD00SfjePsmffx2d9Yh6XFBYyMDGHf3l04f+4CPvOZz2Nx/oYI3I6ODjz86D3wuCwYGRzF0mIU+VxJ4EGffvrjYD9n5iN49dV3kM5l8bv//EuoC9jg4IZBFqsNY5MLqFTsaGsPw3LQhoN37kFzexv6BwaRzRSxa89u1Db4EU/n8eprH+Ds+UvYd2AXqkXgu997BYlkGi63HZ1d3VIs+Bv/9W/xmY8/io89fA/cHrPQEBnA9FQIV68M4tLFa1i3rgsXLp/BPfcewMceewDJeAJnzpyDw+pAa3uX7PTffe99EQp2ux1333UAO3ZtRTIRxelzJ8RstGHjZuQzZbz4k5dhNttQyJewf/9+bNzUh2NHP0AyFcPnn30ajY01GLo5jx/+4CW0NrXigQcewInjRzA+PoqWlhasX9eBe+87CJtd1SrP5iu43D+I119/Fz67Hzu3b8H+A9vg9JpF2bK5fIimqhgf5a40h2BDDXbs3IpkNoPjZy6IYsioezJ1KqWRaAxvvfsWnvi1p2Gdj+H8xUvwuM7i6rXLuOfu++Dx53Hh/DXEE4fw6U8+gG3b1yEUiWFhdgmjg3OYnJjBtu2bsW5DN1ZiEbz93rsopKv47ed+E00NbrDaKnesZWMZZrsD86EI3FOzKBYV0zx69BwOvXwEsVgMdx54TMZKdsYW4ObwBL77/PfxzDPPYmIqBPPpAYyNx/DGG8fw8V9/GtF4EW+/exz5QgGf+MSj8HsZN6BM3jaLDR63FyMj43jgwaeQzZVx+vQlRGMpdHd14eh7b2H79u147MnHJbL//Pkb+P4LL0mfG4I1ePmVn6Knp0d4zabNfehq78SJ42cQiSzjwN170NbegmyugBMnz2Jial4EXWdHF6LhKK5cuipz/dZbb8h627J1K9499p7Ubn/uS19EwG3Gtf4h/O3zP8G2XbvxsccfweXLV3D29HnUeD144P47sGNLt7hEwuEkLl+9jmgygxMnT+Oue+6WSP/Tp88CVRO6u7sFstfpJB3eibfffhN37N+L6elZTE5MY/uWbeA6/NN//+9w33134dPPPA2v2wy6wpYWkzh56jwGBqbhdLvQ1t6Io8fewQP334Oedetx9swVyV4I1LbBaqtBZ3cb1vd0gpsfl7cO3T0mtHe0YPO2bbDY3fjLbz2PlZUY1nV14+DBu6RdNwaGYTE7Jc7G5TFiz57dmBifxoVLF+H3ufEbn30arc0+GM0ELSoo60/VguHRSXzrm9+Dx+NXG56mBvT2deHSpQuYX1wSK05Xdzs2b9qCwZujuHTpCgqlIvbvOyi4DC8fehUH77wDwcYADr/xIjZu3oypsUUYTQ4RnNcH+vHcbz2Le+7ZhrNnruPq1avIZfJ48skn0dzUgNOnL+P0mZNgPMev//pTgm8wOTkFpkkevGsHwuEIDr30DvbuOQiz1YTDhw/jyV/7BMbHxxGOLGDT5nV49NF74XbYEY1Wce7sZQwPDYl78LFH70R3V+uqVFPm+ltm+NUTv6IfH7FAV2YtpdlRqTLD4XAK4THAa25uEXcevAtbtm1HJEJh8SZqA82YmpmVHNWWtg5UTC7ML6cxOrWEQLADLS0BuHyNmJmZwexSHOF4HisrK+i/eg3d6zdhaHwG124OI1es4OGHH5TdK2EnLRar+DdNVrOYBik0N/ZugtFtx9Ejx+H11uOdI8fg9Nvhcdnw+uE3JQd2dnoSXet70NRYhyuXz8PrdODdd9+G2+kBU3QOv/oaHnnkEbQ1t+PU8dOSp3z/vQ+iNtCASxcuo6WxXjR1ugW44xocGsLGTVvQ1dkpeNl27t6zFZTsRhQrZUxNLuLS5RtobulAOpPD0MiECAsGHU1Nz6OtdSNoarc7fYhFE9i6dQdiySTOnTkpJPXFZ5+RXXYiRdMdJS29hEqxcjhsYh4Mh6OyqxQN1miTgCa6P1ggxOu2yAJknABtnWOTE7JjGDt+FmOjk7C7arAQjuPosXO4446d6Gh2ixnOYLLA6vChXLbDZHVJKdeOjmbUNjRjfHIGsXhIlAK/x4VktozwShKpZFF2elZ7DjcGFzC/EEJ90IvN22pRKrswOxvGUigCg4kLSJnZlPJgQHg5IQvP5w/gxsAQurpbcePGIM6ePgNaREaHhrFr7z6UjVZcuXoNG/u24OqVi6itDcDptuGD40dhd5gxOjoqCGY2qwdnz1/Azu0HBfTF72+G29eI5ZU8JqdmkSuawV3e4lISZ85dxV0H3RIONzo5gbHJcfRt3IQr12+id9N6tLTWS4BYJpfF+fPn4fcHkIxkcbX/Brbv7IHT65Wdjc9bg0BtI+ZmQ+IK4a6GzJ7BhryXDJe7o1g8BZfdre0gi3D7/PDXBAUxLhorYG4mDH9tHTI57lBsmJ6eR4FbQUDM5cGmZoQWcxgfO41169Zj8MYEJmYnkU5XpXjLj378Ch56cB/61rfD6aAZ3SL56bSa2JwusVosLmbgdAYQCLTCAA9qAq1iycjRN1ssyvtY9Y0uKbenVlD0QqEEwssxGC12uN0+hENzWFhYRi5XQNFpg8XMHV8JpVIZNocTVrsTw8OjAjbT2NiI++67D80tbTh7/iICdY0Co8uNPS1zZ85cwbp1m9HU0ihIebSgPf74Y2gMtmBweBzvHjmOtrYWvPzyy9h3YA82bd4Gu9ODcDiFSiWChro2UTIvXexHZ8d63Lw5hKamJtQ3tguev83FnZ5Z+hgKx3Hp0iDqGtfj5KkrmJiYRDyex/XrN+BxWbF5Q7fEymXyOWTSBdisDpw6fQZ1jY2oa2gSF2OlbIDH24jBoRkR0FT6R8bGsWPHLszMzuPChctY170BJosDiVRaeEGZFgyzGfF4Bi+88AMwBZGBnOfPXYbNcQCDg+Po7OhBR0cfbHYnwitRLCxGsGXLRvj8drz2+mER7pGVJDZv6ILP78bLr76BltYu3BiaRkNdPQrFKn784x8j2NgqcRjE1WfKYUt7C8YnJpHOAjOzKxgamULfho2w2rahvtYJExjjwF0vqcyIS5euYseO/UjEM7h87R3kSwdx5NhR4fU1NTV45+13QTz/d995H1YbN2LNINxxe1sfrly7iaamFrR1tmLj5q3w+n04feZN9G3YitbWFvj89Th56hJc7gAGB6cwMjKLcqmA8xeuICTuKjvsdh/OnjuNbdsXcPbsadlkdXa14KWfvIxgsEU2kF5PC5rbGjBwYxjbd4YxcGMSyWQUXn8N0hm6oOz44Q9fRTpVQDyWwMjIVTQ1eNCzTqWD0hpByy2/lTX17/Hxy6r75f2jHMe/vOf/A09WQWYSIAKzBPQw2Is+MA5KPp8TYcid0NTUJM6cPQGHw4JUKiY+ns7uLszMh3BzdBIL4Rgm55YQTeXQ3tMLq9uLlVQKS9EophYWEMukAJsZG7ZtwnIiglOXTmMhvIhUNgW/3wMbA3UAWLl5MhYRiiwh2NyA7nXN6B84h6mZYcQTYThdZjg9DlwfuIa52WmM3byBUjoBQz6DU0feweC1y7hy/jTspipqvU7cvHYJxUwCO7ash9NaRTmXQGdLHZrr3EAxg2I+J8F/V66MI5vNIF9MIZkOoSZgx5atvehd1yPKAeMAC2kjZqbCGB4ax94DO9Hbtw5mFrcoMSWJQWr0O5mEmOifYv11BhAK0llbG5aXI1hcWMH1/nGcOH5BdrFMP6LfmIyA5i+6MRgiXalwPGwokzjF306TchX5Ek1XGVgdZrR3NMHmNiFTSmFgYABX+68J6El9cx2OnDyJ0ckZETisHsegX/r8yvRfigmQypwKxFleXsLiwpwghZFguLDlu1gWZYLFOtg2RrkzQrdaqsBmtknAGJUQg7EkVgC6tBkI73JbYTSVZL44n0QfS6YimJgcxuHDr6JcKcDlMcNoKgKlnACvUCFLxCOIhBcxMT6GV18+JMGHLqcNlXIBuWwchWwCbc1NkiEQDkWQTmRhtbpRqJowPDaNyZk0IvEsinSOWgC3z4qqKY+qsSi51bMLs4jGV0T5IK0lUyu4OXgVu3Zuxo6dW+D1uVBFgSMAk5FujbwKKqOrRYKQgHJBRak3NtRjeHgYA/2TGLwxhVMnL2NuOoRkIi1rJ5FOw2JxgNHvJiursNEKRsMGTf55oTvyWrqdGPOxrqtd/PqEcqXAv3rlJoKNnWhuWYf3jpzAtUsDKMm8cM2axcqTz6ngrmK+gv6rN7AwG0YimkMylsf46BwmxuM4duyMCEO2i1Xl6HesVpghYJe5ZSwBAWT0DBUyRKvVDouZUS5GmGEW94jkqmez0g9W8q2r90vhGCLaJRIxyVVfXl7GlcvDEpDHANVkMinK7r59e5FKJNEUbERdXZ0o+Ddu3EBDQz3OnTqJsaFBOKxmtDU1wm6ygQHwfo8VFnMBqXgY+dQKitlllItx2LgWqmakE0Vc7x/D7GwGsRgR7oxw2N24ePESmOfvcNqFVtgvumTolqVLj8GuDUE/qsigashJAC4tlNl8AfliSXaP2SzdBXQLpLAcmcXc/AQymSRcbio5FTz6yD3oXd8Gh4tKfhXpXAqvvPZTpDMr2LtvGzZv7kawISDAPdMTi1gJx6TQT7mSwpUrl8T9RhPzq4ffwoUL1xVCodEqitSrr7yJ94+dRrlkRnvnOricVhw99iaqyKJqKiGTS8JkMWDz1m7U1BJymG4ku8Q1LC3HQcWEdMXYDJNkURgEoyGZTMBqozXBgJs3r2NsfBjX+y/BZi7D77bg/KkPMHqzHwNXLsBlNeOO3TsR8NjhtAD5VAyD/ZcRW57H3XfswPrOVsRCYYnI3L13E3bu3YSRsWG8f/wU5hcjMFms6OhqR6mawUuHvodUZgl79mzGhr51KBcLGLh+TRTTpsYGrISSMBlY8TCPVIru1BzS6bjs/MkDs1kDcjkrRkdDGB5ZwE9+/AaWQwmxlNQ31Iq7URdyFOL6/zwm7gb95K/o+yPfobOfKorbAAuDWyr0Z8RgsVaxe89W3HPvfvGhX7vUj1AoJDCRv/vPfweFQhZXB4bwtf/8TaSyRbidLly/fh07tm3H73/lDyRK+9qVq2KKawo2YHxsEE6HFU88/jHMzo4hGl1BZCWEVDqpIk/LJVhNVqSKDJyowul0CvQlDGVUSgw4KWPL1g2omCqYm5tDPB5HMZdHPptDtVhCIZNFIZ1FdDmEyGII5XyOKgrS8RXkUnGAzygXYDYUYTNTIFVRyCVFiBw/dhSH33gXDz78EMymCizmKjxeJzZt2CBh0ay8yZ0nGdT09DQi4ZCkUm3ZuhHGYgVOO314ZtTX1gmDzmVTyGUScLvs+NEPX8Cdd96J3/md53D8/WM4deoEhocGEItG0NhQiyefeAhMcaGpiEElLrdTfOcMOMvn8xJsUzWW0NjSJLW06ceif6tQzIvCUCzlZGwoJLK5FGwuM8qGApbDC8JoCW3KdCd+soWsBE3kCqq0J4Uay3zSJdHYEJAAt2SyiNhKHIzGbwoGhDlnUym0NdUj6XPCaGLgYw7pRAYtzXXCPMLhGPIuG7xeF8wMFqwWUSzmRJAbDRUR4AzMo1+Lu1oqQb/75X8hbTp15iKq5TysxAqvVpBNJpCKRZGOp8DotN/90pfFh3rp4kWhAyvnzlRFNhVFIr6MCgVvsYiXDv0ULU3NSCfpT7eI9cNkLqNQSgs9Z7NJAZ2pMHBTXNFlUWDSpKNsVsyX3I3WBFSZVUYdGUoVZEk7laLEeKRTjEOyYc+ufSjBjvfffx/vvXME0+MTKOZK2L5ru+QPVoollIsZZLJR1Df0oS7glSyHdDqJYiGN7s4WiVPgACRicTA/3ul0w2QqgT5fIs8RjMbNnPOqBfHoitALg67JrBnJzKwJfoxVgutkcfrUCbx++G0sLa5I+dVXDr2E7t4OXLpwAlt3bpFriQ5XLpeQSqwgWF+PppagWFwqJSpcYXh9DgRqPAgtzMNQ8QgNlA3M8ACymYwEtq7v7cbGzX2ys37h+b8Ws7PJUEEqHsOJ9z/AW2+9hd1798NqMYJz7/Xa0bOuQ9ZTaHEeXo8VK+FF5LMplAo5JJNpoTeuL7fbK1XemJ5IMB0qV/lcEqiyzGwaqOakLCxNt6lUFt/73vPYvbVP4HFLhYKUsZ2bmpAa2Z1NQdz31CNob6+TQEdJZpSdG+N1cigV0yhkEmowUUE0EsbczDQ4R36fA6VyDsVCFtPTk0jEV1CpFqTNBAt6+MEHRZg6tJK8VPbo5iBUbnNTAF949jOwWpziLjh9/Dzy2TT+8I+fQ0ODHwYjsyXIVipIJFISrU3rICP3bVYLYpGYoBkGG9ol0r1cjiKXTctYmgxl5PJpyaqorfELtPHR9w9jZSUi4EB8Tjyak+NupwF2O4PGVAAo+Xo8FkY22yD8loI1kYzJTtphtSCbTiIaXkY0HEEuk0aN343HH3sE01NLSMbDOHlqGuVqDL/13GfQ1NIt/nanneV5bQj43RJvEVqaRblQhNvtxMcefVCQEv/b//N1oeem5gb8we/9DmZn5zE3M450cis2rO/B1g2bJNAyGV9BIZ9CLpdAqZJFpcpYK5YBLmHg2g0M37iGTZs2CR2Gluaxd+86/PaXvoj2llqh7dv/YWCfZDjdfuKX/Pd/BwKdxd3J2hlIVEI8uYBsLgSLJYdAwC4pLAazHQF/LewWFy5fvIQ79h1ALLaCkaFRVHM5tAUbRfu+MXQDuWRUNL10LAynxYA6n0vqT9d6XTCVcihnk2ipr0FvZzOaG2rRUFMjTC1H7b/shN1igtngQCKaxMryCnw2J1wuh6QIXb1+FTavEzazFT6PHw6HB/X1yqQHowVef72Y/ppbO2Gx2iXKura+TkxE9PcbzUZ4fB7RXol0Vd8QQENdAMxVziRXEF1egNtugdtuw8z4NI68854ssi/91rOoD/pQW2vHrl19eO+IDW8cfk2YfW93J+pqWuBzm/DFz38aUzPzGLl5HSuhJRy4605EluZRLWVRLWYR8DnRWNeJe+66U8K43R4ngsF69PZtEv80rRUOtw3eGhf6NmzAYmgB6XwEwRYf2jqbYXMC0WhWoq5jKyuoqQvC5XIzThjdnSxGksPwzSuYmbyJp554ALt29gnwCGtwkGnn0mFkC1FkkmGUsnnkDFW8/trrcNgcePD++wUm9KcvHsLSckRMhcH6fRgcGhVm9dRTj8Nb48bk5CQuXrks5To/++knEFpYxF/8l28KhvjnPv8Mtm/tQT6TR7mYhdtjFT+Z3+eCx+WB31OHztY+vP/uOfR29aGzuwMOqwusUU40AY/bLkKknfER63px/sxF9HT1oqevG9VSGdVqHqVSEmZLBq1tbtQ32DE0PiRM32zyIxyax8qyYtS5TByZdAIOmxl1tX74vS64nTZYBflBhc/ZrQ5YjTb87V9/Dw8+HMa2HZsR8LfA7bbDyOCeeAbJaBjVUgbJeArf/c4PBHGtq6tLAufuvfsg+rp7EN+5QwS5vyYAu8OBsdFh3Lh5Fk6HCTu2daC50Ymx0XFxH9A3/eBD+9HeGhQFY6D/JtKpPLb0bILLZkI4NInedUfaYUoAACAASURBVK1SDW1k+JoE/jz++H3Yt2c77NxhMQK9UEJ0ZRmJlSVk6x1wOcz41NNPYF1XMz54X7mVHnroDvRtWo/dO7vQ0NgAFpShu6CQi6FQiKG52Y0D+zfC5Swhn08isjyFPbt2weex44Xn/xaNQT9+6zefFeacy+aF2dtMBliNFUyME6t+Bi2Ntajx2tDYGBBhZTSUwfK0sZUQvB4LnI4qlhamMXjjOjb2dePokbdRLB6Ax+1AfZ0HDM5oDLYhlSpjbGwOjY2dKJQqiC0tYWFpUTI6/AEPrA4T/HVu2F1m5IoppLMxUUxT6SimZ0YkRdViIc1Fhe6Pf3AENwcuob2N63sHDAE3crmyKEn0y9Li2Mi5MpuQiScRj8Vgsxjh8zjhclgF895iMsPv9aGjrR2x5QjiKwlkMwnBzX/z9VexddtG3HnnHTI+hNDdtWMvxsYm8P3vv4ADBw5gx/bd+MwzTyMeZlbJCjxuJ7Zt2SA7/OmpcbS2NmLv7q3Yu2eXKIbjwzfR0tqMu++6A1u37cKpk+fRf/UCWpsD2L9nP9qbW0D3Qzq1gnQyjkyyiLOnL+DypXOIRJJoqGtCfCWNHzx/COHlGXziEw/j7rv2wOk0Cra/1+1AY1Ot+NptZs6NBw31zbA7XDCYTaitD6Iu2AivP4DLV6/Bd+gQHnroIaSzGfhqXVi3bivW93bgjbffwt13PyK4CHPzYZw7dRHDEwPoWdeCu+6+AyeOHwPpdmiwB7t378X99zyImck5vPijF3DwwD40NNShpsaBmzf6cfyDY9i/Zy8qxQw8rjK87gp8bgsa62tgMeZRyEdQraQEp4BWw4X5WTz55P2YmZ3AieNvwWq+C23NflGOaH2hksTvj/Lz0eahS8+5Y6FANyJXoJk0hViCzL8o+NVNTV6BteSATkxMyc6gvasTpWJFsJ0rUjUKUmc5XyzIjs5is0rurYK/dMpAE5IyEPAjl0kJM7TZLfB6PWKisZqMaKjxwsoFVgLeO3oWf/J/fB2feebT+OTH74bFlEegth6hlQiqVpMqspEuotYbQCi8hGKlBGro3NW3tDRhcXERuVxGTKbUIBubG+FyODG/uCAaOaPIGXE9Nj4uOyP6dKMrCXhrvMhk03C5XLAaHZifXRBz1brudpgtBI9hjjgwtxDGzOws6HtqbaqXZ3NHQfjMZDqPhaVluW79+lZEIlmxRhgNVXlWsK4eNX4jiGdB8zR9sPT3DY0Mi6GspbUJwaYGxCIZzC3Oy+61pq4GjXXNcv077xwT6wSD4ChYYvEVHH3vGLZt3IrunnVYioWknb29fXBYIUhnzMnPVw0YnphBxWCH025Fk88FauYDg2Ooqa1De0cA+XwFszMhyRGlj5SR41PTS6LptrTWgRuSfAmYmZkW01ZXZxtC8zkcPfo+Lpw/hU8983Hce89OJJNZJBMZaWeg1odkJi1+/0BNEOHFOJZDEbS1NcDpdOC9I0fx1a/9J/zhH3wFDz50n5hEPR4PlkNxKYPK4EVG3X9w/F38yZ/8G/zxH/9PePjhhyXlyOnyYokCvFSGx2sVhbSUVznY9FEGahyIRcNi6bCZnEIPzS21Mg+MSmcA3/xMGKOjE6gNNqK9vQUeN90fRtk1zy8kkaYpNp9HfW2N7CSTsZSYndu6gvDXeuAwkx4lnUBWUzQJjE5NoGLIweN1obO9XYTw8NCS4BPUN/jQ0uqXeYmsMPDthEC8PvHww8hmUnjxpZ9g/x0H0bd9h6rQVixhfVcbrMQrkADHKoqM11hIIJ5MwW01o729EQwWZ8ZULJIXTIamJu4GVVaXBkcgGSZLS2G1k2xm/IQL+TwwMz2PfDYr/lDu4kcGb4p1qaOzTWiABVoYD5LN5uBwupFIp8RtUFvnh9dtl6Axm9klfn1afBwuF9KJFLwUxmYgmojBbnaIhYtry1/jxcLcvGRrMFbn1JmzSOdz+PgnPiNxA3/3/N/gzru2YfvWTShly3Dazcjmw3C4XbCYa5HMlJEplVR2RyXLnEjEYxk01jegsdGJhYWIVOOjO6O5pR4MtrxyuR8TEzMI+PwS8Er+MHBjEKkCsHnLDrEw1tbWIJFMyPzW1ngRjS2jtiYg45WMxVFbS9qxYWx0VHhZc3OTWCyJBzE9syI+8nQ2KRC5zAAxGqyYnJgTxXLXnvXw+10YHJqVbBTy2/rGIPx+B6an58QixSBirn2mQzJ9OJ1MwWWzwu2xo6GhBlMzCyhWzFKVr6PFg4WFOFbS3NEa4bL6pQ/z0/P4zre/ifvv24Mnn3oYHrdNqu5NzyyK1cBud2IlFkNjc1AChUlzxAygsldX14jwchxLoZC4QNva2qSGwvzSomw8TOYKlpZnUS5a8ezn/lds2bwLv/G5J1Bb70BXZzNqa20ILUUQDodhgh2NjU2yk18JL4kvnLygqSmI+flFhEMr8t729nb5ZoCkw+WA1WHH4lIIdQ3NiEWTMBgsEvNQLhYFX8TndclmMhYPI+D3IFDjE6WKi2+tQF/7+1cp4D9ygU5TF814TO2iKZJ5qDRPkUcx75mLQquyKOOSzXBRK9AGAenQ8sHlZipHFUjqit2iIfxI7qeGYMWAmWwJNhsjolWqF327TIY3S56qEdlcFS+9/Db+w3/8r/jybz+Hf/b5J1FTYxTBx6CkgoY6x2QXARQyAPFEUiLp6+vrVXBWuSrR7GTEXJCST8tOkcGJb4V+4jKsNhPyBKAB/YZGqWLFiFUyeqa4SqCXBtxBwA3ezz7Th8gAGxtxsJljpQOWaBHlTL1h6hPVJF7P3FciwzFnm6AdTMESdC+N0ngdXRBkdjabQpEywYiVWAo2axVOl0v81dkcq2yNCeFSmQgEmDIEXLl0DfV1AXR2tSKVL0kwGdvIOZSU/koVuWIeFrsdWfF/G2Gp0guRR8VgFf8w550foQcBFWEsBYF5mLKiQHQU+AQTYxQSGyVIIk4XyAJCi3Oiwbe2NIjLhP4rmiJp+jKbzJKnTzQtApFwfGkKjCcyeO319/CNv/gL/PEffQWf/dxTq+4ftkWgWikQYmUcOfIOvvZn/wF/9Ef/Er/x2Wfkfl6jzOcqA150c9JzRWEqcAI4DkyDLeSZi89MDqLM0Z/Nmt/K4so0GM57tkDhofqXyyqTZUkNy6qpO5PKC11Y7GVYmV5WJUCJhufA8WZ7U1k4PRaxnHAeiUJHpkukOuIVcKXRsM+4hJHxOWG4G9d3w2G34ezZs/DX1mJdb68gYun7DbMA6pBS6HIhAdml75zjAguoWLmmjBqwCMdd9Z0NJ3aB2aRcCalUXoIO5UEafXKeSO/8KGASNT+SuVZlJbYySoUy7E4bkomsKIw0PXNcy+W8uDgKOeY8m2CzquBI0rfkIhuqEjFNq5r+4fxzXlYiUdkpEqdhJRrFpq3bpBjPyZOXRRD3dLeuYrso7AGi7ql0KCrC4n6qlmA1EMRGrL6S38/3MOZQTNsMDKtWRVGNRFbQ3NgkZXitZrPgLxBPoXdzjyhEHF1tGCT2gXEEHA/yAdI8nyM7QDUNqjvkC/JyLU6FsTYlSDrghfNX0LdhPbZt6UNzc0BceeSuTKNExQaXS0vtIo8kYFOuKHQjgF1Gg4BXUZAxJZGIcQLXARVrRCBGKmo6Zoc0hib3WBGXzp/DuvWtEv1N0zVNz4x9yRc4firVVogTQCaVE0Aun4/uDg6iwkjKsS1Oi1g27HZSGTM5KsK/IisZPPLA57Ft6w589guP4b4H7hDaLhQUwBifw3gP3dVXKpYVLoik0Sklk1HwekyDxHEIc1bvkZQ8bSIUDd2aF2mixm8JZrbWtM75+VWnqSkiuPXvR29yJ0dksI5RAaeoOS2Ln9ZiNguaE7ldqaA4Jf0yxMxm4BYZPgUVJ1BMHoReNRrh0LkQk2xEADI3Uq0C3i+oS1YGkalVKCA0jBitWsTHVON3YdeuDQg2uGGn/5d+IMkyNRPEU0ZPgGkqFBoV+HweeJjXa6gKDCtzZykcvV63XMt3U4gS/1uECVNrSQ0SlGSSNgsDpH9a2znznAAymBWBE2xEUL9EESnDaWOOZlEi5HktfWNkcIRUVCA6BuTLedhMNpSpIhEcxMggM34r0IRCoSgmfYJQ+KStnIwyjFWOlxGMODdqRXO4nmnJWNfdKURLABQyXNL9zl1bxZTM4DcXwRYYAC9Dy3gEwqIZYLMQAKYMm1lBnbKlCkCGKFNmFIoFWJlpUFXoYFYLfeE0c1NwMWBSA93hUypF6QPvYVCh12dDW+sWeLwO8Z9TO+biEmAT5n0L3KVZFh8D8mjNIHoWn0Oryp7du9Hc0iDjbaL7R7te3/m67CYE/H7s2bkLbS0tYn43Wkxa6U8GiTF8qyg0ZjZIbpdSQjk4jDE0EQHPpCBFy1oAn0yaEsAcR9KpUxhXTgSm1WZTULoy/0STJ9GY4HAaRUFUTIjAFQQlIeAGicCAYqkMl5PCXAGAUBDwHE26zLmngsTWGqq02NiwYX23zKMK2gJ27twOq4PBTkpJYTOZLU/iqpZJb0S2I50U5RixEIhUxz5wThlAySWiL0H6flmClj5hrgG6E/hhDi/XCWk6ny/DYlMIhbcQ3rTc5iqVUwVQw1gFzjHvlVg6WfcWUZCsNovQPwUphTWRvOjKK5eqEk8j4CJkNQb61slLqqgRFEoTWlsaJfWTCHach/37tolkYZf0DYciDrOMm4nAJPRDc/0q6DARvOw67yc/4vKW9cv1Wq7IDrOTbqm82umxCcyhb2qpE0GpFFnyFsIul2AhvijheRWbkMBMWbcV0g/nW0M6FFRFQcuRMS9UqhLTYaiWMDE2hM4OVtCjZYG8Mie8gfRRZdCr0ANxI2h9scHqtkgsDbMLSCVVUxl25irKWmJvNZAoI8FbOM+SeS8WViOsUi+rWIhh155N8HmdAixlIrIm41eqFXBNCxsm/Qizqsoxt8sr1i0q3vxwLDxOiyhiLrtFYnsoKC0C92oEU/vv2LsF9fW0WFRljMifCJjIZpGX2q0M/mQgLWmTwZtqQvgcKkkEKysxrok3sGcEpdFghKiAcO744QZAg8eR87JL4HioBfehqPbbhflHIeA/8h06R5dChhNNnF0yAIW+Q0oms9QWFQdYmFZFiI6oR7pAUUPPf5XxnsRDIUrwkLUfEZo6p9FPCCOS9StH2I5kJovQUhR1dQF4nCYBpKGGSgQhEgYnm/CrXLxsEwlQCRClQJBGdMEtbdTewet4D5nn2o+qLKY6ysVKhDOJ9rcyUl0D35He8Z+SKD9Glo7kohPhSw30w7oZhRqJlcxb8LSFcInYxUYrxqbYroKaVQSqDzYljNZCOnOFS2k7HE34iIWjrCwoPE1NVYGrqF2WMCLuHnRsbIlyFwRnmUYjgXI0BigQjNrr+CyOGQPEhPFK0CRbqkA8OPb6mPJa/VOtEMFOIQSqBagsFIyo1qWLIiHiHhRgNVpRKFSQTjE4KAGaorkjYIM5XZxvRlZzvunuIbQvg448XjfcHgaLKUWUSIZkBHKPQGxq81Bm8B7dJIoGGQwmaYIGDgqxzRWwDSHrCVxhow9OAmkIa8tdOsebxKpDzSofHcdK7zabwJoEYsGiRYI7BCNDMVVP2SaDBmlZLDMY6haNCMumlUSjRzJdKk8WExUvdZwkQ8FTJlSqTCgnmpql7BeF+Elf/NC9RZhdjoQIJ80yZjApwSqY4AKCrbJZ9DXAa/X5EYFBEpeOKZxx0a94jIAwVBgE5YugRgxcE0KRMZBMChGm+gJXEL+SbqBaKP8qa4+aZ9VQXUXnDpA7YL6LKHS0bZCu1a6LFgTpF7/5PxFcKUc1iw+Hh3TJj24BEKJYnT+lUEIUZFrI7KLgME+fUMbMPuCOku8QWSF9Vv2l8rZWOJSLxCQnOBYpoagJHAYcKt5C+olFmVWQQY3foylBBPLhmFLVM0q2Ckv4crKl3RxzfsQ6dqtugqIFKhicFwpilWNNWrmFx865UYKb7jW7XfEKtpn/c4L5Xn6ElchPjYo1aFU5qQ0waZGWWd1szW/FX5TCQTP4wlxMhClTTJ0um9rUrXm+olBNkOsTQ1rWLR4mBRHMdnGd3yJCtov/q7Wizz/XIftCGtc/5TIBZZgRpM+TRgDaBWvnTL/nl/39EQt0bVKll2rCq9zpyC5NgZ/oglOd5VCrHTkRuTjYjGrmh795loSg0ybJTGcwslB0BkWeyink4hUzFolafw61ScNqGg2fSeQjWQyUQBr34fuoyclbNa1cPXUt0aojGp3qp+VbJ2wRHMS7Zr8FQ5g7GLOY7IhMVjHSf1cQkA0WiODOnFH3HgdTe/Qx4+5cH0vunFX6BNtIK4aSPoroFLGqESLiFW20mYxwbdlBk4Hb7YTaJToambxBFC3uogj2wOC/bD4ni8DtVrtRIjsRZY3j6XZS868iFU2I3dHj9gnjsbgpiAyIxVilywyzgVaWEnLZgph8CdjCj9Phlh23UqA42lUQtS8eLotbpoqc7LDZR1pAivk8mBJDU2ug1i87MO7cLRan5PHni4qBlUpE3cvDX+NAOpWSQDC7zQW3y60YNZWtalFcJ+wHA+kIIMTxUIuYcKGKudNHx+G22i1wuh1CG/ShMlqfKW70gdOFIg9myl2hjHgiIgzQwuNGC1yOAHJ5smOaZMvwWjifNNNyzKuIxLKgT9PtoAAswKSZrDllBRJUlQhzGRSKWcFF8NgciMeTKDI63mCCw+WEw2ZUwl6jvFgqK4iKVKCrxQIYl5DLVpHOJCWeJF+ixcYqzWZNgGQyLruihmBA1hVPcJctsRzFvOzGWeBDRfMqcyop+UMfKoCipJNBqt27nNcuE0uuWAMUPjYRvKhoGSnwKgaJlXG7mPeuVp7Ci1cKFc3EoqPwWfprqaSUWahJAVaZoOiqVFa7NR2bWxcazI3nGuF8UingiiJIj1jvwFoCyn3mdblh46PYH1qfqZTrjIYdEnhh5c5KpIoSCMb0NJtA2XLclPtIrEsmC1JJFicxifmbaZteL1EPrRLhru9DaAXgZ1UwrH2fKGNcQxQqzPkmSiatD0oJK+WZQQIRxER6s2ht50bBTORDPpj95LhpZm6Sla63Sd+ouGiMVx9euZGuLFG4lSvJJrm+HAMleMkrdX4qGxQCBNHNxWfJhkAT2IS/JrrnGix41WNlbZTds2DMKiWLz+RY8MPNla7AEL2PVqBb0L9UuGgtYh/VPQKtrXdC2qCsuep9qgaC0neVoCdegs6jV9skCopujSIvYFuohN0ytevt0/uv7v3V/fuRC3Sp+kXTekXtQG5tIlTFK11oCYHJ+HHHQihVheVMAqMsVrshzphiDDStUVPVTcwUbhxkEpuu+ckw85kywbe0LNKMVDCTFCjt+WLZpMaptAESp+xqaBYzW1d9Kfrk6t9KgGoksUbT5BESe0VTJEyiybMxJjFBjk/N4t2jp7AYyeLEiQuIxjOoq6nBPXftQJ3Pgad//XE01HtV4QK7WfzVJHB9PEhrwhA0Ihblmh0zqj7QNMqSlVNzcfzlX30XG/t6MM2Um3IJz/32b6I5SBCYioBJLMwvC4AMt9QjIzOYW1yG21OD3bt3Y9um9fj6178hGON79+3Cl7/8KSSiYfzpv/4/MTo8IshmX/3an6KhqQ4XLg/g6JFLsgg++alHMDczgT/9t/8e0RXmfRrQUN+IZz79Sezfv1ciYn01HlgsFcF8/8Pf+7e4cnUAbi93tjkJTHv66afx5uF38Pobr8FsLOJ//zf/Gx579CEZbO580ukKDr38FqIxBtosorbBh8eeeACvv/oafvDCyxIDcPd9d+Pzz35OgIfGxqYwOToFm92Kr3zlOTS3MAOBrI+sUuHCzy/M4Pd//yuYGJ/Bvn378Xt/8C/hcvrxr/6XfyfAI1/4/Cexc/cGyXEnoyOy3+VLV/DVr34V07PTYub+ree+jN712/Gdv3kegYYgctkkPvHwg3jkoXtFcLE2wJf/xR/hyV9/Cp/6xCOoD3jURp3y0AhE4mmcOH0Jzz//PKamR/HPvvgF7N6yDYd++pr4Tusbgnj2i5/DvfccgN9Di1JV4gF++srr+OmhVyXavb7eh//8n76GY0dPYmpyDvc9eB9Onz2FT3/605iZncLR997DqdMfgO6G73znW2DwEOmV62etIKOCQYWOIDw6rYtVg+mfNFlaSM/Mq6eL7NbOnwJRimdUTRIjUTVSETLjyLET+JvvvoBHHv0E3nj9XVmr991/Jz759Mck5Yy7SlU8yCa75CyzyQwEyFECg0KMJV3JRwj5yWVFQUx6EH2cglBTBFQb1PqmwOHyoAxgRp60tQpEIikMjw5i544taKizK5eY1lXBBLApwcI28J3JDPDB+5cRDi3h1576GGr96n1iQFN6GBJp4IXn34HH7cemTV2or/VJdcEzp89iXU8nevua4PJQEVKKA60KtKCxTdks4HCoNst4i8BSFk5a/5V1A1ieA/71v/orPPHYQTz4yCbU1hHalm4WZUHRXXucIwYmWlmLRfioKrhCdEZSPmMuOCjEweC80yjAcaRlifyV7jkerxSrkhmhaEPFr5Df0mZKXsiNmXyE36pqjgozXR3mu8lbKSRF2TLSpaBtTDQFalXAsp2iJNK6qBXAEn6qePztQlXxYuWKsFiIYqe2enwzrQ5sJ/+T51Mh4qCwnfxQia2ykBXlza2dvP4Mjb1ql6qbPiphzkYou4I056P4h1i6KpKLxEpmwUIE4tMW37ciAhHAFNAcfBlrEjjN39rWWISXIiwxV2pCUqZJzN9ry9vpmhn9QSrNQH2b5d3ibjaRSLSpEmGvFrhSDrgDVWZQ0URFairLgCwBKVdJomeFJxKoUpkpUFUfSRSaOVYz35DZ8FnMn2aXGJjmr/Ep5LQ6G95+5zxSiTIagx50d/Ui4LfBbLVhdGwWyUxcostdLjsmx6clC4BRtTRRMyXN61OuiUy2BAJvELu6obFO8oEz+QKu3xzFzcFRrOsh3GcUsZUI4skEgkGfRPKeOH0BwyMT2LR5Ay5euIzxyQUEm7sAkxP9N8ZQX9eAfMmEaKIIIn9RWw7U1WPrzj0ggtZyNIpEOg9zPIsXf/IaKmU3du7cBZvNIwAs9z/wsECphkJhQdFjEY+XfnoY27dvxqMfe0DyibkDaWlrRqA2iFwphZnZSQSbWiRFkAhfxKo/fvw9MTPKktKUGeb0EvBmfW8fYtE4pqbG8Mij92Pbjj2Ym0thaGgUo2MTWFwMob9/AE2NbUikRhCbnkckkhaBTvNkqVIShkYc/qv9Q+jp24LeDbsETrQm0CC54dcHRmG1eRGJp1TUr8OBYpVAPSwXa8DBe+5F18ICPvjglOzMF5eWMTExAX9tQFDrRjpbce89d6JiMOP1N45icGQWB1eIQe6QjAXx50suf1GyGK5cvoG21h709vZi86atqK2vx759d8Biq8NPXnwZYyPjItBJfnS8sNYBI4hZ9vXggXvR2l4n9QTGJ2cxNTmLew1GGYd4Ki1oXkvLy7jjjoNobqyD0+VTlnZRhhWzIy2zTOtyOIaR8RF0dLaio7VJmJ/42E1AKBwT1wFxBcgtSY+0bnj8LskAoAAnAhexFWgFYDU4ZpOsW78R/kBQMjYKhQLiibSUjGXwI/EK9EpgsXgJ7707gN71G9HaYRVT98pKQpSIYLNL2hdZLkmAamsrXSrA3GxOAhTb2lwCZbsSU3yPnEaWdRX46UvH0dHZhE1be2C3uxEIdCOTtmK+UIXLYRBrUCYZF4FTrtgFr8LuAuZDKXh9bgRqiV7WIO2Jx4DYSkECUt1u1gUArl6dRrCR6JKtEnuSStNiAgQbu2W85hdysK6Y4HJb4PURf6KMTNIEj9uAcLiMmoAJHj9d2EakkspqQrlqtQNuP5DLAktLwNhoCrPz1E4IYgQsLqQQbPSsVjnk3sThhMDeGnMEZLLAYaGLCaCiFIsBmWJWTOg+vwmpRBEOC3mTUjTE5adtqIz0j6+WJ6VwpAWTOoISyhTWNJuLa5BWUTFxKCWKNKqENXfZSqHgrAjv1JQa9beaK8WvtWvXmMCVCsL38bmKf+s8nrKD+BB0E4g/XclqkTWUGbqyIJtuvkYUD2mEYOErVU+5FoXv8yWkmdtS1T5KYc72fMQCnU1QQWcyOhJkooS4bvKSK8g9OLbaQd1vJ/fKCTmtrhEdWxPG2mEhIu03J0P/6L/1b9EiNTOXfg2fpLdFVzKVz1cpF6tt0G7Qgyz4563fyp+tCE69X6oXqd6LoJcWG4ww0JRUJSCGE3fdfQDxlAWvHj4GqyWMvp4u7DmwFTVeC65evorYShRFlLAUWcGGvs1gagjR5hjstrIcx3333wNXTYMoQfMLyzh54gwIsHB3ICCoTUTcI8wmgSNikXn4XSYEAx3wOKyina9EEzh/vh+xWAL3P3C3mKFjkTDq65rgDgRE8WDMTGNTvaTtsOwiA/LcXhcefPgRjE1MI5WOoGqwYno6ijOnrmLjhm1w2GxSOKKuNogv/uaXBNaXABqE923vWI/X3ngbBrMN23ftRlu7Dxa7FU99/BGJSF6OxPHW22+gb+MGtLZ7kc70oWeoD+cuXhBIWY470e3oSS6X40glF7Cu615MjFkxN78iIC0HD+5HU1MXvv3tv5G0skqpjKWFWRzYvwdjTTVYmp9EIpZEIQcpTGExWiXLgWVoB2/OweNpFWWLUf2B+gDSqRwcbicYKGd32VVWg/AEBpCVJFXmi1/4HFLJHDKJMjxOvwRZVitJ9LT7ce1CCPlKEnlkEYmWEE4wdUnBq1a57WNZdE0hJEOKLC/jRv84ujq7sWvHJjQFg+hsb0ZLYwt6N+7AK6+8glIhIzW8ueskb6JFK5nOwAQHNvbuQO+mVnh8Pnh8bimpOjE5CLfHgtoaDy5fWAJR4Lq6Ngret8MVkGcIjzOyqAX9xGYpuDI80W9+SQAAIABJREFUNi6ppolkDjX+BvjcjIIuIVspYXByBrPTMaBkhKGYFgAQk92EzFAC63s6UFPjw+DNMcSjUczNudDW2QG73SFY/U6vD8H2dkFR9NfVC532X+2HefsWdHS0CQNm4Zuz58ZgtfXAbLdK4ZPoSgmx+Dz2uzZIOubMZEywEnwZYHSC+e4EdTFgfhHo7nbhytUIgk0KHGRqIoH2Ji8Ovz6CXXuraG7vgYvlfUteZFJGTIfzYNprb28tjFarFIiam87IrrdzvQVz8ymYzG5Ybcw7VxXwBgZzYEneQo5VCw1o7TKKNWvbtt1i3g8tMA2xikQsit372pFM5hBajsMEnwDb9G10YX4uj8VZVo70ghX1DKYsevocYq0ZGorA661DeCmHtg47GluYBgjEQnSNuACTA/EkEA4DkXAZw6MRCSaju2JhbgmdPX4QWrmm1g6/2QAWUCGo5sWzRE4zwWAro1xZxqbNjVhYSApORnPRg6ZGZQHUeSLXnZS11vigviFa5cQGrciPMEbtIiUv5Q8VN0CXgS6SND69+gDdKqHH//CbzPoWP5cAXO3RmrxVFiV5j2Lst66+9TwqHauP0d+39sLVk5qr5Vbz1/B4TQFZc+6j+PmhZn8UDfinv5NN1v//eXfr5/Xvn3fd/5fj/5Rn81p+bv/WDmtfSnNUfjDu0glh6nFJWBsYtcpIdp/HIUhUf/7nf47h0RFks3l8+6//BleuXBc/Nnfu84shvPD9F6UiGR+dLRSk9OShV17He0c/kDKppNtggx87t+1EU0MTvv3Nb4pF4bGHHhEBwfOEmI1Gk8Lcg/WNYuYOh5bxkx/9EGdPnRR0MzJX+oypqTJqmrtY5v7OL4UQS6ZAH+VCKILj75+Hx8MCNOP47ve+h7fefFswm1nvnnjpo2MjuOf+e7B582YJJCOm99j4lFRnslvN2L5jIzZt7pbd0NTkjPi6KazGJsbRf/0Gspmy+IND4axA3DLHuiCIXDkp7cpIVwYHJhJJ8a1lMnn4fQF0tHfB5bAhn0vJdYzEJTOen5lFOsEkRfWhb5Fum+nZJbz445fx51//C3znr7+LmTkWJ1FBRCzzqCuHoeUVLC0SlzyP9vY2tDQ3gPnt7e2dqK2pgd1qgNdpgZWZGvk8mI45Ox/ChYtXEGxsEYhSvjnP+AlRDrV0rP+3ve9+kuu6zvw6p+npnpwTwgQARAYIZki0ZZm7stKWHGrXsnfLVeut2h/8H3B/2d1y1bocamtlUQ5iSbZkkZRtmaREUhADQBJgBkAkAkMMJuc809Pd0731nftu95vhEKREWoC7T5OD9959N373vXduOOc7NAHyejE0NITHH/8h/sfD/1Nm9IvLaXgDVJX0YdeevaiprxHWsfGJOQyPTWNkchzTs7O4cuUyHnnkETz63e8gs74uA0EuiT/xxBPo7OwUzeulJa5eXMbf/M238Zff/GtxbctxMJdguRzKjy9x/MEPHsc//tM/oaa+Dq+eeRPnzl0WWszJyUVMTs7jzbMX8I1HvoNTp9/Ctf5B/Nlf/F+8e/4Svvmtv8azz5yQZ/a73/17jE1M4U//9C/wkx8/J845GHbpvasyY6dNNEmaaJny+mtvSB9QGLEOefn4R2WgeeVSBmde7UeF8HnfwPvvz+LihUGcPzeIoD8GkhQ+8o0f4f1rc1heCuA7jz6F55+fxz98/2W8fGoS/f05/NM/n8LFS5zpNiASrRWB+frrN3DixElZZn777ct4/LEX8fzzA5ib9yJaEcfJU5fx+OMvYGYaGB1ZAdn8Tr74ulCEDg1CtpiWl7147fUBPPHDFzA9w84MyCz5pZcu4tSpd8Rl8Ftn3wP9K3iCfumXuaUUnv7JKYxNAEPDq3j+xbfx1NOvYn7Bi29+80d4+un38M4783j00RM4f34Bjz12EidfmsIbrwN/9a0nMTScRySaRC4fxOXLefzjD09jYgL4l6eex5nXL2FiYh1//w9P4umfvIxoRUJMAqnTwf37K1dm8Wd//nd47cwN3BhI4acnzuLK1bQ403ntjau4eJG27I5A5IfC/jnvyic7fNzv6seN98lq828ttR0O/VurdwnWlw8otUjZNO45ecSkhyNNco+vrS0L7Wk6nZL9Ynrw2rNnD/YfOoijh44iEo6J2RdnZunVtMyqybC1tJiWfammxhZ88YtfQgudVZB4Jw/MLwNDgyPC2PTAA58VUoZnnjmB+sZW1DVXYmhgTFwmkhJzPevFlYvv48tf/irOnrsELtU++c9P4atf+4rMXqlgR0rYUJjEH0B33y7s2XsQV6+cx0unXsXQ9XG0tHdgR9cOjE4M48kfPyvCu6muFgMDgyKgaC8arvKJ7T4pdQcHbuDQ/l54okHhlF5ZgbDAJZNVqIwn5aPS0d6J++57AO9duI7+a0P4xv/7WwwPXsX27S3Yv3+/OFLI52ipYMyd6GRlcnwVP332FKKRJI4e2i3EPBSSXC7LpFbBAQSJh4g1tc25Z0uLiXg8ii984SH09PTg/PmzGB65IWxye3cfxPoaRSldUpA+cxFPPvUkXnvttHh8OnbsmCi4kT726JED6OvrQTBEpcM/wPjwDHJZMoTVY3p8Cc88/TwWl1bET0BqeUGW0BZmlxAKRRCN+oSjgU5F/vC//R4mJpbwyCN/jf5r0xgcXkA8nseZM+dx9M57se/gAQwMj+DxJ76PpdUV/MEf/Hd88cu/gTvu2Cs+y184+Zw4+SD/dkNdp+hDDA6OiOepX/3cg0IaRPrXZ37yNBbm5pCuSYqZJH0pcOWJ7mlHRyYwOTUO8unT29lLL72CHz0+JV/6nfv3YHE+K2QiXe3bEfCsCs0q9zAnJ2awsECa0g4c/8yvCn3y5Uvv4fDRY6hMLGB6al4oPElHylWzpUUq7VXjsw/8CqjISGsYDuaoM8I9ei41X7u6iPcHJnHfAztx/2eOo7omiIuXbuDs2SGMDYdx/317MDIYwvbtQN+uBDq7dmN+Zh2jg2nkDlQIoQ/73yi+rQvXP/ed6ZDl+sA1sbnevacbY4MenHzhKrZ3t6GtFYiEKzG4NANyRjXUk5KUy9sZLC+GsbTAPfg1IURKrYYxMrIgy/x0rHTx3TlEgh3YsbMLNJGviDeCjmyQS8MXzqO1Pon1k2lcuTwrFMdH7zyG1IpPBqPjkynMzntRXZvA7LQPmVRM3MJS+XJlmTNxKpV5UFGRBLcEyEc+NLCAo4eTeOjfPYjmVtK2AnfevQ/Xrt6Q5fWGRqM4R6uHyqokgnSYk0gKC9/5ywH4PEGEAkmkFrll4ViQWA35Evwa/1ttkgr027DnuJ+T92SEfIRCbmF+CvPzk1hanEGeNth+L6qSSczPzqEiEsPnPvd5/PCJH8meLl102r0qcr//0R/9EY4cOYLW5h6cOXMGXV3tOHxkv9hFjwwN49TJk1hcmMPXv/51/OMPHxPvX1/+0lfQ2FwprilPv3Je2PdI9fr6G2fwlS/9Ng4fOoZ/fuopjIwMYWxkCIvzc+LgZH6hCjOzU3jxxbewu+8o7rvvHjQ1JNDU2oLm+nZ8/wdPoKm+QdzXDt64hNTaKuZmFkUTu7W5CbXVNVhZSmNhfhb0i02PS1yp4ARgLQ0899xPcfnSdfz+138X27u78L/+9x9j/77D6NnZjXvvvRe77tiD7Z2N8PmzIB0p6XyTyRrx900Nwbr6JplOPP7YY/jOd74vWsXTk/fgN7/2RdknXFtbBe2Zk8lK2e/9y29+A7/+hc/iyJFD4lGMblPpFvf+++8DP+5DA9exY+c2Ybkidzj7JpNeE23348fvx/69feIlqjqZwNjYOF544Wf4T//x99HZWSuzmrvuugd//id/KYp1v/Zrv4pQJIxkMokXX3gJZ998S+hrX3z+BXzv7x7F7/3ef8ZDD31GFMG4D33x4kUcu+s4fud3fgs7d+7E+MQMvvVX38brZ94V9rCKCg/uP34EX/3af5A2U8v7+kA/KhNx3HP/naisDouTErr1Xcuu4f7jx/GDx/4e07PzwrCX93pw/MHPikkQtyO/+a2/xY0bA/jD//q74pKWq52VVQnkRqiotYqurg707uyFf91xJBPyY/TJH6MiGkYkEoYvmxXf9VzJ4ZYLp79joxP42c+eF0cXJCkKB6j74UUkFAa3QVaXljEzOYFcZqecv/nmm2hrbcT6ep0ofPK5oBkCFcVoV70wm8XzJ8bQua0a3K/ev28fqiv24fKFCUxNAivLa8hlg0ivmT3WhoZqcQTD7QXqA1QlKkV5juaFZm8UaG4KIBYl6xrQ2BhGV9d2GYycO8sBdTe+9NU+nD7dgL/9m78TDvWeHh/WVqmkS+dBtIdOiIY3HSdFwnHZKqDG9VtvnkVj/TbxfXD2h2eRSMZw5eo4OrYlsG17CxIJ4Ne/8Hn8nz/+Kzz0+S+jvbUedPN7x677EA6Ru5xWFyQ/yotPbq5g0BqDbaOdPk3nVpbJPe/F6moeszNLmJpcQV0LdYeyiCX86O3rxsxUGm++MYlwtE4GG3xO47EG8W5Hbo3qGsh7ODa6iOmpWayvkYs/I/mLcpxLw/s2/JSWXZV8Dz/88MNl1+rbrMEc1cuej6PIwZmCx0tNTJ8sWb/f34/62lrsvaMbe/fuQJz7tDkPgoGQ6BXQ1erYyBj27b0D9A6WSacRr4ijt7cH/e9fFj/L7S2d6L/aj8bGWhw5stco6NFTm8x00ggH86Jtu3/fXhw4eEBmYQF/UFwY0pHLPfceBukoJyfGRfGprrYKu3f3YNuONnEeEQlHhKltz57twtp27b2rICvV9u3t6NvVjbraGkxMjAmBTXV1Bfbt7UNv7w6klhZBus+Ojla0t7Uit57Do9/+Nnbv6sM9d9+Jhoa4zHrWUinQhzFXMMhV7fXm8Oabb2BpaRl0vNLX142DB+9AX28t6uqrUFubQEU8LmYx01Mz8Pr9oozHj9iV967IEiM9UvHv0KF9qK1OCqc293APHjiInp5uXL5yUcg4qqriQrNLwfXuhYu4/n6/2PdSiG3rapG60LEGhU17ez1aWmpFqbC9tUnMkcRhTI4uXaewq69PMKA72uv91xGKRvG5zz2I2jr6DOCMMIloLIJMOoM7Dx9CLBrDm2+QF7wVu3bvEkKi0dFZvPrqWSGRufuefejuJX2lD1euXBNe/Hg8jL37urFnb6/srTc1NoBOci6cvyBbHlxJaW5uwLZtXUitUfEOiMT8qG+sA912Mp93370kS/vNLY1obmnBK6dew/DoEI7dfRDVtVVii59KryMQphngKpoa6rBvXxfqaitQ31iBYDSK5ZUF5DN5dLaR0jaCYMCH3Xt65dnev3+37KFT0Y3WEqGAH319fdi2fTvY1z3dveAzVVOdkH38htoEBq73i//w2tqkvMGcoc/OBpFerRQefgq64euLyGWC2LEzLDPP2amMmLZ2bQ+huqYSkVAUq8vrwjHe0xfHxOQamhrrUFvrx/zcMmqq6QI2jmiMA8kElheBuVl6eYsgmwnIALMyQdvjPNo7kkjWGvrkxYUs+nrbZIY/MrImHrza2xoxO5tFU2MCc3M5RKI+GWzQQUhNdR3qG2oRDYeQTNKnQgVqa+JYWcwivx5CspImnF5cOj+F5sZWtDSRUnYOnpwfiUQF+vo6hZRlfnEWHe3tsiXBdrR1BBAOx8RJEHWHdvY0oWtbEBXRJiyvzCMaozKxB2urQayl/IjGajA7vQCft0Isja5dncTyYgBT42m0tbdi204yFlZhfHQeXoSQqEigKhlE27YofH6arxbnhLdaIew2+6zfkuqoQL8lsG8sVBRC7GatzKeoqUmBbvZN6U6yo70NO3dy/zUG8gnv6Nope7eM1MoPZmUc27Z1IhajT2S/aJ/39u1EPB7Czu7taKxrQmNjA3r7tqOKS2ohjwg5aqlHIvSpPIEdOzpw6MAhsYXlAINVGh8blw9HR3ujCGby1OdyabS2NePwkb1oakzKbIruPHf1bkdbWw18niyu9w+gpakBXV0taGqoEucQlfG4kLeIED18B5obqzA1No6G+jp07+wSSt7xsQm88847OHjoII4c3i/MaDQ4oFVDJp1CRSwO8s1XVtLdIzfygKpkJQ4fPoCWJnoM4xYFTUxIF+tHZTyB0dFR9PV248CB/YgnIjIgaW5uxK5dPdjd1yNuaGuqkzIDbWlpBd1tcjAwOTmGYNgrH9BEIil7+zSPHBkdFT8DO3d0Cs93NpMBqSubWxrQ0FCD5uZ68ZqXJ5OWh4x+pC/NyyCroZHetwKivDgyOoy+3j60d9ZKfdfz3C/PizOg2upqbOf6cD6H+fk5dHS0Y8dOusulZi0ZFL0I+PI4crQPLa01kj9Nm7Z3teHg/t3o7tmG2no6meBWiGH84jZGKp0CLSLu2NWHxvoqBMM+g8l6Bvv275O9/qXlZaRWUkLw1NO7XdyM3hi4Ll7Djh07JLN2zgJbW1pBnoGR4WG0tTegualeFEjpZIlEKSSbIRtae1uzOB3Zsa1NhBhnxp2d7cLd3traBnKSc4WGy8+xihiqklWora9DY0O9DBS2dbSIFjxVwbs6O2SJn4NgmlvNTOdxrf+GCOJgMISJsTnxGNjUFMZ7V4dw/dowQhEf6hviaOtIYnpiCWPj42hrq4U/EBLefw42qMVMDoBoKCiDQT4/szNzYkJKDvnVpQyymTwiMY+4WE6tkmiE7JB0j0o76Lhsq8wvsE4LshTv81bKTJ/bPRwA0Jaez9PE+ARCQc76aQaXR3VdJWZnpxGOxsT17ODQNMZG1jE6THM/cpI3IhLxIhJNCAVuLB5CVVUYmfVV8YJWQVY2jxeRWAiJyoBw2U+Nz0i/1tdHEK8IiP/za/1X0dneJnSqYyMz4l2OREKDg8Pw+8JYS3kwPDwi5DFccq+qjiJRRSskL0aGplERiYtiX6xiHdt3xkBnfOYnayVGK90G6fGWIHCL7dBvSZtvz0KtQLdHahOTbmbdh9UUZxlm6Zk2tlR9Sq0YIo/VtRXQXptLhnS2ksvS3pJsZwGhwFxLr4gAq4hUijIcOd4DQZIjmGUBKjotLafgya8hEuZemWHOIlnIes6LyeklnD17FmPjA9i/fy+2beuWJX1qCZFPO51exzq5koVhjKQVGeSzGUxOLIJ73TST4480n9x3pQIZ96cpeLlvnU5lZJUhGPJicXkVJ196BVVVdSLMqqtjRo8AWVlGJMFOMBATkh22lT6/U6mUDGDoizocFDsZcvmJSSNNV2inyj1pmvIFwpxN5MWDk2Vi83t9ILEVP7hkjEvEE1I3MsidO/8WGhqTYjJHakzmtbqSxcLyighdtp97kWuptBCHGFMZzsSC4hyFREA0w6OTDP7ocYu81CSsYS+yvFg0gRCpU8U61li3csuFvNocyI2MjIpbYM6muaLBWSnv0+cANa5r6+KyukNqYBLLxENhceYSjVF7XYoVVUx29+zcLLLcyvH4EAskxL3lOjKglz1fPiIDFtLPzi+mkFk1/ZOspjlYFu+euyDewg4e2Ieq6qSQINHklLTgglsyKgMMWoRwBrie82MtkxP+bnKG0x48zWVhUtmur8tMNy978WnBa21lVZQqudQtRCEBEvI46q8+IBKiC9Vl2d5g6MrqmphVnTo1gLHRVfGkB08IqeUsAkLXvCiI+kGHR2nj9S8YQCbFPjF0oSTIoca7L+AXzIJBQzVNrXPOPDNZsg/SJNWH7BoJp7IIBA1TJfIheH1kRzOc4KwT07GhxHc94xeTNxLK0GRKSJTW6NM8gLVUHm++1o+5uRQS1QkEIySamUNNXSV6ezswv7CKZ598R8r9ytfuQ7Qij6X5BfgCEaytpBGKRhyqYbP0Tb0CPlKGdncd/iCX/VNy5GSBtLsebwperx+e9ZhsH/F5oDUNdTPYv7JNR1d6njXwmeBAlAuGxtwriJWlPOiuNJtZQXVNDvd+hoqbpBCm7k/xp7P0Iha34kwF+q1A3VUmXyRh2rKC3N7zGFt3GmCJdnHGcFTTxpczwoAvJDNovnRZh1uYThU4I+PPLuMLpzXN4fgJyJCelff5USKblqH5FHIFeYmZ0GiPmurw6+zBwtIaBof60dTcgGRltUP8YKgxWZbYcHJlQZj31mS/EaAAJNED2aCoBW8EBCttmLwMXSg/fmw/GQIz2ZwoRFXSoY3Hh1BARIOYQbE9JHaggxXWjSsIWeHX54eJ/O8h0SnkVgVPKCDFHAX+ghY6Tb6EGMhDZi1jTbDxc1RkAaPwXVlZRrySH27WvUgqwboQd34UeW5XWGRVgyQbFNde2p+T6zpk6uyYnbGuHq9H2PS46sDGMJ2l501nja0u12fMdkgeo6PDoJc8Kp8Vfs7zInUgNSiXKoTr2tzg3imDbP1o5+wJ5LBO6lGy/5FalvX3cnDBiHSXJv8jm1sHqYqoIEXtdvIj0OMZn5+qBN1FUjATQ6fP5YGjApvh2Tf9ZKhtmZ6DELZR8nKRerBuDCflaoC869SgFz4GcpUXe4b20kL3QPpNPg2kmfWHsbiUw+R4DulMQOy42UUc05FcjCaHXA3m485rCrz0OhAlyQxbzEFT1pDQcL+ZWHCwweeUdRLyGY4PCSf7Pw8x6aIFB18REq0sy969MWWi+aZoiZPtj0Q3Ye5hm3eW7ee2BgexXFWgfB8fMXohrGM0BizM55Gs8qC6jg6kgOvvcQAIHLmLhDAGO+ZDNkHJh45I2D6fiScsg+I33mBF+3Ly2rMdbBP98XIlju7dWSbpgtl+/qjSwP14llcRA9KOAyg6oOFEgV+MeMzUnRYGrG9rq8lH3jMC5vxUoFskbs1RBfqtwd1VKt82K0hdwcLTLG+icC8XXxm+hQ5lGJPJDRPPCjJnXuNkxnv84+zUnvMrxYRGeJuIztudL+6JSRTHjtlhYCwY3jFNsU7mgyj5OFzVIiCcGnzogW3k19FpqxFFrvKlDOdr66qvibe5LcbjVbEs3ndwLVTUhJEsxv7kg82LQhx3W3jDlmOwMmXb1M5gRvi/zUeXgoFEQT6fDB8MF3yGFJnOfQ9Zp4zDEAo4GV8xU6dKPJ1fWkWsIiKrHxRe1Ivgh5MrM5Q8rKowLJJUY926tXMGcU6zKYQoMPkBpoCIcXmUE2WnAdaDYSafFu4DaugbwcqSzMCGH34q+snAw6mglO0MQkWgixUGbaQ58+XMjthwpmuY4XiVFbIQimLWnf85/gMc6uQixkVcPfK8Fq9lii85MIyFmP5gHdgkhsiR187AZEM479tBGOM7OEgJhcSu8tz52HQ8isJqsbxCCml34cpUhpfucFumPbpv2zBbF6cfZSBjw1zZS2PZTxyLbVUGw9zpnDgyALS3bDqW7ZRH2bwhP6cMDmgEs80m2zYPd930/JYhsPHrecuqoQXfDAHzieUHzH6tndiuD9fGezaeIyXk48cw/tkvB/Ow93luBb6rJozqzKI2l154jxnHXsjRueDBfc+VrZxK3u7ymY2ZfW+MaksuxrVZs/5FbDamMmU4aQr1MNdODYtQFAKcPDZfb5G1DaJQ3vBzZqIUjhSE5AIfH5vBiZ+eFH71puYklpYXQN/se3btQizKvXCDFT+k03OLOHvuPDq6toPKU3NzM7j7nmNI0iGM6ICbvjWrOlweoHAvem2jEOdsi0fOGDkTPPf2eRw7th0NLRHDb02Xp2tmi4ZbJVyhoZc2moAJD74/KLM/yYvuS9nBhvHYzLRdPgwIIlccsrKywO0aCm1D4sH0FBDEYY37vV6PCETu2zKMM29qy7N73D8Dv32GP3jHHcIBBGOyG+S4+ZqsjDIYct/n6oztOKYi/adxC0pHSVIfruJIvkxtZt3Cle7Y45vyGGLLd+KJc1qzwmDKpRMTp+c8XNXyihC2pUvZ0iAbYmIXXk3H22Gh4+xL5Qy8TfvNYE/qR6dRhXqTddO2w7aftWJMOtHlChIHBRx8GVeqxfaY+Kya9Cafa+kY5m7eVTnRf24rBFSg3y7dsaUQsS85K2leJPPpcgnRD7xcNp5t2FZ5sDCn6wvCjh9W4xL1A19Ym5Vz3DC7sXKbI3u57ypvyzaZTAqrdEwks3RXug3lFVcjJLiQp43P+64EMtt3XfNUytiIWSFGIb9CyBYntiwu49tzRuOet/mTpWIRZ2bpmkv7xPP6jQGcfuVtvHr6DWE48/nbMTgyhGBgAj3dfbL8mXH8c5MNjuQ8NCVLZ3yYmp7HamoZ6ZQHubiZ23LLgQLbshdS1opQdPCnoB64vgRPwI9oOIyZWeC5E2fQu7cJdd5I0fdXyPh7Zz7Ub5Dl5uy6uLm1y84UyMiRyMbwiFsBzfI5kKFvINEb4EjE8dJmHZtwWVh+zhYE97cpRBkuJmGsN7EXob/FQE62fpw8eCg8X7zgQK74Y4+w2ylwGF44Olsvch9+6Tmz0uGaocvzIg01fZsnux/zNsKa/S3pna0VyV/yNULaXBsBZ8rJiLA04WariyKWltvm6OTnPJbMxf34mpET17kJIHPkkX3PoZLZSjLvqR2AsJ4ccrGmvG9SFcq39S4czWCGzqBMfU0N2ObiNXVwHJe9Uj7v2Bm6OTffI35rVIQUn8Rbf6a9cev7YOsaFJait7ptX6qb3XPi2K8F33D5FU42CkJ7m0dGYTr+8dyVpJCFzddJZy/NcOLD6mc+kuYTYhJuztrJ7sMPtiCb0F5vlYJxeN/G3SrOR4axLWzV5jYxzHxATRXMUjg/yDJH9XpAHoDHfvAEXjvzNo4euQe//tDnkaiJIv3KGmam5zG/tAiPv9IoJHm9iMfpqz2IAwcO4eVX3hKK3Z7ubsTjEeHnJh1tLBIBNxdoCpfJrGI5tYhILCyUswF/GCsp4LvffRbhWAXuvfdXUF9La4YaLK9WiOOQlRS9c/nEL/3SHODN5cRrX2UcSGd9SJOvvILKhIYTPJUyZCbxSuMWlHSrwYAjL6u1AAATx0lEQVTZW41WkFjF7NlySXZxAVgVO2gqwKWQrAwLDz21u31hL0an1hENeFAV98r+rvUqxj6itvjNuvKD+NuOYx8YfQG7JGy62wg/PgAUdvyZfzcOBmwucrQVcJ4Zu/pjB7DF/I0gs4/VxqPjY0LKM8+MGQQat7zFejj1sWW6b2yoDPMwz6Atp3i9MdyUY1etnPw5yHHKKBwlf943eRt8HBwL9bbPsxPZHhxszDvBwK3eDRtZj79sBFSg/7IR/7jlydu7afbJtM5bbb8DxZf842bMeJvzLb6UhffVluXMeBnDzDHM58R+3Gx9zIvNWPbHj4X7x3tmWZKhZp7iuv9hDbLhrqgbTqV+Tv1lVlcsV9pSuG9Tse3FODa0eNyqDR8W32g2G/5pztQ5Y6UiIHOjCdAwhkcGhYL2rrsPY88dtBfn7PoQZmcWMDU9iud+9iLOnr+InV09OHp0H9qakzhx4gRamjtx9coFnDn9Ih76978hTH2PPvoddLS2YN++PiQrIxifGMKZ107iV37tc7jz6F2iqEWB+/LLN4QMpHvHOuprqaVVheEbIVx/fw2Ly5fwwPF9ePHMMOhic3p8RAh2Du3fh4uXB8RWed+BvaJM9cyzr6CzvQfX+i9j36EdQrbz3I/PIRquwdj4CO4/vgv3HY+KJy8683j55XG8fnoe1/qH0drsw549u3D2nRHQgU5tG4SDf09fI377tw6LZUHx2Smiv+HM9r0zO7c9I71RuOe4GHTPFKXjGdtG2ni6sQzrV3xDqCOonA169y3JkmmcQFuE856YZ6uoF1J81mw5Tis2P4OFfMyM3LyjTj6Ma59tu7IhgtTRp2FVbH7Mh9sJolTLC8c9mn3nbb1l5s39jq2ebYa5wtk2G89Jz28Bf2ZQ4GChh1uOgKvXbnldtAIfEwHz7vPDYD9xWyX8sHvOS74picnTBvIjYPO3R95z5Wk/DJxdOUuBRuSbT4F9sHg0f2bfjvMws8vnfBOZj/vPVsEebTn2mscPhDmlOeFsi21P8dyGuDP65OeyX8yPXY4zMw5TTCU461lYWMLSwrIIzM6udrPcnKeGcCv27t2Fjq5tCMWr8Npbl/Dj517ESy+dwezCPM6efVu07YYGB3DunXcQj9I7WT1OvvQq3njrHKiDvq27B/sPH8Zv/vbX0dO9G0HuheeMkt7ych61tc3o6/WL1vL4yBIefvhRnHt7Bn3d+5DLACd++g5qqltw7/EjOHLnPtkif/HkO5ie9sv++vv9wI+ffhczMxGcfPl9nDs/jstXV/GT597F0koNXj09iWefuYTBwawo3RHdTCaGs2dnMDCQwb4D96K3rxY/ffYcLlxYwvAQ8MIL13Du7IhoTnOVnnv3N/19oJ83x7bp+RDymd18n9cMtE+j68GQ+FYR1ApMd3qmofR03gV5H5z0Wz5KTl3sA2cFoDvLrcLsfVt3ieOuj30XbcQtjh+aL+vECjl1s2VIFuat3CK3rYNs+wsQ/pzpt85VQz9lBHSG/ikD+vNnZz423B8r/hyxsNWHg2EbXsxiKnO2MZ/iXffLbZYoC1LPicQYpjb8oLjzsbmYu3K1oW5mJmGW7oovOs8KM3mbhfu4qS0my83lbqrrB9ruqpM778JnzNy3KwKS/AN5bEq4+dK2dUM6V7lynzdJCJQzPpbhRzJRg6pkLSbH+3Hl8lVUV1ejMuETMhMun88uZjE4PIPGlh0I+z3whYNiM0xb32RlBTy5PPxeL4KBACor40IEQpa2eKISsUQMvmAAE/TwlYshHAyImRmXymnrXF0XRGWVMVuKxRKorgpgbmYN/e+lUBkLw5eLYmlpDYfuDIlr1IU54O4H7sAbr97A6Jh5xqLRangDEfiDMfiD9CJmlOoamkLgvVCoBkuLfrx3JSV2/rGKCoQrYmiMhnHwbi9ICBSpDMHjj4h2fShch1CktiBifF7O/Gx/E08z1OOZgZrCzIWzu18oYAR3u1lfSOTE4qet+EQXkppu4vDDBNHBC/PZ0Le8ZepjIjl1FKHmro9b2DrxbT6FozNoKKwguNJLHFf7C/VwnnmpPwNzoM1+8VdMI1nYetn0EsgL/njBtA4W7mCG8bakE2M+sydu4zg5FA62nEKAntxuCLifktutblofeTFdMPB6c5jrdmEkviFs8wW73MmkkJd5DG72MLhSmQwLaZ383bME54OwMYrNgaEcMLjrZZariyH2g1UM2XjG+04c5uPKywyMiulZqhXmG/P4Oa42NuQDCUV5jHFoQ8W25YxP5tamVuOAprkBr7zyCk6fPo3LlwYwPDSO5eVVcUpz6cJFoZ2NV8SECY/rF8FwBOksXegmxelGJk37ee5Lr4iGfDq7hnQauHrtOn72/ClcunJdXIeyYrEKoL6hSji86QGM8jIWrcCDDz4ovN8v/OwNzM4ATc07cO7dqzjzxizm542f7q5tXZieX8HMDJBIAo0tzdKcjs5taGhoE9tqusZlV8fiUcTiSVHOGxhYxJWrU+LilR7l6CY0nQVCUaC5rUH6amacJnoJRMIJaQtn6NJtxK2Ar9WxYJgjbETobOzPQgdIOtPDhbANJ7z3MX6F8j9m3I8d/yblO3mYx9fZrnEwMWHExwl3qmVQsNtWN2s3E7AAG+cm9ZCoRXwLCDC5baf73S5E0JPbEQGdod8mvfKhe1H2pXLV0wRt9ZJuEVZIv8U95uncL0QrlLMxvllONjclrjsBzwsvvZ1dOBkV4rnz2xSnsFDNNDaePW7Ox8QpZFs4MfHcODKHTbedzG522FSujfphGXFV1k4Szea5Q5QDxCuD+NKXv4CmpkZ873vfE877Hd07sXfvXrS1tQmHfcyfRWtDApnMGkJeL7z5KGpqSIFahXhVNZJVdZhfXEC4Io7uni5xvUoWMA4epiamcf7iBWzv3ib+x8WUzQ/ce+/dmBzL4O3X6FkMiEYr0dfjRTZdC/rPnpwEjhxpxR//ycsYnZjDnccOoXtnGCOjQGdXH5ragEQVsPdAL1LpBdx9zx3ipWx0FEjE6csdaG5JiPc5DgaGBrPIebPo6gTqaqoQWvEgtQys+IH77j+GKxemMDoIdHf0IRk3KwkUIeu5LEJeh85uwzNA0Df2A8vc2J8b72+Ob7utcPxA/xkGw8L9m55sLstGdoc75x8oxx3Hpise3c9rMdSebUzLK/seFotxxSkGuvCz953jlnFsec7RHadwbvP5Rd6pTfnr5b8aAkos868GrWZczgjI7NNZRxgfn8O5c+cQjVYgEqUjjiZUV1fKknf/tRuIVcaRXk0hEA6ho7UJV671o6u9A+NT45gan0Lv7l7hQj/zxpuIRyvQ0NyIuupKjE3M4ep7N9DZ1Yq2jmqZgfdfWcaJ585jatSHoD+B6toYZuamEI3GsLSSlv3uRFUS8XgA7127JHztDU0NCAdDWMuksLJMetIKeD15rGXSYivu8weRrKzCwuISJsdnUFNbj5WlFEJhP2JRYGV1Xhj46Fd7ZcmD1dVlVNf5EY74sby4jsxKAIszfnh9GSRqZ/C7/+Uu1NTR7I120JsJgcr5qdG2KwKfDAEV6J8MP01d9ghsXq40Mxkr0AkPl8tJo2pssB3GOAp7S63KOM52MSdETCu23pz586IwSzKncl+Ia8waregpeNeRya1jdiqL1WUfAt6QRCa5TIh0ng59KE3OOMFnvlyez2eNCdp6Ng9fwCMkN+RSz3P2HA4ga2jnsbZq6F7JPss8yX+/ThtzZyubbSO1KvPndu/8Ajnj6SAnKHSlQYcCNpNOoa0jbCwBPDmhei37R0gBUAQ+JQRUoH9KQGo25YrAzQW6CDwqYdtleQemAkmLQ/jBYYDkxH+4Db+ehddnyFAMs5e5bwhG7EKt17CtUa7n1+AVthny3XM928QndSjrQCslhpNVjqZz5PmmEBbVMWdgYetKgczdA3Kc85x/VLazZDaMxzD+zODCicNiyVu+aSOPZZFjnZGZL+tAIhv5uQYrTogeFAFF4BdEQAX6LwicJlMEDAKbBbobl41kKXRWQ9Y1+6Nwo+mWYTbzYj1PByek6iRLF0W3mZGLsxQvnaVkQO9wNjyXcyhMnQC6a/WIpHXxk0phzihhkwDmzH6DcHZWCQoFMK2NQ7e0FMTugQnLLW6tmmZZZTcnrQSKOTddybLtm7heN6c3uei/ioAi8AsgoAL9FwBNkygCRQRuJtDNsjQpT90/knjyJ246XfcMKU1R4Ns0QpXqysK46eRdin2P+NT208uLZJtHzkMnKSaffC4n7mYpvD30tkJnKeJpz5y7yzTl0DOeaRPpbPlzC30JMNV3tgJy4rLXax2t0D2rpDGkJZKFVMWYb+WyfjO7t820R8lY/1EEFIFPgoAK9E+CnqZVBAoI3Fywi8tPZ3pbdDHpmO9RQG4l2DYITlOQ7LXbuI6QF6HsZCBJPKTxJAWtyXad7nVl5l+kQRWXuR4OB+wivpl6W49ohWY5J1ao21UG+o/3+WQ4UXDFy6jU1veLtxlWjkx6ZkDApku1xRsdXQanHUcu1HK36++bS9VrRUAR+HkQcI37f55kGlcRUAQ2InDzV8nvp9MPj8zKN6YzUrfAryIKcY4kpwS0wptBMst2wmTfnCsAdLXmEZeXdNtq4ntFCY8XFOHG4xYzKtaRzmN4l4LdDkVMcsNgzjqSakT23ZnSSzeoORHitCG3fueZJ9vmTOrhD4TEHJ8DA/mPxTrL9OKfO5eH12faRz9u+lMEFIFPDwGdoX96WGpOisBNELBic3OUopDdfOfjXDui30S1F3YQcNMMHKY0GQFw6d7s9zMps7n5kSsA/Dl1d3yHb1Xc5labFAw1d4x63yfDYKtyNUwRKEcEdK2rHHtd23wbIbBZ5NmqfTwhx/k02eVEAHPm7PgTKQpk574jdOU+4xVEti3PmdzbSf6HHq0wL6ZjVszXkfKuAQGZ39iOzW00AwhXDnqqCCgCnwICOkP/FEDULBSBj0TAzp43RxR+7M2BN7t2C3o707XS1HHqIdPnTffyztjdRmUR4pHLSXOzIt33Pqy+lilQ8nQnsALdAsD1d0d3wEzz3ZH1XBFQBD4BAu6vwyfIRpMqAorAL4aAfQU/ztHGsSW5rykwaXdmBbmNw2tHmFqZao8iWF00vFbAftTRZi3HdZeDFXvDFuCuH+9x498R5ry00WwyPSoCisAnQkBn6J8IPk2sCNxiBDYLRXttZ+l2Ru2eobPKLqHNJLz8eY9mKd3x0mXztwMKmbG7hLctz10/mc3rrt8tfoK0+BJCQN+mEupMbUqZIWCFI5ttpbEVnALFphmyvWePnwpczMyZ5bMOFOSSv1P2VmUxzA40ZH99Uz0/lXppJopA+SGgM/Ty63Nt8aeKAJe0b/b7CGHlFsqbs6HQEwF5k6NNUxCkNqB4tLJ+Y1Gm3pZEtjAgcEem4P2I6415Fif+xdItPlZ5r6hNb2b4H4FPMSM9UwQUgY9AQAX6RwCktxWBmyNgBdaHxfoIgbVZItpsCjNYG/BRR1POh2VXTG3szm2tRKB/dKJicveZJadzh33gnPi4MbIlm+NWE/gPZKEBioAi8LEQUIH+sWDSSIpA6SBA+f3LFaRbCfTSwVNbogjcLgjoHvrt0hNaD0Xgl4TAL1eYs1F2Vv5LaqAWowiUKQL6ppVpx2uzFQFFQBFQBEoLARXopdWf2hpFQBFQBBSBMkVABXqZdrw2WxFQBBQBRaC0EFCBXlr9qa1RBBQBRUARKFMEVKCXacdrsxUBRUARUARKCwEV6KXVn9oaRUARUAQUgTJFQAV6mXa8NlsRUAQUAUWgtBBQgV5a/amtUQQUAUVAEShTBFSgl2nHa7MVAUVAEVAESgsBFeil1Z/aGkVAEVAEFIEyRUAFepl2vDZbEVAEFAFFoLQQUIFeWv2prVEEFAFFQBEoUwRUoJdpx2uzFQFFQBFQBEoLARXopdWf2hpFQBFQBBSBMkVABXqZdrw2WxFQBBQBRaC0EFCBXlr9qa1RBBQBRUARKFMEVKCXacdrsxUBRUARUARKCwEV6KXVn9oaRUARUAQUgTJFQAV6mXa8NlsRUAQUAUWgtBBQgV5a/amtUQQUAUVAEShTBFSgl2nHa7MVAUVAEVAESgsBFeil1Z/aGkVAEVAEFIEyRUAFepl2vDZbEVAEFAFFoLQQUIFeWv2prVEEFAFFQBEoUwRUoJdpx2uzFQFFQBFQBEoLARXopdWf2hpFQBFQBBSBMkVABXqZdrw2WxFQBBQBRaC0EFCBXlr9qa1RBBQBRUARKFMEVKCXacdrsxUBRUARUARKCwEV6KXVn9oaRUARUAQUgTJFQAV6mXa8NlsRUAQUAUWgtBBQgV5a/amtUQQUAUVAEShTBFSgl2nHa7MVAUVAEVAESgsBFeil1Z/aGkVAEVAEFIEyRUAFepl2vDZbEVAEFAFFoLQQUIFeWv2prVEEFAFFQBEoUwRUoJdpx2uzFQFFQBFQBEoLARXopdWf2hpFQBFQBBSBMkVABXqZdrw2WxFQBBQBRaC0EFCBXlr9qa1RBBQBRUARKFMEVKCXacdrsxUBRUARUARKCwEV6KXVn9oaRUARUAQUgTJFQAV6mXa8NlsRUAQUAUWgtBBQgV5a/amtUQQUAUVAEShTBFSgl2nHa7MVAUVAEVAESgsBFeil1Z/aGkVAEVAEFIEyRUAFepl2vDZbEVAEFAFFoLQQUIFeWv2prVEEFAFFQBEoUwRUoJdpx2uzFQFFQBFQBEoLgf8PGpC2dhf0eqoAAAAASUVORK5CYII="/>
          <p:cNvSpPr>
            <a:spLocks noChangeAspect="1" noChangeArrowheads="1"/>
          </p:cNvSpPr>
          <p:nvPr/>
        </p:nvSpPr>
        <p:spPr bwMode="auto">
          <a:xfrm>
            <a:off x="410633" y="7938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6" name="AutoShape 6" descr="data:image/png;base64,iVBORw0KGgoAAAANSUhEUgAAAfQAAALDCAYAAADjQfICAAAgAElEQVR4Aey915csV3bm94s4YdNVZdnrDTzQ3WSTo+FoRiMza+lBT/pztZa0qAeJDxpyhmyi2UDDXl91y1f6DHcitL4TlRfVaJhugkQPgCws3KzKDHNin3O2+fa3d3r/+/85blj/rCWwlsBaAmsJrCWwlsAPWgL+D3r068GvJbCWwFoCawmsJbCWgJNAUNf1WhRrCawlsJbAWgJrCawl8AOXQNA0a8T9Bz6H6+GvJbCWwFoCawmsJUDg+2vUfb0O1hJYS2AtgbUE1hL4oUsg8Dzvh/4M6/GvJbCWwFoCawmsJfCTl8A6PP/JL4G1ANYSWEtgLYG1BH4MElgb9B/DLK6fYS2BtQTWElhL4CcvgbVB/8kvgbUA1hJYS2AtgbUEfgwSWBv0H8Msrp9hLYG1BNYSWEvgJy+BtUH/yS+BtQDWElhLYC2BtQR+DBJYG/Qfwyyun2EtgbUE1hJYS+AnL4G1Qf/JL4G1ANYSWEtgLYG1BH4MElgb9B/DLK6fYS2BtQTWElhL4CcvgbVB/8kvgbUA1hJYS2AtgbUEfgwSWBv0H8Msrp9hLYG1BNYSWEvgJy+BtUH/yS+BtQDWElhLYC2BtQR+DBJYG/Qfwyyun2EtgbUE1hJYS+AnL4G1Qf/JL4G1ANYSWEtgLYG1BH4MElgb9B/DLK6fYS2BtQTWElhL4CcvgbVB/8kvgbUA1hJYS2AtgbUEfgwSWBv0H8Msrp9hLYG1BNYSWEvgJy+BtUH/yS+BtQDWElhLYC2BtQR+DBJYG/Qfwyyun2EtgbUE1hJYS+AnL4G1Qf/JL4G1ANYSWEtgLYG1BH4MElgb9B/DLK6fYS2BtQTWEvgBSqBpGvT/+udfRgLBWpj/MoL8qV5ltX48z/tKEaw+/8oPga877+uOX73/bdddHfenfv2651uN/+s+/0PHvbrO1x3/dddfnfd1n3/d9dbv/3ESWMn56876Nvmvzv+641aff931v+v73/W+X3f+alyr8a9eV++vXv/Q81fH/7Gv33b9P/Z6f+rj1wb9Tz0DP5L7f92G/Lr3v+mxr5/zbRvu+rHfdM3/Vj/7ruP/U5//36pcfyjj+kPn7+uO+7r3v6/n/673/1Of/33J6fu6T/BtCvP7Gsj6Pj9OCfxz1tcfc84fc+yPUcI/9ef/Mc7pH/NMf+r5//L9v2ygv/z5l5/t2z7/8vFf/vu7nv/l6/3Q/w58f51G/6FP4g95/Nc35JeVwQ/5udZjX0tgLYG1BL5vCawj9O9b4uv7/Y4EVgZdxnz1++8csP5jLYG1BH5wElg55+s9/f1OXfD93u737+ZdIzg2X8Grqq+dIixhdfz1Y68fszrc1wFeg+cObG9y/RxdR3+vzv09nOL6wbovXwz0G89bDUAHrW7ixrH6oL2vbl57Dav7rp5LR61u/eWxfdUxX1z1T/TbarAad9NQX5vDVx81Pqu39cSek3qNL5G6f2rqK0l8QXhtJdN4V1K4uoYO9ySIK2HYL6bllQDcPRrfyXF1r1cfvvqlvb6utxrz71zq6r5es5ohzUu9uu3VVb74rH2jxlw9QINxz7RaBv7VM+s479VpqxnWu+2beiwnt6sTnaNzNbCVPGsnzVcXubYytU7bH41VV/evyV6r3cnPndreeyV3c3Xx5tUi+2JsTj7X5OBG23hf3Ovqnu7Fnb861796mNVYr95/dY/rJ67OcaN89cHqzFdvXMnFHa05uhqX2+9oLnWGPm2F1sr91dmv5Hz9nfb31f3bO66u75anO6C9kj79quE3r6TRrif/6v6/e9Vrm/vqIs7wOV3QjmJ13mp8K4PoNZpPPZPGYXilObzqajztuP1mdcd2HG5aGx9ztYZWa311fb2tNWOa9ur6XGug1Zsab/BKH632krlSbbqGzmrXY3vF1RpdrcPfWZxu9O1AvhilzpN2bcff3kPvtZLQdV49k6d7rX6M++Xqsa5L/+qAL+TRPlO7KiQHXXl1Hcm3PXJ13fZ1Ncev5vXqDb2snlHX+Kpzf/dK3+9fQV2vHu37vbHu1sqoVTJSLBLUSlirX2rjYVXaQE3QeMRXK9L67QL3w4CyKPD9gCAIqCqLnikkwPgeTVETBD4Yn9JWeEYT6NHUDZ7vUTQWY4ysEX7dLm9tMu0LzzMuamwai0jc+r/BOl1R+z6WhliLurL4QegMWuP5KI1hbbsUGtsQGA+vqkH3ND6V11BpMQQetbVODhpPa1w89+i174HGr43caMO90lFuolZyWr1+/7PXKic9XxRFbmOXtqaqGzdfRVXiB8b9HoYGSkXghupKLqHfEEc+Ug55kRFGSbuJ/YA8s06WeVlg/dLJLA66bk4jDwKJ0sudIS5l241PkeVO7g0BZaU1Fbgx+XKadPsyd+O01uJjSNOYMivR5xpTYwKKWp9pP9Q0pl2XvtZB7eFFvnu2ThyQZRlVCSYM3VoqioIwjgg9MFKGWihBwiKzznqXRU7iQxQYTNC089uU1HXlxmzw3Booy5LQRHi+T5aXOLk1NS4rpgUT+DTGUFooc9/dx1K0at4P3Lp3BshvKP3CORRhk0Jl6cYBvtEustiqIAqgrC0VHoEXYGzglJP1dYzerd31K7fKZZglz1ZNS4l51sPTwvSlHts1K0er9qr2uXR3L6Kyse4gIbr597Xy5fRcGZ7atGVLXi1Z1TSecXPRNNqjEF6pJ08T4QdO8Ws/aoxunrRHa7+1Xpo9L3COskdO01TOUGmOW3Xu0zTasVD7FsmdRsZRUsnd/cOm456nonR7XTMsfWB1rGcIGh/f6QrphPa5NWapdiujqN99GcRWZ+VUhGEMtsFazWWA1ksnCt18OYNkDNZqr1sCna4R1TWBCZ2pq6oC35O2kfwj8rIh02w5Y5Q5/WJLj8g3pKHOqZDezIqcqvHR+uuHHZIwZpkvkW5prJOe26N1WZDUFUFkKEJ3NnUh+UTUcgj9EI0hMIYkMdRVTmqkayt86Vy35+XANuRlRlFkpEmELSuSpIfnnFvp1IquNrwke6XfWvfeIytBezOobHvdMHH6T7PTS1Iam1PVVWtBfUOVacp9KgnQ9/GsnDvr5ln6qNEerBvqQjrfJ9O69iDVftI+D3xkO+QsVDpNe9DJs6GuSgI8fC+g9BR44WyDW/1XBt1e2apaa+FPonzbmzpdo9HreaUinIf4DQNaHfgNh/yzP3LGSItBV3AboPWrnedzFTnJ0GnhavO5jaWJa22JU3B5nuMbQ2gCZ6Rl9I1pFa0WSJiEVLWl1GLQZvGvHASvwfg+kTag7lHJiOhcqXSfxm83pG4X+Jps7fereEaL0W1xafB2M3tGS2/lFXtU2pxAGPk00v5NTaCFZ7TxLY2U6dX6lLHWFa98Ffd8UpZaLKvV8mXD/eW/3Unf9z9eQxgFbiO6zWgsgTfCNzLEBSb0mRcViR8SNHPnsDSSZdij8japrFRX6JSc1lnTLAiW54SaKy+gn4Ysqkx6nBCLqQM82wPTwWjTNsbFKtgliTemqSZEXk4QBjQyZE3ojGfVVHhxTWhkwGbUdYJnH2CCkNBe0DDBNoUL9mSEWuXtEQQeNivwFAlKIXs+Xr1JN/IJoiVNPpcapwp9an8bz0/RiIpKBiakG8mBmdJN5oTFJZ41lGaLooiIEz23D1YOmxZ7ayBWDnYQywjK0NeUZUUcRRRlSW0zQr8g8Uf4isJ9yUHOaEHTFG65yPAWvsEzAV7WEPh63j4m6JHVrSNcWxkM2ShDXcrYyGDoMWu3RhV/W9s6PFZjC0N0jtad8Q21Ld1rVZc0vnF7TwapMVXr1LhHsnjOw5DTerXmpXSvnB7NuZ7XGTLn1ISUEnVVoXUSauL1RE2r5OUsRH7cOgRy1LQpncMrZ0HnVhLj1TxawsDDt9IL2mit2m0UwEiutZz5yilujafR3mzkiEsbeU6ntLIpXDAgp6Q17HIsWgdM43ROa93KznmOckqkb+QUeR6RiSiygjCICbVOiktCllCFBCalCRKKfEJUjxzyVNZdvKhPFMUUuaxcTRC2QYJXV1i7pBvUxPWcup4Q+UtqazDxHYqqQ9NIZpbATtjwplT1JVES0tgeVZ4QB6kLJBp7Rmgqyqp0YwvqDpaEykaEfknHjAiakqpsKK3Bi7oQdmmahELBCcY5sLYeEzZLknpB3RREfk0VNoRB181z0kycVlIQIzOJt0FdR25ePVvg1yNCMkK5Ay7uCqmDGmus09cJIVURYKJNmiZ0AQK2IPVz6nqO8Rc0deEiQROkVEFC3aSUdUxIScghoZ+z9GvKOiCou2B6EKRuXL4cQl+BVRvkSe8rMFRwZ2UTTIvNaoa1lF8ZdeeWXP39r6h3v80+r269Ou5PSorTslBkJCVxhWi0Qnb/tlCI8/+d53RlZMM2epMHqg0YBomLFJqykmlwi6ypCqeYFP5NbIaV0tLxftB6zs5ZaAjrktSWRIrZvJhaEaRgY7e4tHEVXWtBlVBCEoTEirDLDKqcOImYFZBLGXo6RAvRa1EAz5L4Pr6idykO4zskIGsK58AEfthGHFeOTOtftdPjdKDbMq2D066iLwz+dWO+gtJWE/t9v1rfOgdFyrcfLdiInrLbn+JVc6Ts6XQI6ozu/ICEjBLD3NzhqPoFl8VtxtOaOOwgo+tnx+zYX/Fg1yNM+vhxl8JLqcoxIQdMpgXn45vMqzuMmx38aIuuF9KPLMPdCT3vCZ36t4RNRlEN8cyO/Hv8KKGQ3MszeukF03zIx2fQ7e1zI35EzzzHs4ct+mK2qek7hSAbEIcFnpRnOSdrNjgs7mPClFvJEUH5AlNPqMNNTqrXGBW33bWrJsLYOYO4oROd0vVfsBWfMlsGHOS/ZFzccBFunpfEQeIMRW2sQCQaGXhF0YEcy4awaRzqFBhFApagnrEZH/L61iPCZkRV3wLrk9pTApNR+xW5F1F4cjBCjJ1AM+T56R1G+T426hBEKV5pW2RJFrAGEwVXDoYiX23MACqPOAQrx8Fp23aVGhlEo/2oiLNBY9earYVASek1imRDpyhzkzmDvVrTinJlrOvGUF85vbpX4KDd0DkJcrsaihYlwOCbCN9TpCyHsY1eNTYZOhkFycuLzNX9S4xgd6F0jcFrglcRmAyxxuv7uqYie41BDpshZMOhLZ4br4xy6zdYP3LHykmSM6DIXb97XtCiclIMzu9u0TyhAZrBShF14xFUIYYOjZCD8oxBfMBmD8azisk8xJobUJ/ycPCMfjfl88t9LrKaINpyRk/ootIheVlijKUXz7jRH7MbfkrHHGOLSzK7xYSCkb3HRT4gW57TtZ/wxt4lN9On+H7Jy/k+p8shpbnFRj+kaz8g5YSmLgniG4zze1zme8ztFhETbqef0m2eE7Ck8hIWyV2OljucZfcJvC2a2qN2Du1z+uYFW9ELtvsNg609rNcj9wYUeUN2ds5yPibohMy8XU6Lt5jZLWIbE9dj0upj+uER/U5Ot9snSu7jBYa8OcDWSy5Pc86nXSblexTNLonpkXg5O4NjdnsnxNXHRM0Uz+uQ+VtccIuLbJOy3KXnT7jf/TVR8xihfZXZJ/PfZWJvc14YNwdae56XELiQoU0gSL9qvrxAEyvETRtC/3yRchPKpx/Zp3/Nnz82oP6TGnQJwl7hFa0ieBWQvoL3lJPUZ05heB42NE4BCtJSxKDcmTZw4AdEvkdZ5ZyNzjiZXDJvaiaNJeymBCZ2HnNV2FZxKcquSnaCiEHSYaNniEPjNrXgltrzHMRTVhVBEGIC414FU56OJ1xcnLmtPSs9at9gBN/EhspvFwVN6eD4rufTCUI2+gN6saKpdilIhVSC6K6ss4OItGyuvEAhjKufdoG1f+n3lfF3cln9sTr4e3ytXZ7WuskRnJgtJ/TsMdv7AR0Dk0XFuCpJuOAv7h1xd5izrHw+Ofd49vku42Wf0GxQLA8IOOT+8JK/uuuzv5nw2VHBo6Mpi2VAt5vz7rs+/TRgfD7i8VnFP54uyCSreshkdozJPuXNN0757+9fkpo5L07hyUnllJQMW+zVJN2IB3spi6bHR4djjkZj7jx4znsPz7m/eY7NC55fepzOPCaFoF+5ejk3dgP2eykLm3L2/pzJZMzmwyXvPQgYRpcsygv+4WDJb49HXCzfwTf3XL49W5ySlp+TDk54636XZyeWJ0/nVFWNjGInTB0cWVGhSKH2LCZoI4LaoUUBgefwInIXsNREXsYgnPGL+4Y6g49eXDok4EH/mJtbGV5Q8nIS8PQyZDIP2BkUdPuBQwGWp1Om1mD9lEj7QdCjV2OUK3AGVi/h1ULziUxIXVqHVGRyMAWvN9ZF7kofKJq3DnGqCK7SB3gJjYPj5ahr4+rZPIKmRbJKl6tVusDH9xSXtWmHpoyckZDRFcImLaroXcfonlr0QjS0f0RCkEGW86Nsjgx6JkRL+/AqfRGYqLXIctbDlFopOj0rbWrMReIeRCbA6tlrpSwgkHvvKfUiOLeNjpWKaY24R6gg02UMpMpbGQhG92pFwXJuGwR9KG3iua2h6NqwENmjscSRx73bHYrFgicvznhydsTuwPD6Pdjc6DF90mNyHDhkQ46M5sjFw36I71UOrs+nz7l96zN+duuCOJoxsob/49eHzBebZJVP4GXc3W/489cNtxNLHHsc5R6/ejzjw6cHpF7In98+47WdMWmcc7aAv3vcZXLmMy89ttIJd2+OeXNrxE7nlEWd8tG4w4vfLpkseph0gGlyouY5r299zhu3Ztze6Tj5nYxqHr88Z2IXJEmHe7c36IchO1sl7z8+5fxknyDoYZbHxNUn/NXrp9zbF5I64NlxyUdPH7OsYG+v4I37XTbvlbw8GfGPhx/w4nwHP3iL2m+YTk+5lb7k3z4Ys52OKJsFj84zFhcp2cxnWQgBec57b4242z+nk1hGecLfPrng2WOYCKgJdx2s3nJylGKQbxa060YojIPdZdwd9ur0buuYKu1yDWh3n3+PivcaxL5C9FZ3D7QpvsvPlT36Z13C3dlFyy1+4aLN1XCu5OVy2e4YbVso5DkrRal9I0g7FGRYMRtNGc8nZFimvmWcGnITOQTAVz7GLXSfyub4Mtxhm3M8LC0XdU26vCRdNGx4ho2063K6jXJzuofvsVxMeDG+ZNRUZL6h6AjSNVhFTj5UgmHjEONZqjJXWEPuGZZ1jVcaRvOaXlmQGkGxAbHOsRW+EZh81f5Q0Kl7rpatt4pq9LwuTXhNyg6mv8rnfJc5uHbJf8av2hWCVY0el1nuEeQJk+WQeV1xcl5wVu2S1hl/sTOiE710MlNu7mJSsfA69MOMYfyId7Z+zZt7U/aGHT594fHB0c84K95lWRrSyQndp4/5s7unvD18xF4ckZt/wwdHygN3scTMiorQLNgKPsUvLqnrv+Rw3OGl3WU623dQbGouODzL2L+1QxNuUTYXHI0vsPUFW+YTF5R+Pt/k2UnMQbZD4fdJoh2OFhe8OTxkuNXFY4/louLgZMKmd8L9B0/Z6Y6ZbU44O885Xt6kTAOH1BRFyYY3J/QNp4uIw4nHLI+xYgM4aM9zvA4ZRuVbitISxW2u1i49ojShrsatAyq4UWvXlMRCtfItDo9yPj7ZZHNQsJOe00lHREHJ4UWXw9FbPL/Y4GRScufWAC9SFD6nsTtkVlh7jJHX2FREnu+gVxkuEyYOGVD+mSjC1oEz0Mp1O75H7RH4MYUMswkpXL4swNS5W8eV53ZlS9yylrKxbo3jcteCXeUaQCTYVXwJlyTwifxAthyvqSgd/K9csI+4FkLIgshz0P68kgcbEykXW9XUkkmQUBZKC0RO2duqpKfcrvahL4fFkAmurgSBy/Aqb5oThR5NKQfBOOdcRruur1A+jUWInUuwKtKXLqgxdQulSy5F3VAZmX6IrAKNgNL320DD+k4/KaL3KNy/UZgyy3vMJg23ukvSvTF7/Yb+5gZhGvL0dM7h2ZKiTAmNUjw6V/ZFMHCbyqntBufjGrN7wTB8Tuo9gcTjePKQg7kcNY80tiRpyAefP+VykHHn1pAojVzefl5s4o0Kys0lg/0J3fCC8ypjXLzBqN4mN5uQT5gupzT2kH74W2Jvh+D8dYql9lrXrRljD7jR+4j/5eEH7PcnXNb3+fBgi0dndzmcbjJTumFRcjae8M4e3NudkhQvoLhH4Bl203/iz28+5y9ufk4UJXx68Wc8v7zFQbZJTpfxcU62fMz//O7n/PzmiH6Y8NvoFp9ddJnVN1gWW0zKGfn8hE7vjNrE5PmAi+m7jPM9anrY+gCyCzrxE4bxCZjX8OuHWLuBxxZ4Q7Qi5XQWfubSG6HtoJkT0uUSKW7elZIR+bDGt5ELIqXvHOdDi/lPYNBfKWuli6/9BG3O6No7f+Sv39WYyH47g3U1Lnm1+lldVzCeLKaITVJ8Il6JSBFgiP3A5bxfnl/y8vSUhWDbQY+623W5rY7xUSZF8CJVQTeNyQVhetbBfaUAk0gRW82sWOBnC6ZXntdeHNOLEkemmi8WHF+e83I2YZFEmG4P0+kTeQLqGnwrGE65KB9T6TcfL4iwvmHpCT5qOKlqTvMF3aZhq5Oy1+vSjVNHHJFC0OJx3lbj0rWvID/JQrl1iUGy0rFaPyvytxCOlaxayX2f/7rZcw6N74d48YCmHJJVG2TzGWezkNNiyMBTvmqJzwnYAOPdd1GRIq1y8YRbuwf823tPuLM9Z1rd5vMXBc8mEVl0iyDqUxcRv/78UzaCOe+8+ZKt3YhpMOXJi8eMmztYEY0qyS8j4gTfa43gxSLgWRZRJftOiGYZML4cUcYDyqZLlGYESY+yPKSaPyPyu4oXmVebXBQ75GaPJp9xMSqplzF3PaUGNimoeDZSTr/mra2MBzsLXtseczK65HA847RZuKyg12Ts7Rq2t7p88izncDwk6GzhKa9bVSyyZYtQOY5IGxm7XHZT0WRKG8yIQiMA3qWSymyODWU4U56ceDx+mXJZ7uOX5yzyDFtO8JXLzGqWhWDKmyzKOWUU0+9YrJfTVGeUyxFNpfgyIIh6KMwtqxlFuXDGTYaNQE5Hv3WWZxMX+YsEFYc9wrTDMhu7FFbdBCRxD2M88mzBMl84UlzURK3CC6zLTxZNhzDq4HcT56B4xYKqXFDYiUvNFF6HTqfn8rtlmVFmcoqtS3MpMjdBXzQG8sVlS7pyCANESQ+/8qlkgIS0OzJbQNXdAz9yUXltl1TLU8piSe2JfKlITPOX4pkuQkNsfU5ZzKiKnNpEhPGQIEwdKdXajHI5xdYtsTLpdKkrn2U+o6wF93pYf8sZJrySvFjQlIXLz0tHDLZ2yKqSxWJEWZzwm7PnnHXP2Oj7lF6H48WCx8sxl7OYee3jJwl1bbB1CwVLB1oFCkI+gg7YiCBS+uGCjficSXmKVf7f6xBHBXFQ0O2mfPw44+S8x8t5n8AreDkScW0HEyywZe7g9NhOREEhK31KX/yUgctZL13ackZozqhKS77U+orwTEKVz9iJj/j5vSlv7R3QFBM+PNni14/7vFx2qdMHeLFP5S84nh5QZye8vQ+97ja+9aiLY9548Jz/4d1L9v0XHF6k/PbpAz4Zv8EsvIWJdhjN59jjp7zRO+DBz+fs3IlIw5qT2ROmWYfGpCzzAFsuCL2Z4ywUmYiAIbUZ0vgdqipgMZ9A75KYQzybkpXLlgNgGqpsgeiFQdxG4HrOJi8cMbWJWwKmsz/SvLW0unwZ7UahaaXTu19UhXyfeveLe8kWXv/5znXov3u565f+w34X9OgMkvPO28SxIlMJz/3oD20YEVec4mtLMCJBkIL/fMuonHMUWKpel6DbcyUXSdGw2XjsCCJb5tg8YyCSFQVFJZDTY1H7TIPW1IhoVacB06pm1MCmmMueNiVMp2OO84J50oMkoawNfiG4L2crsoR2iaktHRth6oZlVTnnY+HHCuKpggAbB45RX9kaW5ckReXYm8qP6ZxAEKOe2jE129Im5+NIS7lowXFEnDFXdC7yn3OEFN2vZPW9vypFEYAVZCmilKH0YkqxYoMQr6Osr3GwqZ5OsnSgaK3cbEhsF2xyzMONM+5tPqNjlpyUt7gsu9TBABP1HSRtkh3y5j3GTcAk/5RuNOd2dMS9aMbH2ZSSTRelCVpXNOOqDLwY23Qg2MAPB9isom6GkL7DrBhSVzVe5VEtDWWuPJqPSSIKQmbWJ29SajYIgx5VbTgrUprxkLnyoZ2ac5HDqlsc2XfYrh4T+2P2kmfc2Lzg8vIlZd4l9hcuhx74HU7Gyk8+JNJaqBeYIKJSNKeoOJAhqglFPBPDtl7Q7y0Q690PblKWlsSO8Mzc7YPzLCVnk3EwJLcRDVN8+iR+QUdEzzql8RKqYAjBLpeVGMaKVk+J7WP2gpK0yTCmTxnepxDrPzwHM8aTQyDeQrhP0MzwOKffHYFIhy43vU9Qx/QDEQK1N8VA7pI3Q0KNKnqGaXSsyGmqMBCbO6GqN6i8LfJ6D2qD8S5IgnP65iWq+ajoUTUb1E2XNCgYxkeYJsP3e1g2yMsboNxp8hiicxcRwwZefN+xx4fxMdiRI1TVZodC5MZg1zlyfjVjxxwTpRdYI/a6R1V1yeoedXjTVTYMy0P84JTQn+IFAwrzBtbbciWGUX1ObB7RRJYyvk0dZgTekpRL/ObMRfI1+04WxslgBsGUplblwC2nG2KRNf0LNjonlIsLXkwrjvJNgmCfKs/xyglBWLDdGVGYhIXO9TstYidn2XEPCrJqTlYvWIqMKT5PU2LzhePq6B5pdMFwIMa+oQ7e4ulkl3NuO11lRZ6LtgjNI8omo7QFpgoI85BQOs2KCBoTGDmuQt1E9BWTOKLR+0mKqUOC6pwd85Qb8Qsib8nR0nC43Oece9jOJkEqImKBOCJhus20WnA4r5nmC8ospcslrw8v2eRzqObMyx2OlvuM/Xs0oYy1iHUJDXsU1R1MdUSfz7gZjT9dtb8AACAASURBVLk5uMWs2WFZ7jpt57RKk0AdU1mlakJqx0+KnXOO0jeBeBsiJCueKPHCJV1/QtXkDgWxtciuHWJjMMnCkXOLuosx4j602lVpI/0q/ocjTUgnK7j6kkH911bB35ZTD1zJ1r/2KP6A6zujvkIvrnLmTmCeh8u7iX3re8TKkzmk0LIsKp4cn3Amxu1gQNjvOiJQVHvsRTHbJmBDpS+CY6I53U6PWaYF6rkIfl57TE3CuYx1UVI0EUWzZFSUHFVTksYyn88ZFTnLMCJKu84LD72QXhgzCGHLFC7H6BUlnTAhtD5Lr4QgIg9ikrrhwkGqOZkiAWBRFJws5k65D30RiFYLQ4nCNiKXyFqWuyuucdG53nNQuy8ksXWllE9aye4PEPO/6CFa4OIwiOWsJ2grElRj54qTnNPkBieEodTWU2lhyx1wxqAa8WBHOa5D+s0zx1rPbMjcaiMlTomZxiBOYh1sM866jBYBdwcwDA54bXePl6cz5gspPPERFMm0ZV629hDrNaw7zuilUYpSL2UZcj4LaUI5UgmhL3gzcYpAudpGzGFvTMefknsXrq7cMzWZ3eRoHLEsPJqgg6iUQgf+6+dPSOsZP78x4u7WiNez5xxfFpTeLrvDmDROmC5iltUWXrhPKZKkWN7Ks1qxgeWveg4yTiMZ3gNELrx/e8BsAY9fnjhIfBiesre3yVm1zcFFzrjqYpu+vArnJLmcXiMHoXa5X+XkfdOlCXuMlnPH3O8HCa/vX/LmrYZOOSGvPD44mzOrQobdOTc2SrpmQWYDno1jDk4W3N4zPLzZJWmeujLDs8uak4uG/R3Bml2W1ZCjMxgVAXtDn7e3GjrhjEVVsKw7LJs+xo8IqiPOxmd8fpExr/p0ug23+pbXNmd0opyLIub5xZyT3LDRrXizf84gKpmVCUcTn0dnnmNl/+LumP3+JXVek9URvz6cu7l7a2tGL750Ef550eP9ZxkXszGhd0HPP+Xh9oztLYNNYjy/ctUUJ6MJ/3Qa0OkNeHM/5/agdM7EOFvyydmSl6MzfDvnwW7Oe/tKj1k+PD3n8OKQYT/ktZs+w2jiCH7Hi23Op3MSJuxu5AzTM4oq5Wz+kH96dEG3F3PrZsxrnYVLmRyXN3h2mjKd7nJj1+ONrZx+p2RadnkxCng+8piVDVr/2lcKAoLQIORD/AChCtIP0gLdSOVYZ8TFJ2zVL7k33GGxTKm8Xer0HS6KLZeKCU1NWRU0oVIYBi9oS7W0/kLjXZXfyoQriAhQ+kRpCjm7ikvzakljF+wMct69ccrDrROaZsn5vMvxcpOFuQW+cuniNlk6sSLiAhvd4OOjOcUiIEn7dO2cvndI1z+jrEuyOmZS9ij9oUuxtPyG2Dnio5n2bEoaTbnVK3n35oyjyTMWZUSoahZHYFN4Zhy/JPYvCesTGmaETVtR4FlVC5ROPwhLFVeln0InEvlwzPloziy7y8bGBludC5bLKZeLJUu7iQmFwRoCla46J7Ulw73Kq18huv+iivWPuNiK3b46RUGTUyh6XX248gL09+r31Qn/8q8tCWjlCWmCHLSh9KycIzHcVS7kSoZqRzSRkrycXnI0mXDUBORB4hjlG6RsRBE9E5A2HqGaX9QeNoiJkj6lVxOnaVsr65WkjrDWZWBSiqjkfDHlsq6cA3Hu+WRL1XEagu4GnTgkCSO2og4bSdfl/ATjG3l3gv4jn7LxyZXbS6/Ifl7DlvEZ0LBb+swby0W+5LyuGfuWxcUpr6c99rt9V9sqWYs9K3JNI8utetEVgnEleG1kgRYu9SePUfFGS8P8l5+aa1e8fo/VOpE2cbW1qu1X/XGzdIxw1foq52jEXBbbWHnGK7ZxiXUwqIsOuOSt25fc6j5jwyyZlpucjxr8eBdTxg7udMrFl2wdSMpiEVEUFZ3wgNfupnyYTTmeqzxJ5Ttt7bVqRyuVstQ1iVX0LfhXrpTKkfoUtqLyQyLVB4v+5OBKGcMFO9EZN+OnruRrXB0zXwqGTlmWA7xi2xlJv0npBBGNLfn09D32uw3v7TzlRnLEX9z4hLp4yT8893jvtf+NxfkuHz0RnLSDZ8R+r121Q1GKbClil+rRceVE5fQRQ/6WX7wxoDe8yUePLmgKH+NXvH6/xA9HPD2+iw3kGCia0r6Y44t45mdU9ZgiWuKlQqmEQDgmG34wZFkUVLOX3Nh6xtvDiv30Cc/OQz669Dg7KhjaFzy46fFwf8Hjw4gnkw2aZY8Le8RfPYS/3HlGUB1w2t/nb87O2I//I5flfT47jTlbDKnqkHrxjBu7f8/bN0/JSfj1E5+//k2Pn713j//pwfuUhc/fPY/528+XnJzV7MWX/MX+R+x1Znx88oDRcZdHp1L4S969/2tubja8fzDnWWGZFH163hF/tvkJb2995kirjyczfvW0y2i6YPPWP/Dn9ycu1v/N8yPK+RCKirv93/DLN2Bvy/D//O3fM0/v8da9mP/08HOm8y6PD2NGJzMIf8Mbb1k24ws+eg6LXMZii/t7S26kT3h954JuJ2QwuM0/VhdMzi9552c3eGfjV8yzmr87tRw+n9NJJzzoV7y3+wjb7PF/fdjDt7ssR5qLF/yH1z5mkIz4zeQdJucdJllJlM54b+/vuDkM+cdHr/FifI8yGzpyoGrLVQNeNyV+HTr0Jag6YhEQKN8vJ7lesJ++IDI1P9894cZgyf/78YCifkDciWiqtqbdldqawqEO4hzIIchMQREVFH5r5FU+bKSDhHDIWIn0WFWYQAGVqnvOGYTH/Pm9I3aTz1gUEWfLLqfjFJSiqmMClTWqb0FtSUyM70d8ciqSZYpnJ7y+U7E5WAAjyjphmqsEMXY9Q8JYBGelmcDUSgUljkirUKgfTnlrZ8ynzyJORltUukdQ0Jg5ppkziEI2g6fUncSNfxgesGEu6LBE8b5InUKMVD9xPp3S3YVf3j/iIB7x/30cMPcXPOh+xs/fHPDRk4JPj5YujdEEfZcUFXqmKF//y17VTUtuvQrir2nL7+/XlV5e6WRn0L/q9qsDv+qz6++tLnT9veu/f9t1vgwXy6ArXywbpQytFoUr3xEu6WgycHR+yvF0xNhWNEmPThixGQcMg5CeZ4hVPqOstAysjLor/jf4YpZddZcSI9aVm+QFXXwSAyZNSTuhi8hnZUWZxlCLWOe5fPowThiITV+VGOXr/baxgWJPx751IGTbIEcQquepHrQidtXWHkkDcdx1G+a0KKljw9iWhNncRfxJqBqhNtJUUwOr5iMO57kmUeXYr/50+fRrH33Vr982P191zvX3VvP35eus/nZl/JSO3asSIJG9RBLUxlEDDDk7KrgSm1+woYhOji+gNK2vUsMLevGUyDGLDVWtOn3NjXBoGfECz1hsodJAMc8Td34/WBL750T+FN+GLtKNFGk7QFUogdIWIhu2zWK0AZ1z5CoY2lrzwqU52oYTmksE/HYD7tzsEdqY+xEk9bmruZ4uhhyPl5wsAvKmS2Ol6IYs/Z/x+GLE6azP/cEBu8kn/OzGkEW1SbN4yen4NbJ6yzkS8tFcaddVDbXqld19VU+7PGIr/Ixf3r3k5nbO3/72kMnU486g4v7NIbf2u/zXD55zMdmhSVPHIxEMqAhJnWY829Z/yxsu6tIx0dXkxgpBaQIVvLV1/NnY1cTHyWPCJoTyLn1jeH3rkrudGX17ib+I8apfOCdkWfV59OwRrzXPuavnM2e8czPlYDbhxcRytgiZ1omLJFVPTfGYpHyhHUVcBNhZn2o0Jco+YCPeIg1mBEYubsBiOSKsHpPaEUHhE9pNemHGnaFlP/iMgZyfqk9jb1ArQmoykvIZ3eI3zqDHLoK9S9AsicpP6NTnNEREqiSrpnTDiFvdRzzc9Im7u+TFnMNFTTc1XA6UExX036HKcorZAXEtdsIJZFOissNm9Bq3hinTlyc8Mgv6/T5jpcxkDFVPXll6xW+crxiWtzB2xv2tiv3kmG3vN4yWe5TVW1TeTksuLJbE9jP6zQV+FmPyTTb8igfDkp3wQ5IK4noDv7nhSnG1T0qvLd8LVLYnEl4tMq0cWDn2KqFVaa3l4YOIu3XNz4fHdPuWD9IHHMymLMs5QdzHKj+sSgQpVnESQkXgKjlsUS1F1a63gLAcLVQZVEHQ6tcRyHgVQI4xqiafEDcvSL0TCv8+tU2pmz6+N8AI8s5d4aXjf8ipFJHZRvssmqlz3Dd6gUtn+k6/dZyOkJ6RSlb9t0iLrnGRKtTlyKvPgSoE/Jy4PkOtijzRDE3bJEjcDlUS7W4OeBAN6ZYDGj9g6A3pdMO2Dl/VB+pRUAt+T1w6bja/JJ8cc3uj5M7GS0azA2bTETYvefOGYTFd8LJMyEqlHjrOwWp8NXJykaZjyLu+Bl82YtcV6Hf8faV//9DLfK1Bl8JeKe0/9GJfddwfeg1FnZKLg5Cd6Zb5ljek/EbbtUoPJ/j9xeicUy2sbkTKjK3Qsh0N6KsBg/OcxF1U3l3wqxpGaCYVGbYwtdgznm1JO5Xg+kCL3JAmIR2TuNKXy8kxlYEkSumFAVtxxDCKXGezWsbYweSqPW2bbbhJXk2sg4EEMahBmqLsmsSlCny6SUoUdsirC0qvYSLv21pqQWAqk9JpVzlzlQi3UrnGKbiqCnBQ01UdpGT3z/35Q+dndf3VAmtf5WqpM58Md4RHQl0G2MJH27+OAmp7ldOS5XczKjUqnDmm8cTwF6HNQ4xwKY44EJOgapvsGOURMxRqimshNECERve/fOZK3APdqHL3lGGPZaQkF9O4PGHu5VSmQGQl/Qix0TpwdcHK3vqyh2rIonDWZ2YTno9qXi4vebhv+Y/332fLHLIoN3j/8C5/88LjYCnFZfDVyMK7ydFsh8/Gt0ijA3Y7J9zdbZgED/ib315wOH6XzNwUhRO/EvojNoFQFdV2iwNtSbxzHmx8ypvbz3nv9oiL+ZiXL1L29nf4dw//id39cz4f/xnPRxs0wYDERK5uX52JWoA0IrRK9yQENnOyUomWuin6rjGGnCmPoFRteELjdylJUUlmYhfc7hje3LjkRnDhnFA5AE1QUYddFtVD/vFgxG64Qy/NuNkdcX97j7/+L10+W+7TJLv4YcehaTZosCq7CyDwLBvpkv/wdsz2tkr1ejyfb/LZMYytCImJaz5iNZ4gpnBcmTH73QVv7UTspxW+cr42Jmx6xHVCpIhMnc9cmWrjqhp2OhckTc5mkJOIcEWHQFwWSjqdObeHp/TjimXdo/L3yc3PeTa/wV9/uus6oWXBa2wMzunHW3jlJV5Usd3JeXf7jHE5IPEf8mj2kKPFNjYYuhpru3xJx1u4Onjllx1tsSoYxDW3NmbsqNpAxNtQ1RgBeRxj8y7WdCn8kDIwLsXSNRlp94DXt2EnybCCud2aFPlNNfMqidV+MARWn3mUgSWMFC2rnLemDuRgWg5OnnPrps/NzTO85pj37m7wydHnXDa38KN7Dj1TrwhdV8T9QjpK1RJC/FS50GiFhmp16IIhT5wLm7muc56aBwnxuSolVIzhmm2pL0CtXgktGupbdfYTXdmnUPWPuuq57n21a/ClunQ1DsqKBr+ISRox1lvY3Io0q8oPT5UdighiVypYh2oKpfo/68qIxRlQsKSmVYLm1UsgEN+liphOAk5HhhMbucZKl1XJgzhi6Sd0RaJ0HUcijBrPeJtMlhUffJLxH3854H/9xYjffHbK44sbeM+W/Kd3n9N7Y8F/PepwMAspypt4Xt/tWdkMNTIS3q+U+ndQv9+Krn6bftacXD/GkeJWb64+uP6qz77Lz+paX3eNtuhjVWeuo1rx6F/3mzwr/a+/VRpVZIyKJeVmTDpI6MzmbPoePeVE5TvVfptf0tkOv9f42zyzInUZFTcmdwNNiOdaYCpaMmFE2EBXOaVChIma1BgGSUxfrWWVn6xr1wBE41ZeS4GdFrhjBrvJVY6mpfSp+YIbRtM2rNFw5Pz2Ap/twHCWLcg9UZpq15Iwaiq6KqcrmtaJcU5DK7nrsI50n9AL/ehZXK796u8vv3zX+XPM+6uL/t61hEAot6YF3qiBhkGRhLpc5cvCdWZSa9b2R92YXnH+3FuFFQlxk0Wz6Qy7SqhiKTCVIqklo3PkdFLlFIhKhgxLx1koUW5cdbfKiYpFf9FG45KZa8/ZkrIkc0nLzbnQD8W26qKmlaCsRqia37ZLmLrWXSw8np4UHMxqguqM6NYTdsMP8ZIu2UbGhyfv8GK0R62SJzGCaVh6Wzwa32enf8l2N3ckiCTe4+wSxoUSnANS1z5YSlEgjFp8CoKSY2EollM2tkY82M/Y6Y548XyC8f+Sfnfg3gvjBcent/HTtxwzez5fEgfGdVKrlONUu09FRiLjulSVFKLWuaURiuXyf21TJZdrl5LVscWc7a5FjN5yaVnm0NE+UvdDtdNVG11/i6x5jaP8kMPpkv3OCXE8xdq5qwW3Lp0ROhKUW4tyjRxvpSIJGnaGG2xtDAnijHzmU+QLjKK9sOucaNdCpsnxmjGDdICX9KjLHCvihNtH2kNKi2ixq9mOEB+VuNWuydNm2vJqelGIUf9+OdCK8Mgc8XKzt3SowKy6dDCpZcj5/Da/OtdVLFU8pMOl21Cu90Ptkfg1t/sFu96SyewjEr/Ds2yPhf8ATOJSdYn/ETUz52zaOsPYMTsbm2T5mEUROqfDl3Fy8LPwQgUNakur+c8x1YRhN8XGIXkxdr0JPPFL5Ki659aztLGg5tB1zDWB+IQ0chbcfy0CkxURnz2Z4cUe8xseHX/Mg+0jbsSnjJfvkVdzF4io852MoGsr7Wxk4zgHcmTl6DrZucIVLQ7bdvyra3eOr66Mfuxy6sIxrL9DWfedI5yYObFSP2L8yxlUy1irah3t17YFc1WoRa2ClgHTTMTQxLHQtQfdtx6oBfdVNx+HFnjigqgbYU5TLxwh0xEng9ssmqGr9FBJobpFisSnwGE8hZfHlkPbuNRnWlnOdxrmJWwY6dTGVSH5cjpMl7KasrAJi8WCt+8uGO0UPFsMOB1f4BUHvHW7w7P5grP5mEXZQ/Mp5M9B90pLvAp6Xym5K133h79c169fddbv6dyvOujKDuijQE34HVNPys1Bo9cG5wzKNxv0VmF+zV2kNL/BIXAK9ep27ncN6KrOfHVF2WA1ZnBtGPG4XC6xQYAJY3zrMwz7iOyjHIzMi6A5PUlYtxtCCkwdreTNtqUqunJ9xZp3uJIr4WkjeXEnKmfEb3U6qB95xw/oGUNHLWOlKET4CIKWWFf6zgHQFQVfyQGQMdeGU7csF3SoR7YPmTxL5Zpr9WWu2Q1hOZ6TpwmFFzCvLVFZkqYJImEJylEuyRHNVsJYvQqufiWnlgW/+uiPf702399w8moenWG8Ok7Ih7qoqSOekhxiYzfe0tVSLwvzqtua6p11vhpwODheM6ROWkGPp+cb3Ovf5M3BAK8Sr6EiVvc+PZbzh4S6iClY0TMVO0lF3FQsiz2eX/Q4n/eo4w0wh5RGDO0ao5ay1iNU70BF7E1MUIkNrqqIVVTbpnCcglM8V4ZuPRW2g41v0dTvcjL9gFm15VpfpkzZ7S65v5Hx5GLEZbBF4WXEcUmdh/zm4CYyLvudkiQMODjfYWYVUffw9T0CpZqa+C7yVU2iqdXCtO3hHYebBPGA2pdTon7uagYSu5pw5Rj9unK5dq8p8SIRC2MidSsu9R0GQpoCirBRN1FXyimFpWikbYEsrEQEQN+RSR0+3GTELFwPgBtbNeeTmE9Pt4m6uzzoHTlUSz3RXYVCE+H7e5xM7/L52VPuDQvi9Jxf3D+lOPiE46JDabounytOQOCppW3bDKaoU0bFPUy1zUZ9yKCz4P7GiMnsGcdZhe3mrkVw1VzSjwJub+3wZPoGj58/5vXIZ287pPIbx0xXNzrtBc2q+BiOI1CHrpSqKlT7LYazcUa7UXV7kxF6HVduFIZWnQ/oxh5RnWEjVTDcco48QcdxDUR4E8kq9BJHluwGAdudOW/0T9gwA04/3WXKTWrJXo1t5FoIxfCWeP6Unc4cL9jnyfm268S3Mzx3yFVU+6gix3XF8+RcqQtBxnZySV7v8Ly4xcfHObfTmJ3dAdaPnX5xukPf76DCF4ULfuWab6jPheer3W7j5lfybuwWfvIfeHRyg/c3TvnlfUPf/4x///qQ/MkpB/kZRTBw/RrULEe9zju+2h63pbIKCJzudPKT0yFuRoinZjuO16PfhZR0iYINltWS55d79Lbv0glGdJNLBuk55/YMOXiCyF2/ZoRQVu57LFKlO5uYrLEcz41rdHMvSgmLJd2moNcYJmrMHleua6Gci9BaekGG2Ptq27qwmzw+v8X58o7rp9CL1IWwaQMK9TUI+jThHqXdo2xCOsEuYdh39kNPKG6SOi8mCuJ89YoQUlK4MVXGEKRi+JfMJzPn3EKXOExIooBQZFjFaUq1WZU+K83YVqa0yOM3KM9v+GilV7/hkG/8SHZTP7LhksXvQe66wer/68r7a6/qaPxfEOpWx60G+k3XuG7Q20HJFP/uN3Y5goUUe9M4MtMsX7oFmTQh0bJhuLlF4mCd9ssjdF9tN3WPk38rh7P9Jibh2Gq/KoMvyFOeruDylvGuxha6h/LWYRBwa7hz9SUT+kKNVRSnc9rcuyIgRUYu56McvQsk2gjMebwuAmx7MKvUQfdT7+xabNXGcwS7jTBipraO6lIg6FcGMpWXpS8NaNvFakyaMxfsO9+qLZ9wEYujanw3lvs3+FtuKiXP1Rxef9XvahF5a/CSRPWhoxNG+Qlp54hQrSGtvGZDJGiwFlkuxzjoXPmwJX6zcBUJTy82uNm/zWubrzFMc2cUB/4Jo+wQ091xIItpZtjlZ2wl5+xuyJ/vc5q9zgeHKeNC3nrs2kTW9axlkDujXkC5dI1+tAq0HqSkBGPKpLv8da0cfuF6V6t5UBD5JHGN2OapjfDygOWiIBfEqWkX+TFQaqGmqRZE4YL94IA0WfDyIOPRy4DNMuDG/i0+OepD5w3CRs6GwjIpBOUJ5WCoSUW7RkPxCuoenx001POK+K0tNm7ew36c8/jpAX/vebz71gNeu3ufz19OmC1GePGG4yNE8nrKpeomVISJ72XQ6FsrMmfQRFT0/cRVdIg/4toQKxlVL0hMwdZGwtOThvNZxeLC496dPlV9DIqY68KhJYGnkqqlU8aN2WNU7rOf1Pzl6zl58SnF0SbTWgRGGXPlV2tC8RUqS54Z/uGDlww2F3DviLdfu8nP3x5ytCy5OF86qFodFVPfY6trOJ81jKcxk1HCwqotqvZFjueMpvr7y7Cpa5y61VXOgRyNS2bznOm2kheKQBTZKwoNKeoOk3Jb3Dg2gglv7npMz19wmg+c/IKkT1GrNewc2yyo7MJ9yc90kvFsltPvTvl3D3N+3sv4bHIE88+55B6+lztIv1hMMJ2GJG7Y7Ie8OFhwNoW9jRSzm2ByfaGUJZQTGcg9yh2EHfsNm13D8dLnYhoxH4csK5HHZDE0h0vHH4lEvFQS2vUW1xfzQKD0kF06BELPquBAAU8cy5nY4P30Fnt7KW/0/pGf3c04y56yfG44zh/gRXttZ00hCuUCIYKJb4kC1a5PCf0LB/GrMiBxDZHksCtHL2KdvtSnIUr7TMqcXz/bphfdcwS3/V2f+8tzTsYfclkt8ZM7REpH6XsHNHcULvDKq4BcPffDHZ7Pdnirhn50RkdpjuiEafmCutnDBh2qfI7NX7CVqty4w7S5x9PRFv/l0cC1WHadSJoZcVhjggorEqypieKY1B/g+zFpM2hROOEjKnlWJ0Y5e3YMzRmdYMJet6LfC/nsIOOz55LLBa/d6eGl9/j7z+Y8Om0YLRQctnwClcG5eXJrU42I/rCAaGUX/9jXlc79uvNa1Ln9VM/4yqDrj9VPu7Da6PrbLugs1bdE4qvr/t6rM9QtMr4SiwyVYOnVaBw/o5Yx15cECKqM2Em7BFYMz4ZUvdwV8bgLtCVLOlcRoIS9KgkTkqBaxFf3cXnU9huSXHS+yg/JsNceYawvIlAeSHCZIuY2p6UFLsXRtqD0KNsqBhf9yUvS+J13rYd1m01fBmOJr+oYxf7UmGTBNwa7zJZL5tbSEYQqGEzfFCbIUgZIOXQhAxq7a3F55ZzIN7nC3B0xyslx9WS/K+Xr8/q7n6z++urzVp/q/NU1JI/r6yHlJX9551cM4gs+LAPO64a93ZCweoGpHrg6b/VC7xiRaTJsoy9BUUvGnE6wYFYpJ/gmn487/OeDgjdvXJCaBW/u5sxOXjDztimbHkH9khvDx9wZviSIKk7mm3x4/jOO8n0q/66re+74NR1PhBV9yYrqcZf0ogWhn1F6S6zr2awOUBJW2xQm8XO6zSWJPcc0I1ea0vEP6clZLA1Dc8AgzAjDlHmQ8mTa56AYsDRDQltzKznmf7z7PmFzzv99rF7xm1zaG2SLezxf3uCi3KQT9R2c63h+gsHVbsRTh0FF3QJiBXtuM1n8BZ9dbhA+f86N/YT9vZKzSc37x79gHA65u2m5mc6wc5X5VJSK2OQYcU43uCQxY0x96Xq9J0FAHI7ws4nr7KVkVKWI0pezKiB9gddM8cMtjqYxhyPDVtgQBXpfX/jh0fcWJPaMZXXMsLvgzqaQmIhff7rHazczHu494y9vnroGNp+PKi7yIZ4/UVse12jEKRrlvE3MQuQtIQqKUMMlhZ3j1RuYIie2csekiDpcjtTlrqQTb7iSQ31jWmxmRP7MGToxY8Rodv9bRUg5mfWYVyGF0A73vSm5a+Fcmw2Ol1u8mL/DncmnvD34hL/aW7As/w7/+DHGG5J03uK0uEOeT/GDBWEs56KiaAI+n21h8pRbuwvu7xb8+/ufET+/4DfT/46yNA4t6ggpVPSsL2DxAi7HM6La0DcNkZ+T+T5CB/QlIgoyAl/phrYOXl8QgcqXiwAAIABJREFUMlkYzk4tm+k2kb4Rsp6R+CqbnDtkQWkRl3ZQSZmClionshV93xJrP9lLquACn7FrdxxF9zgqf8k/HHzK1p1H7KSnvHfjH1jkh5TnGSOtNe0/rXkzcQ65n08IqoK4+ZiwyaHZcGS3lOdE9sKVn8kJViMbfcOhul8W3g0+vnyH7rHPoHfGoDPj3f2XjC+mPJkqBSXyXUrZjPHyl+wNu+z3b3I+T5lPNljkPR5dvsPD8SX3uu/TU2vnW0/wTwOe5++RVTtE1SkbwTP2NhbMiprD+Tt8eHqHZ7M3Kf19kuCYqH6OaU7wm4v2C5ektPwL4bgEbGDqDPUi9PTdG7H4JCoTVefGY9dyeJhO+NmDjKAp+LtHO5yfd7g3OOKNGzc4rx7yq+OC4+xNKv+e+1Ig6UHxUsQncN/gJy7WKi20Upjf8+vKTuq20s2vDPr1cegDDf7LCvz6MavfHWlcBuYqZf3HvjoGtItAtXrbukpZ3VUE6liEWlAGOkaw3IaLbr1Z4cg/vuAP9zBKb0jA2gOC1G0LS4l0cXU9vcqwK9pVDsrdx01IW34l+DVUPlENPXTeqvZQ5+nrFhXhu/++yF07R8EZVAd6uIhdV5cc3H3UDU1wunIuKh9xm8qnqGu63S4bVUlYFgzbZpmOrSwpqIe1vglJPruY7g5rcONWvlfleO0MKOqTSb4ud0e6unpWsfc0Rn3uUIUvzZMW5zf9rIy5jrm+HvS77y0ZJCe8uTd3XZgmeR+TdPno4IKyvEs3VSvKKVudkE5/h9qMFb+53zcHIfO5vgp0yNk85D8/veByGfBv7p7x7ht9im7Ny9kpk0IKfcS/ea3Lzc0OR5mIVV1+9WKTBW8TBJsk/oztJKHXG7BEXxwRkHY22Bn2eDkS8Uxf1tMqx9Z9EVypfL1lsx859nKY3kC50J1Bwtv3EzqjimEY0+nvOQV1nG/wweE2j84Slk3PNQPqBxUPNqcMezMuFoa6s0HETd7/vGZa/f/UvWeTJNmVpve6Dh0ZKUt2VQENdA8wO7vkDG2Nxq80Gn8B/yP/AtUHjmFtd3YXA8xCtO7q0qkzdLimPee6Z0ZlV7XCzJJMoCsiXFy/fsXR5z0HSnr3hTkYbbfdaYZzziJlHrAQULQDKNb4Ay3rRL97lulnRaWfPxlLL6f60/lY02eskTM9/uC+0lddvZitzNoQRZV60UYHY087O7vyEwBNEg3G+5qsE/XyXEs2BwF8Xqoo9tTpDhTEY2XaUVZNtK52rSbV7mGt3jhVHe+oN0w07CaKp1ONdnw9uZfoThRrdlbpq5djjfcf6UPvcx3tlPp1EGnx9VzpVajRIFK3N5QXTczfOJyM9fDhgYY7E92/PzMgneO5p6u1p16nr/FwV1F4qE2eapOPlZUjqz7W3+2pjA9U+msNe2MNk1D9EAE+kuI9VeFdhWEtv3NH/f6B5RX3hh9I0ZmqOlXSP1TSm+hyMdTnbw60H13pTvCV7k5i/XfdXAf7G21Sipksdfz0xIJh+4OJ8upSijrau3NH/uYjvTrL9PtvLkXhu8d3fJVhqeVJpVcnALIQpzDWujqwqPF1NVLmF5qMdzTZQRTZUR4NFPf6ZrkAk70X9ORHdwx3fuXta5Zh2Yi0s39HfufQkNWIpN8ZJeosA2WUfrZqjrjQke4r9ZNCu91Eg97EBEEsFlU00WRC0O7Q8tj/8PVr/bK/p8lAOpik+teJtPym0JfnUxV5XwejWOO9XSnBTRBoMkn0YRBqeFjKjwp1ikqPkli745HKAFTFjoadjXrhmariSsHgieblL/XZcar94Ss92j3RzsDT3/4i0N6i0MuLE0Pk6ySldsegT1R6+fpM8/mOPG9HXnSoN4uP9fd//LP+zYN9Pdov9MvHscp4quXrC61qaTS61M8Ohrpz+EhfvTrV707v6Jv5Y639J/KKWqNeqaO9WIPhREFUGF7/wdGhDhTpkjoPOTU6OtrfOVLcuWMQ3WWwp94g0c5OpaJY63Bca293R19+daxXZyPt793T43uh+oNI//B1rJP1XRNeIn/HAqWJfSBo28oYGzY/lj5n5f0uGvpDzm3T75Ze8wkS3Pbv7eve1W6I9AVx5u9GSd/WxNw5d35bHmib2yqeAs9oArbaTzTatkMwlPa4+yTiGG8Uf009ZDOfo6XDFNk0MGTqGpca+Pi3KyV1qoDoNYoeUOKPYJM6Ns2HsBIGvqAetLmXI9MUYYCY0gm0Mh83GWIwswKzOM8gKC4y0w2bBGAOq8OOL8mYpouSJxqUqHT8mvgMQX4DJtOUaXJG67UFzeHvI4gkL2m/ayVcQYMjKjsv6XNp5VQHgdMsj8paQRxpXqcqoq5W5CmDpW3MmhplmOKwxDXQlY0ZH22e8dseVybSBAGOGxloPhvBZvt6kwaaqdxm3u3sbp+37zAik4ywVESaLQdWTGFvtyd/M9Dr2Y6u1l3lfscCWobdtSY7fS2Luzomw6qOtUz3NR72dJlSrAWgmSO9zP6VirOeDoexHu2VejCZK/a/MBAYCueMokKZd6iv5kf6w1lPZ+v7isI9C/rqR5jNOtqUfZ1kH1o+7tVqpEFvTztLT+l6pRlM09X8ENX4qNrV73UU94bKgkMdpx+a2Tru7GuclcpHc036HV3m93WZ3tE30319dT7RxfqO8npHoV9pA7xqOlSve6kHdzdaB2sdn9zVfM68TQTwcBmkhl5mVZ0sNx//Oek5mPEiq8yHOQofK1WqyvCv9WZ2oid3AL8AlbAvAJBO17nG+0cKu4G8q7m8sm9rYqeXGgKikvs6A8613GgVHaiXdDSIcm3yJoWoXqsbR8YEzzeszY3mxZ6KclfDAVDJtRb5Sufru1pVffnJUHGw0W6Y62i0I1I+5t5Iy2Ffp8FEr1a1ugH7TBqPSw1WGw0ozebf09UGy0tfmyDRvbGnfj9TVe3obNHXF8cTzauuEq8HXdRV9kRRMNIs21PuJ+r0Ogp7gWb+PXVzAqL2NQjH8qjhnnS1qh7pjHzgrNC6eKxAfQ2AGS0f6mQWyY9rbcKHopph6Pe1qj/WZxeVjkZv9Iv+VONOoSf7ud6sak3P18o3gYbjvqLooeZpoF4kpRFBfIfalLW+OA10tAu87Ym6XV+TQaXT85WieFezItJx+jHFHrQKHqgKZ+oNDrQscr0qfmmCn8hK8H11ykT9+lCz1Ycuwtq7q01UKR6ECjuJpnqkKl2ojAAgigzERh7lRXuWFQHNqgUDnmt3MjQUtfkqVRre03l+qMF+R8M41fw4UVoc6NXqIx2hfVeX8tXXnVGp+fxC6yrQqNdV2T/Uy3yhYUXNgkCHA1+DhGT5mbpBrlGQaANue/VAlZ9ot3Ome/1Ul9mHmuepPP+OXi8W+v1JqbX3Rh9NZpoMCqX+SyXQzowxjTTe8XS52tFXp6Fm1V0Fg5H5oFf6lT55g1UoUeFf6sFBrsPdUveXl5ouL3R3Z6UHez3NN4/1xcVdfX51z8aI2JOON9OoU6iTABD1gU7WFDHy5SUHipNAnRAXX6IO5Qt1V4v0sVblUIvgUEF/rH6n1ma5Vj8Z63Lp68UlPG6iTn9XGj/Qi/lU02xP8g4Mb4IIPzJoSHfLlNpejWpKrMIzLRz6mlz+2C+tQgX9NvfvNr02ut66jb9N5y1cbOuB0O/wXVF2LYPn2m0iv328bQeGzV+r593+5KxJFVxEEEZzo/tEQMBM3qqQXI0wga/ZXWH+TwqwVBudXpxpuV5YDfPdzlDDAbCeQI+6NA4L3cUszzxS/dG2An4mqjphKsFuzbPwfQCsgOnEPctSr6yQhHXBnaMes+E8Q4Gx1FZKKwK2SFcjEJQcUa7HXBZaib6QylVYCDDN5xuLuo8AMLHoVoQUhxJG2gf+z05xZbmVj3u+Ov2R/rAsDGqUECoqbAEeiXBDZCVdN8bNQy1iG83dCVlvj+vNfLBI2vHns42Ib683jt/Mybvmtz3WroPtT4A3vjg+0HxNIYxaqyLURdrX1XqiIAQ6EVCMWidXsX67vKuuDxxjpGV1oKscotSxICcvGKrwA53ltX7/zVzHJ1MHmhJ2FCZ9LfNan73caJ5VerHZ00V6JPmHVmEPQQ/YXkBpPjvZ06tzFy1bAOaR72iTOZAbfOTmYzX8ABdRmJYdna/29Ptv1vq8uGd+/SoZaF3F5tM8ufD1ZdZX7Q00ze7r1XJfuU+Fpq6KNNfFoqPf/DHW43uHSsO1Lpe1Ti4I/LmvADzpGmGFckGYOk0Scr4Si65hDZEpQcwIgZYgfyWq/TtaZJ6+ev5S85WnONmzNXS+2kiva82XaCOsJwhMbsE/x9OO1utdq8xGfi7a93lObnDX7V8KrdSlgXS8ujxQlsOMPa3LvubpfYHOd7IsVD6bWsDQphrpbLNjbp755kLPXrCOY03zB5or1KcnoTbH1MFeaBl1dbFBcB3pfCb9Lj00l1IRDpQpVlkm0rTQ0+eJ5mVPr7JdC1wKvIEuF1P9h88PNEp6youR3ixBlhuZq+Ef80P16oWU7WiajRSGY0Pn+93TXX2uO7YH0/pQ03xXRe7pn14eanAaqIozzUq0/Y7imPTQnjGe3z5/o+P5sQVdUgfxzcbT86tUQfKB0qqr55d3tViV6keeltVQ56uxwQbPs3394eVcJ5dLKxP7Gu+5N9FV1tM/fV0o8T6wMptT7etsuWPlei8Wa4XRfWXq6LLoqfL6qsOJzlaB/tPX91V5kTbxnk7XiVJ/T8czT7/dHCn0B0rroQG1ZARyWik5Z0nEDoc2Xfmhzldd/WG9p6eNJXUTjPWq7mlFnYR4xwKDPz+rNV+fKq56ll45L2KlWaK86urkKtM621Hs31MIPjyBw1ZO1iGDmyJVd42hdbtjDfqVjvqJfv3LfV2+KPXl2ZWq6q68+AM9vSo1Xwc6fZ5r3FnJ67Muu6qLkVa5pxefnGipoaVulsG+S/f0sFDS11/q6SLW1ddf68vXL9TtRqo7OxoA0V2+0qdPCVDr6Xh9R7Pqvsro0FD2EtZ4OdDLi7Gm0wOLOULAzrx9nae4Srvy/ETrake//Zqg6YcqNNba72vm97QoBrZmXp4GenNJHM4Thd0je49Pn4faZD1NNyPb96TFgegI4zJbqAUCs5cdzolpWe+hn9DKln42l3zrw+iCYznX/NHu2+Kb30W/v8XU/5f/bek48rce9f4D251slPv3Xtz649sLtu+lo0Shw5KQQBk1ixK3Rl1+Nxp6mHgCBODPTz/XVJ6SpKtHg10dDHfU6UA0KFSAbzpQsM5Ne1K/VBV62qSeoqijLIVFhipTHPSeNmFuke4MHqZ6A50hgp0gLgBJ8GdjqvR9i3an6L1FN4LOZOUm15aqE8GkSJXziZyt1YlrK3IBA8EiEBa5sgJ4FIg1kgY03flgknqucPVcD3on+p/+m1hBb1//638I9XJzJHUGCvxI5Lyj0RHuCnO2Yixs5Kb2NNaPH/u3PQe354e2ts+337cZefu8wFsZzCIBbkg8lRcrp/CIDwgDqWRsgsICtLx6aQGBRGQDDgOTlDpKs1BV5CuPsCqs1N8ANrK0ojteDDCQW55EvFqNnaCrOuxb/ePCKoHFCvxMARHiFVjk4JrTm6FElHM9MPMf42bCDBK1WTCYdQCCZqrzuaISraMyjbMKKerRs8hygoew4OQaiAIjXnck34tVbTLFNdHUFwqDteSvlRa4fO7KC3aUF2BhuwwL/CPtJmNtOQGwGR/ya63yV6ACeFzyZfNUcQV+eq08HpkUV20uDZ7T8weWQ086oBcU8gmAU6qQChsFPlAEHHDMByqCrvkW4czEmPC+RH+D6Fd5G2vHp+IU9QTwfYP0B0Sm31UJbGglxREBdqnq3DPhmYr2BNvF6dzylQNqzcO4K3LzPQX1XFWxtowOmARuK/pEGhkOpyoYinewKP8CgfhCPuApBjVKhDSWNmIcZoTxK/YJXBuY6VcBec/HqvKp5YBnlCyNDizAxOOYt5HnUbwGy8hdg8a1KPBspqg+VoiGiwJCwZvA06YCNfLAAEqiaiUVxCHMLD879/dt3QSGBrk0MBXy7FfR2DJquhm1zomyXlhwrYdFwgrUMRYIcUsLgvT8HUvRiqg2R5BYMFderBQYHgA4Bl0LbCMYi2DGOuqbpQaG5YfECjklJ8fySLZIUJp1Jc4vpXxjhX5ws5RUmiN9qxoY0JBfzxQQq+BIhyq0HDDO644rm1vjUSeuBQsqRWUpmkQWDlSYSBRn2dlka42jF/rrg0/1648/1H/+YqRPX05U6Oeq45EKi92Yq7PaWKBg1WPTUwGTyHjckBS76SqNDgyCOSQ/vYS+ugDl0ptbpkxcLS3gsYjBrfAUkTbHmis6theXEZYKSsiS847GjBZODY2l1SlAXPcj5p24m46NOYmXfnWuKESrTg1tsorGCvyepQHiBqnZ90GiMsQaUSss5xYMXYQ9o2Ne0TNt3+DGEaDD1ACo4DXwLrABbiK+Wsr4wz9vrOLvvqelv+8+e0OrW/r8k+qhv/2Q7+Yo7YPe1SFj6NeMyZFhMoRN4QUgBoNzAFQmzDTXYr3RerRj0JZFZ2Cbn3KHaGkEP1i95jDQ5Wqpy+mV4Un3B2PzrQaFZz4szOSA1ZhXOiIVjRQzWVBKVRDlDvQhkYxYCggkMkpo5nGio41bWClJIirJt3QBK37IBJfyNldKsnP5+ZWy9YX6oy6BvPLiXfP/ZeSmAo0KhjsCxhpt9FS7SaioUwFe69KUqlxFXVqAkgVe4JrAMsCOo49YNkxwdD6Wd40vx7bH/+15u7nj9jW3f99upz1fa6A0HBsUKwIPf8CQJgTxlKnLX/UTpRqpBIghBEQCqZX0P3zwJWm9DqGKd6JYSIhPFwmmVJ6l5jvkeZE6iqPQuTOwvQCFaQISQYcUZjhU7VEvuRGabBFhv4AAkvqGwIhDmRUGk2EzdpQXaLJHyiip6/tKq8xZcrzEfLNxF6Q5/N0InnyvLc6Bx3j+2BjfbJ1bwA2MKELTwQJkAWikpbHdiZxssjeI0m5SKRkvQI3KrJHzic4nXiLsKgNCk+p9FVHptbJg16rKESVP6hF1xEMzAXZNw0qJ7zCNDgsUO6epDkUktE0gIaQ985tntZQRsEXt8XKtiPeud829U/Nipq2xr+m8C94DbCY091RmuN6r8IExAmpJY00jRS7FjYBAE7t0JduPoOIhfJBmZWs3M0uXcJFF+PIPDCQHxxsWUrNglbhz7qqm5roXGt43xJNxywH3iF18DEzOYlq4TnsWqERaKAIEMSuGS0GJ4niiot7VGpQ35gFUPYTAmJx51gM630DyDs2ESsAT6xjBu44I7hop1X1TAApcaV5kxV+Aksbox3jzjjDceVHLi0ifgy44DIWAErBodFay9sBy/FmKKBHWnkH43rE4HROMTfN2giexO6wn3pOQJ/K7CRQFH0AG3OSiciOgl4sme8IKCo2pmWSCJGAuNcInyWnsP8a63pcfJAZuZe7CEiUBVycChKcC8BuskJF0vv5Ez86n+iDdV+jF6oSeUrJFgkhePZTHnu3i8gKTYq3SrKuhKTQd3JK4uILIIGrJ8DEeGKI4Mb978sJDgUlR1mtt8rmNVVh3rJplN0bwrhQbdXFCeVGzN/vmcjUEPRa4BRU1FSsRSShPDa0FldAyXJqYMMbIAGykIALAxzVsc+Wz4keWa05qICoGmS2scQrGEKVssFXgiTRBTKFIh/1+Tbzp/rc+vo+htze8j3a35/lknfykamvc+EP/bnfkrXvN+u3aMiJrjbpvFrnegHAkXqie53LLw2igMBwpCXrqRkNRPjoKC6WL1zqdXeqiCHSZ51oVhXwqfs3W2tlUOiSOdhwp6GLmZGIItEOT8ZStiRbODHrQCDcDg3krBzAlt8kDLclS4RACbMH6ijsj5VWtNC1EmeYu18xf6TB8pZ/tXWhvlCkZRFrViWapp+fTVM+J8vT2hUmSAoagxqEhoV3lm7mSZKQE+NMYy4CFx5mmRvoKqFFN6J9tbzYGTKjV/r5vTt4a++Zi5md7Or99zXfPNV4JFnkQuFQli7oH4coqN6FtQdAhZhBhiAm47FhkXL95NtpjBNsBIhItK/bNrRKQOmbVupyDICBuwGpgIzlAMMA5b0Bj2HxgsrdpJFBYlCJygPmfpZ2Qn43CuyUUQfTMPePKIRIhDpU2yNQAqwO5xgZHYyV7UVtJ4YEokBtM2uKwQxAj4Y6AFFHvm1xftFPcPxBcKA5CBeoPmLSQ0MxM7TbDhgPDmnNFZqggyNrN8lwd+BhMJOyYdcbcSMTleCRrIhTmFghtXisT8rBy4aohrgTGCINmwPk/zKFwMLkINn6uIMDKQEaFEzLryOEokOJGJjpwoIZaBgAPuPxg8iMMBRB05BRSOkuFcaU6T1UZaEdkmj4CCcwRy1YNHgNzgC/MxhQ3AxYShBjHvMiVB1uCP8tGsBiYjeK4NjQzm1+YDOh35ADHLtUU1hkaMAPvxw5hUrEMIYDTCDonyH4E0lnrNjZG2GG6FRYWrCtYGJgDRtYtTKuKDTHH/eUF6hLWyk9SDyNqDYIahvBPHXWCVRuhzMOvj6uO55M+6DJwCtIdDR0vsGIoVgeeOSL1pckisXge5xlUSt651UJAh3a1KegAsbwVMKSmlLicdNJhwIYwiwf9iEBbQ5oiTwdFCfhYBGFPMdda7Dz4GXhwYF+kdVEDAS04FJUg6xiGNdIy/VDPz+7qciOLEcgTFibBmhTLol7GxghBx9ybUCTel+Az9j01hBCf0bDZ/6xvx+hB1GNwoQ8UiOngtzfR22EZ5ChqZaWIUrJgI/iVcr9WBi2A5ebQcpQdF4uFG5X3ZW2zb6nAyPrzmxgr5gMXF6YIC6cOYtPMWZtGhm35oSR2nKU2QKglM8EJbeaOsL1u3bT1RpByY0h0B/8Z/92mx7d56e3HcN7JJ7wgo/4v8GnhWW+1y+pxz2NDoRHbH89nGTR+YpPqTSHG7wyohNmdpTpSWVM4wPmxAexgMVyuNnq9mOvUKqv1pN7A6hmD85uluTHMpLPRTg9Sl6tXUPZ0aSAIFPNYVgC/RKrD0OBl3SrEr+n881QFqgx4AYJcqI82Pr9SEAbqWzAcJSnPNPa/0ZPBhf5qd667+1IwSLQqS50vKfk4k5cu9CbPNNc91QCOEDQI5GvAewHI4HCL6TekCUkfZkDOPH9oMIyNlaZ0ep+TeH/C/DH+WGjb+XjXJ7oBjOD2+jCtEyCdHG0HhofOiP4DCpSsqA140WVlgJXmf4LYYYZGd4J0WEpeQZ6xwYXYe1SmkVTGUGktIAARrYK4BDQLcnEtkBPKjp0F4BRooSWKu7ExAtsAAUHEQNNr5BI0BFKAzJrCfHIzA0pbzKmtQxgc1bWQel2GAcsvAL7XiEdoWhaEAa0c8k8VNcO+NixaJ2ilWWaM2DqItNK2zUP91EzXZRWZBQEwHO7Py41ZBkCvK2uYPoICbbPmmSzSb6j+RC1oGBiNOT886psBgZjYQvU7tF4KZbjz9n5oJ0YK4UoIA4WNne030tuq0p4DbgDBoC72ACsQKiUMAVAXG3H3yRgCq4xmbIzLiS9GLMlVAwvc1i/59hBYwIUggIWKfO2EaNY4bisLVQldoCCsyOo4IHSw11n0tlgdUyhKg1PmPpirHxSuyhyIhbxziSbm+CnBr4BCmcmauBmwzIlOsZTUwogy68FuYKW2gbysGUs9BbiGr4wHEKylyJ3A4sR7814IgGAUMP3E5xAshUDBGPJeJtixd0Huww0VEBfkmL8xNGicrUz6Z95alx7VMiqEMYIqLQGOEBpEQQeJDIQwC9liwIx1u8IrNcWKvNTFKBnYj1uJbs2wbHCF0AfHkFjLTc6QkQLWCe5CQ2ILnujlRVcbBNq4sMqFMMnYTBSVNlrZuES1Y5CkGAIxS6wH80eGD0VfkLcpMGWBxggWtnfBrC+QwZysy46yUqeN9ZEsp8x8ZrbWETAZM2iL7Q7gnC2JmechQDD+jFcJITLh1qpCmsCE1dXBP2MdweROACUog6wRBEkUjwDzBqh6IcIGe8TNDtchxEKPoSkm00IfEcre4nM/7HdLR8019Y77XXr0+/nz9v1OQDVGYR5/IxZGC1wEgP12YVdsTBbDO66DISMVmQrw7U/jR3aeSxxTaj+RsltCi3SEFEndcxSKhHdgENGga/yMSKpIeCBsIeVZ3S6N+75eHk/1xXSqizpUloyk/tBBLrI58Uni0/IyVdlaUdXVPa/Q7uJY0+dPtakL7X/8a+XdPU2RyyN8maX5UsHrxjSIkG1VsdhCtaeBfA3SqS5fPFVMmsnBjpb4Mtdf6KO91/q7x5F2euSNruWltfla94KF+kddPdhZ6MvLtf5pFukyJYoZnGnfSggKOEI2BLn1LBBjAE7zqwyjHFMZ1LQwaRIGZzukIbDvmoft8YdAbs8TQX4QMTOBv2N+IdTvm/f2keBtQ+hgfpjjzFfNXIaBUiOI5LFjXWHund8JXyplIa1akRHFwszzbnk4Td4Vz6EBTN0sBlwQLnnHCDLmXTaSESOIG7IQGqEzQULEzWRmPkL8hFztAi4hjOSCG0EnuwBwFx+Cw3OgFU4ah8mFBjbkghxpkf8gySGEllgI9HJQCBEGqUyFZoZ1CGE0SQz72Zn6mc9mPdldEAjcDlhnsDw07TTHwCOI0Zlqnkb8Bwh4pbyoMcXif8a/ipmdXpkRwAnFxvt4fiuwcAXrBjWeMcDdYTCpCFYUuAAAyK05w24wzYZ1x7hFcCiH+GWmfPAYAntnamgjjOUlbg/Gz1lreAx54exfljHzhRYDwcxKGB9pdKULfCQokLnEHw4DaYQoS82EKNSRWXTA8oYRMU4xAYGsuZx+IDO464zOswZtGo2aGPgMwpEhS9rr5wJQnDXAevMIqrXxgwGwPhhtV4KW2XbCH4ZVxiNwfljmb8HMAAAgAElEQVRInplg4UBg11PeFKKPKZZMmcqsIOQ9804wsKLAosJwEEyFht/gtKP9mZUMwZd+wZRgZFibWNOMIysFRxQ6qa2Ea6hl6gOwt2Dq7D1olfUZf7nF6pATDm9ipdpqbdpAaKgb9yPvzjA4gZvNBPPFIgYmP1Xecm9PpzPw/XlOqKpAIGEd1UamikZwZlwbO5hp4dBuBAY6x1hA77A0ImyipePm5NFMIcIeWPC0AX2vCPyFr6LV46qyeWUSPXNFIuSbG8cK9zhvdmXzgtWhEfAzsh0AgyL/CeUP4Yu95BnWB0JoUOaGlQ+lYV7pron6jDt+dtPmrZduDoxXsR4QKxht5ue7+eA23d2m07wNvx29f5s/uuvceXfZ2/Sb88YibCGzugAyMqm3YcSMmHVz+/MWwecKu4fXYWjdp422HWk6ZW2113KCztz6ZL/7aA8uMI42WgZvlMCeBVHxFMSJul1SYTDjImGVUlxplRU6W0y1iBJFk4kKv6MFlbmMgSAlBfI6Xa3rWMfruQ6LVPerlcIXn+r07/93ZVGoJw/3NR/v6jLLNaHiUpVpSJoMA1amUhRr6oeaBZEuq1hxII3XC51+/icrqjJ4fEfDw1iHk43+5ueJdpIr5XkqotuzDdXCgIitlES5jgYUjejozN9o8YYoWyqwEdHatb6vlgTRYS0gGw7CZXqq07yahetMaI01AyLHsDINLUPa/uTs9u/t62w+3Hy5Ob01P9dzfXMczcqZgRqNgSQDJFk2m8HjOsZBIFlJVTozZQamHSFAGKOzDQGAjtOKUX94B8vzx9oBC6uwUADhagZzM6Hh3jWBgQ2ItoLvl63ENNeFaUbcA0GAQqAFoNUibGBF4B1xb0DgIW6QAD+KzCwIoW0L++CXw5VAH6o8cxqiLSVPGSoGFJmVb5qvG3f6n1F32fyvaG4QBpg0lh1nBMBXa/PJ2m2OmTXczJ+OmcDs2AdlilYOYTdxxqBvESrN5876AFgpSkzIgVlDqEzwpG9ofpiv7QDv6kyaRjXRwWAgEFQ7D2F2bqj2vJl/YQwwiuY6Q2hrohCICUWYQDBAEIIVo4wjnBBoVFrNd6KdEXqYFwSSWj7FdmjD0lCdK4t1w3oysQ2rBHOPFm0mc/qIlacRLGFy5UYxGlWTvYEWBiPPaQisc+g+zzN11VlNaM9iZaDUpCDhbgMX3hilYzK2Bs3kjrBnlMjItL2nWctYV6w/IIsdYFXNPOCXBknSigdRPQ+XAi8F7cCyhU5NAZdGI6dCI8yfDQufM5R3/LUmflqfbC+bq8ZTnWFOp0/OFQK+hmdCdGKWCmh50D6T1EcEVJOjYKs8g5eB6bDHaMMJWiZOcgqrCtcb4XUCIcy15CBzhtLFePqxZd1AbUxwpnBOM7+2eRGSiYNh3aMxIwSWpGLCEEMz4ZupG3dU4CsFf8NkKdYmAifQO6XyCphix7iwVDjBixWMpQABtFJpJedMDjVNnHkEptb4AmvWXEu8LXEx7ZpwcLlUkrNVRgAcexoxijWKoInCSDZInhvOgO0/a4+xcBzJBB/bb+5eRszRTsdQ7cKG972PJ94cb++9oa/v5JPWaMs/3+avjk5yjDXCujTC6Q64B7Ude/uTBfDt846PuJf4af8CeMUAs+Rst9sAselZIE5CRl4KFelw71DLKtCmpAIXMbtLJUmkGZCNg7FyoikhhMhjUaxNzsah5KavNRHNva6mxUbZ5lKT6Rs9vHqprNMxBv+qnqsXd3R4danOJ/+k4df/pL1yrTgI9Qp/0kf/Rt1f/I3S4a5JoHfKTNl8pqQTaGeTKK0jfbAXGdBHKRCVIuVVoNhSt5A0OyqzQp1qpklnqN3uSnG5tpz6SYQJNbUI8SQYyM9Z3NAE8nAZY2figQjYfJk/vVkWpqEw9jCxZh7f+nzHvLXnuc2t1R81ecbPmlszoEZtlbM42YBweCJSIOJO24VomC2NzY1py4g1Z4Ej5U2RypGGqXsJI6pUImkb23Vai1dAjJz/1GgNQgQEkwA8uCnMs2GSzhLg+hGzbk24QzqH0BIUBalz7RUWGe1exrnfK2fEd/TWobY2e8k2D89g86SNfzhwVdzcOJItgbSNr9lpPDzJclWRA0y+5x0hYLbiG8GTueRgqTpnzdMf5/vDncRfBoIgazmjFgBt4pt22QWOIMK03DgwshwDxMb11glLEGlzE0DygE8FqAFqTHlVUMJMlEJqYp6IgndjT7sIJvSSAFRXShMmhWuCkw4nAgZvsQc0ibBjmA9ugVmcCFqxW6kmZNh4X/sf8b/Datm9qLprM8tb80QuZVgSOBsbwWWdFCaSYW52igDFkizYjtfGBWCMwfE0N8INTYOZG93D8ONqKzApJgs15mtbKzBCWzLsvNTGNPfd/JHuZXsO3TlDuMWRxFLDp16YRZF5o8wpfmmM9PTBMXPG2FV7rD2C+Jh7UmsbEzMrwOCBySsmwKNWBaE03zArxSa6mT9KjTofP29ncRq2mmxFNWvfrW8Yj4mH7ANb/1ie2He+wsJpxlia0aDJgrD+297BPrCxGhO2K3EPldBnLIUIbM2esDWfOnnX9nTTn4p67jBddg7l1rALMQa5BY9aDYya96dwkqu0CM0zOY7xZw8ZQicj5LgB/1qMiI/LjQejxAHixFrnKg47bZxxN6mF9U0MgW0Tz6q6mVUDMwCGMqy+ZDdxq585Sw8KCQIUs2NL2SkaxBcwFpVBDbtj9hy7243v9/92PXed/Uv+tVkxSw6Ww2Zh/pTP7Xve3yE29/af0/BarcXG0m10I7hsekRGKCAkzJX2ozwnTM8noA1rCgaUolAV+wq7kaog1qYk4IHJd8E8BLF4YeLMZGWmFEndD61S1aTKtN6stA49dfKV9hNP1dWZit/8Hwp/+xvdPftCO/MzM81qdKjnJ68s4GD8q7/ToDewCm/TbC3/cqq9A1/qHuje4Y6iaKqyQPp3JtYUPw95wz74xKSspCrTpcZdqiKtFFMVCmKZYfZNzFzLxgspbWhal9sE5BybJN1sxgZK2Ba4+2d7LmxSf8C8bt+zPUM/9DsmH9vFdoPpWUZETQq5aQQCzyYzp2bL/zHlcQmEgf8cb2ETwKzc9YhjluhgiwTTG1I7f/YvzJ8v1hAcGM2OtjBlswEdAXAby2mx9sRG622assZMfrANCqN3bdlzbDO7jQeTdKKW++R+y0CwHrl/WqHC0RQ6x4uZKmC9doIxrdibmbXg5vYmVZPxaixaNqZc0Gwhe75p/u4uO2xjADOwAbV3N+x23sO0Ccco6H+7YEBCtPfnoGlq3Mv4se4sBNse4MgW/W/WlNn4aKhwHgQTKBlv27U2bxYk1IzV9Vjaw501yRFG1x7BSO0fxB53jGkpzTvZOVsbXE+fHWN0c8r7IKTw7GZmmHPTUJv+MlbXjTjCh9aJkMWfjYFNFqBXzRpluJuxohX7itBApL6tZciTa9Xmlvm1ceFi2qUv7YQ17wlDb/pqHM+Eaq63RQQwrLXhhE6YmrNmubZcJyyQFPOv3XKzx2yN2Dy4dcaY83TGxfWv4Wc0w5KwrhunNKua2wcNwzKTNSPt/szaRWtYHCzYEqGL3rq9h5BoePJczpy7xuxmrrfCSs05nm3/0atGCHNDR10DW/Ty8FlzYyPwuvG8HoWmXTd39qOZu2aSm3lo1gLrupkHxD9bM820mXvFBOMmoK3dolauFtrk5q/tvxUEMhZuT7UXsZm1vdOsNWPmnP+hv7evbdr90R9uvbnbgBdu1t2Pbqe5wZlRvvtuG/O3Lmkf2r44awH5rLYSpWhcMH3GHsIUpJ48/F6bXAXVynqkQCA5uQhnapZDGKwampntkYQphhKZH4bJwRRlhTCijtXD7daRosrT3FZ4rsF6ofL519r7/b/TB5//oz6qZuquZiZ9EjHfTQstjh4qv/PYqiml2VLFZqno9UtNfj6SD9xkN9BiJfW8vjqB2xIVeemkoBF8EUbyQ9IouurGHYVUV6sWGgBiVscGCWkmJRZV4KRL8h3ZBcCsMiAAfEAw8aXbKLrd+dbo/rgfW5vjx9245R5xN5qW7bi0k1zNjAYtIGrUxF67kDWDglNYZK8jJJFTnpugFozhIDEhcUPwm6AuIypOUCo856mjQadF0QBEsGkIa4BFN2+7cezqhjk21cdc12390UX2w42m5NwaXNIOs9OrnTWJpRNY2pMjrsYIjWK1ZOTmfkfwbUW7J2LJoL8NkWD9Q4iZjdq0FLdRA6qIQSAIzLE4AEcUIauOcLCHuLbxgzaMiofgymLRoIWgBbV/aBdBE9zmtDG395gXBEdjJrRnpg9GhfehLSKaXQJRGZLLThwLfzBDzjM3jrC3DI41Aedvx4+rEcz4s7E2Amtv3RxzmqGNc8skbR1xjWN07n1xtbh1ZDPGc2EyWHqw3tkzeI4bY1IO3X1uPdRoVtZf/PA3QgXX2B3t/T7WBzcGXB+Yr5/1gGWCMXLPsLlvXt0JlczZTf+4lvclqt9aw3d+TRhdvQZryZ6Lf5Z7K5UhjIg/tweMVbXjwmGCs+y840gNK3OR3Hac9USQKevB9YH5MrLXiB22Niy/mrFhDkPzMTtm7ta+s7c187Q1mbRj69jGk7kl1x2h2PXKCRXMNfElDDm7y60a91YIMqZvW2/NxG57yGWXGFqexXs43AZbA35uLjw3H8y520XtMznuRoWZbFaojRkElLWIcO/Wkr0v/aK79NnHUoU4zZpgLNq+unXVDKmtRfe9Fbxuzvy4b26cftw977+6FcTef8W/0BnHsJ3niNFsv9n6gLxiHqSAPIGKll9JMA4DjOkr0CqvtMpDdRPuhJm3Wp2LfncTUakoM/NfRQaeAWUza5b5jDCSdTo9A+k8+exPCv/h3+vhN5/oF9NXOihzJZiKfKkzO1W5SvXqz7/V8Aho0VDe5bnVTR5QKKHKtClqrbJKO15kPnav8LQp1qLiCkEt9B1pL6PONwUO0sqifEf9jQ72EsuHXK5L5ZhyCKxhYxEViiZ1Lc03m9pADYwS2uwwZv9v/BlBNobriJdJ3U1HHMm+6ZVt/OtziG5O94NwQR/Yek5bar6zAY1wNJu13XOYaPmO9N+4ZWiW79d/DVM3fmTMuDln198wH9enZkMhRNJAI4QQbOjOtO02v2ywb21Cno1FwO6n2+09RhtaMu+6t93P5j0gICbwcIVFzzrmbszQ3dX827oXuNHVCOcaexp8ky/8Y//drA+jj9Ay0+ydX3J7PuyxptVCkB2jRWhs38KeYO9N2yR8OuEBoQJhgeexXiHGTuNu77zpfPs8mnFMp72mZVj012nbdtf1OHEcyxtHGfetsecaO05bDWGFKFtfXdCSvQVm9MZ9066J9hnGtK4Fhqa/jaWHX+5+numsSBbzgI/Zutu+Q8MMuOG63003mvWN0ODEoq17rKNMjGOA7Zs5fumuc7PLemB9YZrk5eylXWfb57UMtHkF+mvDYOPR7s/tZ7vv9v7NmuMO9jS32C5r2qQtS0+0fXXDwFx/6ZMTpu23vctN/2jP9bd9u2YmmrbN0oEllolhkfDyFqtw/SLXX9rTHDDaY220InE79u69bLwsxqXtbzMeZgmxF2zWUjPOrPvm/a/XVDu2XHnzSs199mJblprrbv7EL/SDMfqxn28/LiTa9y/5+yl3tyZ3Bo40G2d+ZCXxf5g5PYLkE9TkNkvcCdUNhopXntaBdEEg1SbXeMDFXMf9OIAa4xtt44di5i1SmGCS2glgqa/Sud5ULTINLi6198lnCv/j/61HV690n0IspDsQdBQUiutMe+lM8y8/0Xj3P6nebFQsLlVcHCvpVsqCWot6KD/v627cU7V6pTyrFZKLbOZfpLyNiryw6Pmw19Hl8UqL9Ux7H1Q6uONbWP/5xVob0pEC6rtjPgFwvi0uw0K3rGIz092Q27f3918ylz/lXoKL3F9DNNsNDIrb9SZA8m0lZTaj0/TYdEWAD4wIabdBQJvjzzRCY0Jun1twIzqiXeakfCKljSC1e9kYAg9lVXINfYNYOCbHGXc9G8cRSYiIezKaGoTPaXn0wNKtyDrgD1+n+bMdA3LvBoN1hKI1wUK43as4WbklN07DdWvVKBZZF6YpwGBZ6axifKV8j1yfbQc07ZiPEXrnCKOlRTlbgiP2AA+h9RvxhWXCgNy1sJIQXyl7qyFcUETeAcGZ54cIZgg89rKMnYsNwDeMgbUwIYV8e7cv/RK0P3zMbp5NqzeTqkFvOEuLh6XFRdRbbAXzRP9NsHKUw7lWnD5Ff6hXzz1Yfm1lGSP0TXDgPITfrHlo1URUEwRnY8K7MpNm3rtFaA0pwZDx0JBp2WnWTghxY4rG79ao9YzAQVvb/HI+VCO4NmduHV1rd/ZUN9aY0OmnuUwahmMWAOIAYHZmemd8rac22lzv1gRaf3MO3zkZ1iYwczF9w2zvMlygm7SApcWYcM36dH1grQHI4/qPhcHFAtjDWPlGd907RFjBEJIbyxoY6NYbYhhM+3e4DG7cnUDBkw1Twr5EpoA0u/d6/7Trvn2mWaBcwya82ys3fXFr1e1z5t14O2EB9OnaktXGyBBc6NJNOW9zZhYnLAPUb2/WGOOFNaCxDhG74/agm08sLdASF2zIuDHu3AytaHq9JZhziLadQNf2HvmqVRDaN/2pny1t+LGfbz8vNH/FT5IMeLDbHN/16QSGt69DY2VTsZnRZjAzO0LtOuekLwaLqFGXAwpiEWbqTkHZzdJKHJJ6sMhrke9M0g1pCaAiWbgvAUQEGVHPuarVqSpNwlg7SaikcGY/prBbehovV3o4v9R4PdNuuVHPcLY8Q3HagGYWeOpmqQb4vldXys5fy1/PtU6XqvxUqzrUxaqr6bF0eCBNAlDfciUgZgFZatHetcKkqyreMcjJq4tzS23b36nV6xM019MyD6wAAKl5NekcZpHApMBQA59gJN8GycWFN5PZjOd3zYMjj2/Pw19+Pf3CJcDGa4me7faGqTqBu7Hv3aw8doYFIcFyYTIuwtvWhFE3p5GZRI48xp1O3nNMpNHvHeNsXQ/uWZa3aU9i4zotlo1sbdlxWmusOabt0xfGpZEeOGbEkge3D283WdMR+2Au3P/4CYYAV9G6EVLewwhs274lzTXj0vTBxoC7XBfQoFH93OPpe9OiERl33LF+CFXzbOujScJOGG5MhSwJRBKzg1y/k3PZmlUE4QGhxrpCCpcbL17AMVkYiNlpbbRNAOCI3UCHGS/eGYbeuDkg1Y3v0cyaJizQT0zTTfvt2DbXuXYd83SMDWJNABVzwgN5Y8ckbXCN0TL2br4YI8MpADzF6KxLpXJBfIyfG1/GAibo7nOMnLZtzC3OgIBTR7R5rMPYZu81fbNxdXPqxg+G6bro/rWHG1uweYehtMvHgkXpbzO27kXttmaGm7XCpNkKsvl164/frSUCZcfRAEaVBpkPNyX00wlptjKaZxizZgQJYrPhdNqpO838MiLOGsqcIkAwjlhHTbTgQsbJPrmC/YowDNXmj3Mt+24ghq1xNx7uObyX++1acHSffdfOjqE5NK9v42qXN3vRnu+sB+zlljkjsDaioKuMaQyaMYB22mDbmFsf7e0drcGV5/gee9XRAhc/wUNZpzd/RjcaAchG3ARNLFP8cuvT7Qne5MfS15vnuI7yfNr9MZ+0cfNcgLeb+/9lPi1Gaqt/RpDY1GZadlIYQVC8iAlkdo6gDEzVLuCCCWLiSOkJi1p+XisNE9CS9XI+06ATay+oFeS55oYmRHoL0e20S1pNrj3Vuht6msS5oixXAQIQ0zdfKLy4UkyhFAKjvVJrdrYfm4BQIKBSRIpobJ4/7CroRKpfvNFoMVU5Gmied/TsjbQuVzro1Np7sqdedaVsOXXgB4GvQb+nOtnX682+/vTVVKuTc/3dh0c66J2J9JfMS7QmAMtPDJM+JOeYNCh8mrhszXfutDUIqEmvxjyMbTnJ0sb5X2Ye37lOYGS2Ix3jvF6e9KMxMNoxW2Ou76xX3gcYGv6QztGgnfTckl/OIylbQ7Y2jDEByGF3Ob+7fb1ezI6R0p5rpV10EDC0GhZ96wt2JkR3v/u3Jc480jQ+DnAPS6HdY+abcz0AYII+OVJGe41makyem3g/R/LaT+efbJ5q/aHPaFhOKyBqOLA65y0n4PxWLxsfLO2545iVXX8cH3DvyB2li3ZtxoIjXNf0p3FXWMv2KN9Km0IILB2U68xSwRTc3Mf7Nl1t2oIxknKF5oL26LTLdhbNMsJDjAEwHm1/EWBd1Lz1obmGwCO/dIwS8dzGv3nXuGgsPtf9cYzJ6J810lpWnPBmc9MIuo5tIHzArKij4NhAQ2qa5zDvbl2wVnILjnJR/XB6z2IHKAQKjXDjz9w3iq1p/3QDawh9wi3Inwvya/vGfLp1zxg5QdPZJ1mj7d81EzQLB8ebOeYCkPlAyWsurszSg+WibY8eutQ7xxzcnPNupijZfc06sNXrxJPG9merl/6XFRYYt6f4YsvQ5DvGANrpovNb9ocQQPvENllvccOwz5v3ckFlrtPMzY0Ch3DgxpQ1y7ZwvNKtOyCU+Q0ewk0fW8HLxTS0lije1+3JolnqrExnGWnH0Obneh8wDm51ELNji5tgTyM7Tui7DpYFB8ssXbyDWyftO1unfwofbebwL/4wUufofkNl/+Im39uAmddNKmd1OCmVi82HDnY1P5qgdmvEBsZJdFxuOasBQBS+oiBUp/QU57WWvjQ3s/tSvxwfaRLkCvK1gU6kVa01KFo1Be2lTl1qUufqGzIQVdHWVnyAlN/OYq7OeqmlfF0mfY3DnjoFZUNAd/Itv3aT1yrCUOexp3zY03inp/T8WMPNUuc7E62DUFm+1Hpd62QuXRU7Bg5TRj1t6lydpKcs6mqedvTmKtaXX79RuTjTk8P72u1RBakQdoFZFioDQ9avFfngJIOghBmuIYpoXLaz0GDdYjTkoveO/vecYKz5+6mft5o3AtVsFseHWsLREAYe1RBTPt1r0Yf2P4i0u8eIjxFY2103zMjpDddPts23xfTsaiMA15fYvW68uLDtE5+NINI+gnM83xiQIxqWpkVQ4vXWZ+ND4EzX236IjaMF/HD/22ca7bEx8zOd7bNt7F17MFHyaXm+I2qur/xLDxyhcUwewsUfGOto1NfBR3a81VucVsZ7OoHG3YsAwToydCxjkG1nm/G5fr6bF6f5NgzWXqwNNIQw3yIhzbrEStH2l/Xlvrt+8TQnCLUCgHs/tx6co6QVfuw+Yyyu7wwsQgbHGQEjLXw2a5jjvGsTrG3avltf7h15I7vT5sj9siPXa4BfzVXWzs0JGx1+mvnWPd+9B89nbh2hZ/7cb8cs3PPcc91Kcv11Fhgjf9fPbOfJMQvGp5ln+mRM2c2JrdNmrl1/eTbnmCee5f7a/l33vbkHtmuzQZ9ZP01pa+eiZN0088rY23p1/9DODU1v3rvpvT22GR/39LbvbW/4dMf4NFrGerFG3Rp180qf3HVuH7j7uYw/tx7t2zU9tBPXa6/psI1HM8f2DNps+mSdvfndHqcd+mXrzhq9+cfRXjfaTe+u27u56kd8s3dv3pW+/tjf7aOatc/8hzaBjKj19tuftkYR/80s6qRi06gt5L81wX37vve1d3281W6aWXIbkpdym5tJY3FjRmct11lpMJQTP9HpeuGqB3Xw7UW6mC50v+vpYABDlJZZrgX53yW1031NekMN/Vzr+VSv38w1pggAYBH5SpP0UmfffKLZo7+S+hOd/cdKSfpc+/VCSVmoV4Vah75eD/uaP36o9GBfs81Kw+mZ/NVKvTv3Vd2b6OePChWTji6uMv3mv2TaGw00Hh5qMO4pzSqdv95oNlvo+fMvNT99qb/9xUh7vaWBKMzyrp4tQ73ZdFX6ieXWlynAGxA3tJrGt2rDbEYvZ8EAVe+GohnZvx7f98zn2+fbFdFsUpYnvlbMjGQZtG3fXPatby4CmB3dbjfbKWbG+9bFts8stAcZ3RF1i4SDOTqLSUve6CcwEjfEyXakCwzabpjHuUe69zfq8JZDwi4wfG/bzM0Gt/HBTAtTd4GUhgFHJDCQxA2hA8wF4Qo9isBLdjqb3XD9jak7wBAX0AcBdv00NDZALeixHyktVs4/boA1IDoBzIG21cCt4jsGva6MDJva9zPLjLBIQYp74BetPSUg0gEwY6AvhcLAUw6DBj6Y9qw6nEAYt2AlnsM+Av+agQoMeMQxTdxZm1xWt5piJDkBpDbvMHz3rljGQYaDZrR5zJaqh9XMQGeYDPKHQWjLLUecCogEo2K2BaEH6M8MgB5iSsDBb2bfbMUAB9HV0Pki0XhtasCKt6ZdHIpHpTKf8SE4NtLKAEs8gxTthJGKDHxw36LCi4K0tNAAaEzYwfVWgZhG2iM4/a7vBixS+AriSJtiZVYvklMIbAY3HIQ0kpEpuENfoJWGKYAwxtwCoIKiEZLXTt4y4ERU6uMdqCDHmIMrDo5AaeiVcdRVtk7VYVxsZwMhGygzYxAAWgDp5KqySrwXEPW2J2OgHYhSd8HBVB40jHeKpGQUcYptTQIlzV8YxSosx96J2SCg0U4UBQKS2OICAKxhLDCkA7QCQA7jhJBm0I+B9YX2SMNlmzESphFfx7q0bglHAuyNEWjYELaHGSM3dtYx2x/um/vqJAZiM+yP7Wn8hmfRN7dfW57DNc4q4Cy4N3Snub/Zf3YV68pSFOn52/TFkQz3Rvbc9vmszgZLgr1H3+2Z9ukiR2Hm9OeGPv0E/mfP+0vvc3TbmfxdPxukOE44mcMkJyPkDBBvwebAT+I+W4LrFqt7MXdde/3bn85fzsNu2nePbmSc64F0EqEjFkhvLl3LcJkppcdNRalJt6v9wVCb2NOMuQ87moLss5qrU2cKvURRZ6BRb09RGCudnWl2daXT1aVSqiwNx6p6O02WS4kAACAASURBVCp7PQN56KwvtH7xpYL7P9Pu458p3KQ6/3NXy6s3CtOlbdDLKNDl0UR/9T/+z/piUWvx2ScaLi5E4Vl/OFS8N9KDx13tPdnXm+ORnr041aefvLENGMVug88XAFiUenDQ0//wN3+rn+3mShdnSroDbeqejq86mm76BiFaVlQncpKg+UFtbtwGIZgHls4UoZW5ebBd0MzX2+PfiL8Ns2M+t88zqA2Dc5NyzcTfxdDbhbPN6Ks2rYO12QgA7WfT5Ds/3Kbk33ZdtJc1O2h749up9nhzXfPz1tHm/dq22s/2KvdUd5RxcESDZe6WoRNiEC88gmY8CCDE9dKq/UHEKXtJn30PAA1nJkUfd/MEnCwcG38mJuXYoFUBD4kCMO0AtgBBrDU5mk3SCClpeGUdKooGJlDl2cqKDsHWIEUEvOErRgzCP8i+CkJQxFKrowwmPDmWQblSEhIglLggMIsqhSugubkULEREAqWA3QRetqL8GhYuEMeCoUoCrQJSDXN5ZWoChOHIe5khuMEzILSUegWXtbQKYxR3iY1hMK4ICyCJUWCILBWEAUMKNCbilBGEIiUIPaRVAVCyNkAe8xZ4pVXdCtQxhDmK/xSbuUF+gmPeiRGSqDiXmIAQgeBWpSprxq1WXHbMH1QQRBdGiqz8pqu0xmqw2BwDjqlUkhLrVYopkWwZKU5wYAkmnUgV9QbqjfPrN646isggzFoBks3aggW7EVXbejZXlI4FOtVwD6uNeqHDHlc5Uz/EtcA+ZtNkDWyuE7KUh2Y+Dy0w1lmB6C+r1RDjilRBVauoVoZ3DmY9xat8SrmWkVWAzG1uFwZog9sOZkmJZwRSz+sawiAY66T2mkYMmgp+/ga5kZiHMOgrzVbyrViPQ2KDUjjMe7dtzSJhW6uhz3y333zaLmr2mPttP64vuLmWW9iZLX0xk77bnuaSM3pi7TYHXUM2Kpxz993QkW36A65+26n2ePt53cytL5x3/zE/2712wgdHnODuzpm765qObfNJbqbP/1KfbPk2/sj15XurrbWD7C6/+fd9x2+uuCHw28dufzeMaTvoJsvaRUNkKKgyBT62SdyuOlE3STTp93VeERxHnmZPC2opBxAbtK1IEbCYWUHGmNIc7GFP5WBsyD+K+jqjrnF/pOFkrL1ZpOH0ROs//nttVkv5Rz/TfOeh8vmF0tXcAuyISvcmXX1zulH0x8/05NUz3SnXetnraRPU2gSgZ11pFAca7i+1W11pPiyUFpH8pG/10fE59XrSZFhrd1ioV2dayNPlptbZOtTLE9Lwegq7XeUQUQ/ceAKpqDrE8nEuBJcC0OiB14v59kK/Pcrv/t0u7Ntz2R7nrtvnbh/bvvZdT3nX/dvXtUaAd11H2+86vn3/X/q9jeZmBNFlLFIcP2VJsNVaXn2mSFMpWDgqViVGfAKPuusNkwbPnBrLlGvMIdaeVQGs61iZPzCo1SSgVncuD02SzQ/DRwMIgAIlpHNPZdkX1c39AJzruTphLj+llndu6IRoC+ATUCQorfuGkkf97rAulJSJMfS6niusB1LRBfFafkkxCojM2grZUJgohLGT015l6kWRUupqg3hWj7QpHyizagWBkirVqJwpKGYq/I0UUnktNwTErBiI2mMwQtOuKX1bJiop7YkfHGsDQinCDdoMVbLQGCPKvbpU1JJ3h9krU4BFzM+UBJmqamlIbj0KihRUTmBPwEzW8oKFvGKtTtE1f3sQjJRuamP01KT3CuqrY3KPrExxL95RWlGyGH2KvYSmDsGOrQRvSRleIImB9itLFUVgVRhRKBjrRT5TlV9pGKwUBZkK6q1jtSmBMGXI55bTDBxtVcWWZqpoR2V4pKyIlJSZ/OJK/fBSdTl1wkfU16JKrCCTB92q1qJ4mY9nPBtYHfc82FWeRwrDroMqRmjyqG62UCdMFVZn8opMOfPph+oEPef3zncttdePL1X7C0NPwzgT4SaIutrUXZXVrjH/EgtDUCiJQ1ErFahabKLmsigDJeSvIwia+YnlT0aGozVgENieac29Da1o6cEP3bft9dv7+Pa+/6623nVu+xiC2+2/7fO3n7V97fZ128e/7/tPve/72n3XeYvSb+aEd/kWQ6cz/1wdop3bE/ZD2jYfnwVO4Ct2hTBMMzGg/1C9yFdnUSkoSq0ocZpEqjpsfGo3u5S0YIVkmpnJDPNbEHUMQpW0qKVfaoYEDD7xJtdhtVD/6ac6Pr1S/lGp4MlfKX/8sdYmdVVWXKW7udCXf/9/6dfHpzpazxVspoJDd/d2VQy6KtNTlfNcQz9Tb1RIk75KdbShiAFViTodhQAiFKmKzUJL8K7jsZZZV6erRFfrvspgZCZBB/vo8NFtEjF3WV1rjGOuSpRFeloqy7cX7Lsm/l3H3PzcMO2fMlfb97Rz236+65m3j33Xtd917nY7P/X3tSgEl7EgKlceE8IV1pn2x9LusFQ3nqsuL1WkaHKRxWY02EFIrsqUqsgrlWu0lURR3NO6GunVEkbiadJfqOfPFaVXitDsARlKIoVRR1ezqa4WK12uRzpZY2Hq6mDsaxBuNInmiupLgwGGQxY+ZXd3dJW78qiTDsV/rhRRCAgtFxNsXOlsHikvYw2CSt1wrjg8lVdfGZNCM47jru3zVhtGg55nvp5dzXWZBaqCrrp+pkfxQuNwJoVLKc7lR6EwaafpwhXUwRUXjrQuQr0+L7UssA6gncLgYNRr9bvUKyg0nS4M3lVBTx5FR0zrRIvN1Y+lg2GhcXCuKn+t0lspSvaUZve12oS6WlSa7EiTzom88o1FzVfBgRZVpJOLwgJjR71UnfBUqq7k1QPZ+bSn11NPhuoYYnVpLYFgkhOrslCnQ4pppKs5kTQjE0bMYmMKRaBeEuqDUahxd6miOpaKqZIqUEI1QarXhc68n+dLLfOFFsVcbzahLje++nGpu3uZ9rpX6sBgEef8VPNlaiZzLDCYzkmRDb2u6myl+Xqjk1Wsi3SkrEjlx11TaiIPy0SpO3u5BsFUXn2svFyr9ruK4ofapImuZrg6Mo13puoEZ1K5scC9iBrpwZGez3uapr4JQUEUW4Ecs7JZTAVujXP1UVRWvtLclxdjt3Z6Jtq8BaZZjIDjEwjk13EBrXT+Izbj7T2+TU9+RDPvvfR2e7efd/s3Dd2+572N/3/gBH1FaOE9+E5F6etu2cFbWtn3vVwbxHHdyPd8ob3tQWzbh1XxB4oV64J0C/tiHSX/sRnoutQgTjTwKg3RkfDP+RBhGHgTwwhEYYC0Eij0uyrSlfINWgp1m515dB12FUcDld2xgvlKj6pUe7Njnf75N0qLhY5/9pGy7sBhBs1PFX79j/r19Bs9SdeaUJI1iKyilNftK+z0NAhidQ2/vNZytZaP8ytA8g4t2j4oN0YIkeKpFEW93rCTKNO+LouRiuBAdTBSQdlHXh2JHctCi0QGxCIExvy26FP4Ft2Yfc+Qf+dpWrJN2VhFvvPid5xkNNu/tp32N5/t/G4f2/5u87x94L/id0yGhmxl6w6fJ1og78NqrBV6K3XDmXaiV7rT+6PG8bGUL12hCm9XlTeS71G/mdIR5/LrqTqDhbywr4V3V0+nBwrXH1oJyWHnjR6OXuuo+lJRtdLGn6gKeipKTwdBpHPFOvb2VGR3tcnGGvk7miSXOhr8Sfud5+rnp/L8gU6zJzpNH6tIKSpT6O74XJP4a438z+QFa63DPb2e39Ny+StRsa0fLbXXfabH408V64X5frOqr8I7MkaAtplEZDxnWlZ3VKxjbdalrvKegsFGw/gzPTmYyY+uXOW4fCA/ztQdnikvp6q6gZb1B3p+4enC21Pq4Tai9ngg5bnq8pXGXV+Tfq56OdfVBsSvsWnvFUJtTknSWt16pUnwWg9Hf9Iw/EphcKnCv6eX0/9Wr7JD8xHvRHP96vB36td/NtjnTfChPruqdKFEcRXoKL7Sk8lv1dWpNuWOZsVjPa9jXfn7WhtkalO33rYNgjYM/Bvt9iN5nVhX84183AiotBTxwK1RhOp4Usc710HnqcbRn9X3zxSXXWVFIq97R5uCPJpKcXelnneueTrRH84oWRMoys70y3sjHURfKdBUy3pkVRh/NnijqF6rBtMdgQh4K99XJ5zqfLGj1etcl5uHysI905A94hgg1dFKveSVfj78vfaS51K91Nrb15us1snCU0iJw2qq/fhrPT44UZJ9ZUWmch3qePNznUx/LVVjFWD1m9BK3fbM4g8Sf6FR/VT7/X09nR8pz0fqBLEqqsYhKOLWMKuzp4hYBvZq41v/qdv2W7ygISeWDfUDGjWz/3dcd7t99vj2302E/PbR//98J8qgEbfMtB9uv3D7GttE+Pb57XPt9T/2kzZut3sd4dc01i4WN7+unrGL6/HUiyPtJx2RI75Ca6HQRFmbad36Z2ZMXIsYkHz5SccFoBA1rkJXZaXLfl97jz9U/fIT+Vdv1MPsRUGCi0znX1Hr/Fheb2hiRr9YafDizzqcX2qQuvq6Gz9UHiW6KnKFSaD+AJPnyvLgPR9TGdHKpYp8YUwtoyVskLaifIlCMv5Qb+YdnS97KqO+fCvoklldY/yUjSXFRsTe3aaMCWR0nGaOZtX+/SVzs31vOzfbx9pn3P5sr22Pb9/D99vn2+ve9fmua7fbe9c9/5zH0MpsnIlYNvd2oNm6VlJdaVI+08GDSw0HU83XoT49qXSxxudK9b1Ug865HozPdX90LC8c6vO5p9OzQtPNIysvGm4udM8/1t2jL9T1Fnoxf6Dnpx3l3lgHBwc66F2aUHln7uvzlzNdXebKlhcaVs+0t/NGd4ffqKpHevO8q5OTvq7yfUsVO8s+09G9b3T/8FMlcaHXG09/Oql0OXukwt9RAX6CrnT3/jONgs9VVgO9nI71+jLWvETgxfeeqqNU3XGlYc/TeFNrunRV9Gbzc9UHpWmN09lam7Wn3WSuf/3wqbrxG639WM8XlRazh9psJmZ+h+gjbATVVLudr/TBaK39YapwXWmTDrUqhxaLQPARwWfkN2WZr8V8piB5oQeTU/XjU50sMn2+uKOLWVerckfT6RsdPH6qw+gTw6w+TkP94fixVukd82CsklPt7T7T0fBMs3yp+bF0cXlHaXGkyqq2ubKZBOmRnhdUp/pg/KU+2MtVeIkWYa2zfKy86Fndc2g/sDqARJ1eLDX0LnVv/6UeDDGfx3p5muirrz0t6z2RnDDpVXqyE2h/2NXustar7ExheKV+b0erZaXzs4WuykDjZKq/e/BSo+BcaT7R8XytV6fEpyd6eLRR3CnV7a4VbogpqJSZr544ilrzTHp5/FqPva+023+hYXipubfWn1/v6ZvLsbJqoLBa6rx8qr8+murh7lOFdarzVaZn54E2yyeqqNseuqpvBQKVlYyeKwqf6a8Ov9J4dKaXr64UBr9UVe1ZyhgpwJY+bKnEuFRcMNxfuv/et7+3acH7rvkhz/6ue3nGNn+331sc/5+rDz+kn++75naf3ncd78l/t3JOvq1Rbb8UjbW/bw9Ue/z2A29f157nuN2Did9kDMfBOGbmLtM+XVIiGBMMvF3vk9lZa9LtaRVs9GY+tyjaCtshUaxUT2hyRdFgLUqRknwYq6kiVJc68zK9GA/1waMnKv7zSGHQlZdkCqpcYzSz2bEGy2OVAXnhVJWq1SkyhWWtuBdrnZZa1r66R3elcU/dw7HGh6mqYqlNDjD7wIEvZJm6URPMkneVGdZEYSbVdZ3o82cbfXXh6XzdU8F4+E0UK5HJVATDnGVpa03kuQ0RDNxFf/J+Tk52ASHbc3B73LfPtXPwrk+u47/t+993L9fYXDUN2T2thM3GcBNrZ9/XBgLOe8+1c/6ujm4/8zvOf2fbVlY0d+9giFlUS2u0ERRMb6D15p6y9FT73liBl6sTzwxE6OvLD/XV5UdKq111g7kejmLt9gN1kxeq/ZVW+USnVwdaBfeVl31dbFItxkv14kyDMFWxGOqbi119frqvj9K+/u2DL/Xh7lT3956powf6P7+8r8v5kfa8ruJHPQ06qVZlodNNX09nu8qCI3X9pTppLi9YWsleXAHn6z1dnPR1Vu2r7DzUNB1rGJ4q8nONwrkWRVeLbEf/5fRjvU4/UhyMlGcLdTTX3jLSZKeDN0Ch11e2CXWRY97f14urTN+cZrraDPXB5Gv9OvpSo+5cdTZSufF1sehppQP5ft/WZFHU6upM/+ruU328/6Umg0tN/ENdrA/1crkneWP5YcdZrayC2q78WV+zxFdwGKnrhcrXpc6XXZ1s8EnfU7R4prBca7c7p2aoLvJcVytPS+1rnUe6APehrJWExByUmmW5XswTTaN9s0bgpiLCnkjuqmavv9J//+RTPZ4803LTV3x4T//w+gOdF3vCNWe55D4Oga6W63vqLGd6PCJ2YaU6CXVcdPTp6lc6Sz80ZhuWZ/qi+0Y/f3gkhWOF0ZWCaKw380O9edPRi+MPtKgGejL5Sv/20VP1uwutvaFervv63ekvNc0m+rBYaTJB2E8U+WslWWE4FUFs6QZaVfs6W4xMMMJvP46X5vo4u9zVyfyx/M6+4W4ky66qEHCrmSKtVG4e6WwhTdNIGyIyrOY3w9hRVKcqNyfaG36pv3vwJw260ovTX+iL81CrPFGlA3kAdFlevIumbxm62+5Oudjeht+177ava4Ort4/xvaU/tNO21R67fS2/22tun7vtQ99uz76bhfKGBnHsXc95V/vb173r/O2+bP9u7/1+Kyt9277TfW/vZ/y2n/0tHzqXb1/QDsj2Ma6hQf6zCN/3DMK3u/H2EWujkZGsg+T7GnKRS5FoQww5FxCBmrMRiZolmMfXuI40qmeq8YsrVAZiEaGb6K+sWNJJ+CydtkF79Hde1zrv9LW6c086uKOLr36vHeRjKy+YalBWOiCAd00kDjamSFnpWfpKnUJYPS37PWl3rHhIzV18gyvzXVUeecEOICEIKYGZqihylV6iOIqV5WvlVU9zb0/PZ57OVkPl3tCBNdSpSxsijcqUcAq0mK/BpVYx7qiQ2+O9zUC3htfGs/nN3G3/3rrsncfbueae77qXdt7X7nYb28971/fbbXzfM7fbuH3v9rnv++5SkHiJZj3DitpUFQtYS5RXsQpvX5XXc+UZLR0pUOY90Mr/WFV8T6qPta6vVHjnFpBFoFXt9+VHhyqzvpJkX3U6VVY9VU56VIgvtafMO1LV+VhX66m8aqmOvlbfP9FdwIuiUMtVLAV9hT4BoXNVdV+1P5HCI3kRQVCnevRBrMOdlbr+lVQPFUd91TDLaF9FtKfK7+ChNihXr1pZpH3pwXzvaeX/Spk3kpeQpjdXvr6Q18u1LCgB2m8gQQeq4gNtfE+LwNM0HGvpbUyI9qulvKpv9b7zuqci6FuhYxM4vZUCnenB+Fj3ep9qEp3LG6816bzWm8UdlXVH8t171mZLTlTbLgRKlK3bJCwFAxXhrupgV3U9kFcUSvxCGRYANjbY8vFEVR4r8/pOkPZWItjMFTcZqvJHhkhImpqhylVrC8Ibhufa7zzTQfBHTaKuir1AX5xfaFGnlhpHjXfUDS/uqSx3ldc7KgsXGGb1waueVt59rbwHGoxKheVQr5cj+YsdjbqJCg/oq0ivznf1ZrmnKfsp6VqAIfXl62Kq2j9SHY/k9T/Wpryr5/NzLSDSga8qIB4hsoDIkEh1AyHCTTM2iwLR7GRPVFmqTT5Q5d+3dRV6M5vzSiv5WinUxuinBwKl31VVISxkCkPSCKUyvdLR4EI/2z/VJPxEHW+tv3k00LKa6MvTO6q9icUnAQZDSSSjrRYM19KVbT33+3bd2+fbLKh2H7efb1918+tb56Hv3/HX0qHtS9o2+MTk3v5u6U77e/ue933/Mddut3Fz33f3f/ue299pg7K02+9oaWu3X6QdZBqwHFQTERznaDvCNY7XWBKVPWu7YQ7YA1sIx6Y3N/e3mmBtOYsGUtm8G7WKLTmLFBc4G24hApaIeLfnukpQkyTUrw929fVspRek5wSxmxzDmK5UZIUyfHmYp9mc1P31I8tVv/RrZXt3tTw60FW/p+F6oaAiIl4qvFopUcDsJ6J1DTO6UpQTOU8q0/9D25v1WpJd+X3/mM54x7w511wkm2STlABZtmFbfpFhwF/Dhp/sj+AXfxa/G/CL3wTYkIUGJMhSo92SWmxWdQ1ZlczK4c73DDEZv/+OlTfy8GaRAuxTdTMi9jyuaa+91kKXe0fqHz3QfHKt/f6Nquba2sicpvrOKx7GvClRPkpazVxbqsq11tV9ffVmT19fT7Up7ivLZtYERqmP61Kh10C+AitnACJz7YlYQS6MQALiJHHI71LIzAN/EGMtFudGi553/oj3fcshLuaOOESSEZ/WAPOQJoc88aN8wsdhxI3LirSRP77jGXmJj78oI9oQ9fDN37is8Tfv/CKesskb4VFnfCPd8FUd2mwf0Jn9IUM0+ooV8fQbm/G+n96o6tFKblK5XCHrkr8ADIMhkkRzOK0Z5qzWNMeV71pY9MK6X1ZN1YpzSRTHJuLWebtuE6LoClV9oZJrVM2NJhPud2/sm7oq8DjIOq5cp+rvdP/we318/zsdz77VrF9Z3Lrt4R7n6vCbTtv6tYp8rY7nJFO/slqWFnnma5453qXQPenRCTnS9xfc2ACNTVTlF+q4cQFC4PoS6Kk88D15TL2X5cQWDBuuQ00SMZ3OPmtVs2stJ1dazK5VNqeaVGc6Kq/10clWX7x8pcvmoXosLw5rkXXaT3Nti0Z10WjT4xiJueYkulAD4s4qFQUuhlsjKJT75iiUta02eM8qavUVioG1uv7GvrXRtu/qTPMs17TCC9taPWakts/09Gk6GthubnQvP9cHixd6dLjWs+9PlZdz+1aH2ADoc+W06LcmJriT0G6mmjUztesLTYrn+umjWpc3K31VP9RXV480PW+VFb9S1s10/iJTW02Vzxv19UZcscPFcw7X3a5UdGuVba15ua9eS728qNUV7FGcNh0k+Idym3LNVFmrvS0y3665yWp1FeJzabPutF/N1aH0tq3f7kvL87o+ra2Oe/OoGAPcEgwpmlf6+Ol3+uzJD5LeKNNGHx0803eHC3179qHa4on9YODgipPEBhsIyDy5hWC/8unYL/Zd7K+AP7v7d7wPI0/sW/KO80fa9z17nHIMP8qK8qKcgGVRJklJE988x/miLJ7E0fbdX+QlHBgzzk9clEk8cQHjoiy+AzaNQPNuNf4e1zXOT6TBHSe5oza+FbmPM45L3g3f/R6nTZXcAlXS0qEf+xE/MJlvbQQ4j7n/25zJEjZnHik1BAD3QO8vZnp9ca1qs1ZbTFROp9o0nW2hc46NcZnk7AUkJXEtMWsqbSeVrirp4viBytlMj9YYWWCirVGHzFGtubHMeaZl7mtwRdeKSz6vp3uaHR9pMd9oLz9N3MKgTOUuU1mbm9K2kQVhuANEsFRfPdLz87luuhMrRvU5vUnGUOh7Aorebx6AdD/ULLuF7Yyo7/WC0BmRHUQWoxbjH3PAdyxA0njsR3mJj7IiPhZflBFl87wr/W7YOP3uu/u6sz7G9ZM+FmuEj/OM6xq3L9KO6yOMNLtxQUj6eIMb0RgMQVIDpQRxw3LjD0MmvlvOB2dALCQ2M+QipFW67pPMxkL02CJIMsIxGPuACqM/EG5Fe6lJ90LzptCTw0JlOdW6u69tfl/n2xN1mgordRlXh0B2SAwGAoW7zEX3ex0sLvXm7EyPcCK4MPuppujUDued7j/tHoxquOXDdgRJYa4VKYUVUnGCki0siSKf0T7Ayj5QkhEPVE7ttBYHSBgiAcDbOA7X3LeWHpnQbFbq1890dJTp5UWlo8MTHc03FgU/mJ9qr3iui/oTbbCvwHUx+wkfZgtb5f7D2A8Sk3T/HtkaY8sfBC7jDeEPO5/zZ+IKwh/iJO0VS7I6jK7Q1l71dq1m2qjtzrXXP7do+bx+qLPiAx1NvlTe/V4ne680y3+vq+7QSqrcmsm56uaDBABIJzXpBs28v9ChvtWiuNajasNiVaunum7uaY4hHZyG5DM7mAJu9d1NWjMQ7rZlMACkbmszz9jT32TcxmFFJViEHQ7WWliVs40D3EH7uIj1x1XLleblGy3y71RuLjXLfq/D6kJlczEo0XIF04DP65pxtWS147iJO/SvtT/dCKLx1fWB7hdr7VUvdK+UTvZ+rm8uv1eZ3VPOFcxma2NBgA1sKiRY9O7eGu+12JeE7e49vmN/x16N9PG9+4yyI3w3/bgO4uJ7N13k5xlpxmG8j/PvxsX3bvsjH3kj/111R9j76o7yowzSsf/58U64yxj2c5Rzp1LcOFO8u6TRP1FABMV3NDTC73qSdpweyh8ERV6sOWE4wwtugKV0A0mzT48HAiC402leaG+aa3+zUd9cq7ZFpGR3jKtHACwAT5LsJ44MddGurXStiZqTj3Q6PdKqfW5OPm2mpISXYHKtDAtYaHlab1W6rAqdzQ9tyenpg0rz2VpoodYNHBsDDY+dAH/L2fukwiaOyumJ1vWxvntxqJvre8q6Q0sdoNb9M6Si71CdII2EGKwBwD1SJtVcI0BwQBqD6c0Yzxjv+I4n4bzHd8wT3/G+m5fwiLsr3V3EQZQfZUW94+8ok7B4J984b3xH/Dh/vI/rH+eN+N3nbhofX9jwCsOdECJGLUAaQZRhihVkwY8rSjDJb21U4wPa8wBhxYqEs8KGAB3DmArnntx9xlFQslmPHkbVX2rRPtNR/1LN7Et9dPyR5rOlLrM/0/Orp/rt5QdS/lCT/tz+1lmvrCaUP9cc7eiVnh7f6GCZ6d9/f6Jp/gs9mp6qquA4S3vaasCs/N+AkSfmuEHHdZ67D7TR5lXtqRCcmqQ96G6w3nztLENsbLlRMnaCMZUOwycDH2ATsVtNuFpq3AzQ2ajUUnZhhgAAIABJREFUpfby1zqaL/WXXz3R5kmhZSntzTqdLNDK7/WiWfs4iz7hic/DCBpjyKijn/gevb18QXgIzvpGbbFSx51+EB7I3fZyQFjoP8ykbpn+mrnsSx5Co1j56heOkrZF6+ujR4trrZqN/sWXT3TxONfBk2tl80YPj15qyvn89on66iNl+Ffw2KR9wqVEJC3T8kKH81q/vj9TPjnXB7NW9fnSErxNhqY83bPJHHUtCnggZaQdW6PrElsZKCUO5Dt96bDvBwIHpftsNM0Rux7CDkqmQ+LDbZ2+VdUnA0Fch/zkwTeaH9xT1S+1zN5o2bzW/fy1pgNTAgHU9hvVeSuWBMxL3t+ozL/TwxMopHv69sUHJlaa4lyf7n+lnxxf6Lv1S706/8bHgi0MkiU+6CEMCGYgyFnr7NXYY/Fk3/Ae37Gf4zuIzfFeBR+kX8DtcWyirwlxWd5st/FRLnH8BYz4g3oHRuY257tvUU4839b3bjL3i7JJF39RF0kjbJztj5U5Tjt+H+eL8N0w70wCx42IxDwjQzzHcbwH1RDhlBNl3ZUnwkjDu78HKiPqY7HY3zBIlDOOhI2xUwtdavE7m4y6V9c3Ol4s9LFyfXt5pbN1raacqctm9paGAQ02A1faWHt2zlhk2jS9Xm1bXZ58qPLkA928/FrNFtOXhRV1Ws7oUFS3CDpZFGuzTGvuvN9/pPInP9XV0UInj49VLi/T1SU4KQsIO1uJAsjD6W2x4DW/p3X+SM/OD/WXX/Y648wRQDsY3jCR4XWc8gRCMIHD/MQAM+ZejIOmIEAtEW4eyxjXGMsY7/gmPv4ibPzkffwjLb8oN8qLZ8SN88T7OM34PfIQBoUbceNnvEdanoRFO6KOcXi8j+PG77t5KQ/jPfB3JirNSYOY4a5t/sWckeOtoIhY3bzVwFUOXDlts9ENBgriDFE3NWdacxCL3QRYXYB212k2KfXk0T2tqwf6pHiiup/ry9dYC5R+d7rUaX2ifHKsIkPkXVoxE/Ou+P7Nm290NHmozz96rNVqo5en93R+b6lt/1fWiDbnRH9or4EdwJqPgetzP9AtGUamay3FQtucO9r0j2M2K3H4qkXyeIjo2u6H0VP1GoLAThbefHUVIryGEG00r6700eJM+Xqt5284D8et8FSfP7zS0ey5PntQ6+XL16rrs2QMxSSEz9WSaVfGzn4XEnzh+KMvGVOwt8l6j+2t/XYIjUT0e72aMAa0DWZZMdBE+zDPunmj+4fX+sXTUpvT7/Tl861m1b5++WBfD6Y3erD3TE+WK512v9J1d62Ka4kDnLKU0OPHYTIGWRrdvzdVNplob15bYpi1IF+II0Znq6xi/FljEGWx1tEYT+OPaV6r6g0Ol0JkCtywe9AOJyiulFWWpBQlc2K3IwyU79Mv5oUOphNLBZZZob11pUmVfBWkutA/2iYpky0NYgZ4pWn/jX764ZHay0Z//bc/CP2P/f09/eJeq0d7p/r86Bt997LS85snavp7HmSIA0uaGJcRZBrv2fG+G4fHHr4r3nM3jhjhnwgep6GsH8PLxL8PoUd59CPKjHamchNuijjSEz7+jrAoiyfxUU7Ej7/HaSN+N2z8Pc4bdRMWf0ArfhGH8d7EjRAxAG8WTnq9DeN7XPhtpanAt4VCao/KuU2X3t5GeUsmQOhJYRMQht1lAqycRKXDRh0409Tw2BiI+jodzGeazXtV9VrP6q1ed9Il3nm4u4mYoodAqAWG5qwUHZxV2+j5ttWzxUM9+fQ32vz+K21eXGth7jrzOXtZlL7vWmLCsYFDki6Luc72j9X+8nM1n95TcbinIr+2FSx6iCTB5344julrFVXHCaSui3v63auZvvhhqWfNvq77qabzhc1dpvFmw0ORArQSsn7rYzu5URiod+/rNHqYEbVo+HahWbfB85cQt/s/DDqP+DNwQGSGeHOgCGJRxBwRTlj684pOpkuZH5fFjAU9PUCooY5YcFGmJzIWw20jEiId/g3Y4PqHnTpK6uhok4tymmH9DY3mMV6nRtSMB37GaduwMVMaBKFmV0yQDT0wIgAZIOY0sgLB8wdkbOGgEnfY5q0/K2NHfLxj/xtcOPhIxuJcNVENAdnW2totb6urpteL60x/+8NMzzePdF4/Ur2pdLWd6rJeWKGtypfJR7z9geNpqlKhK328/7UqTbQsfqIfzia2jFjqSrN+oQqOC219ROJtcvHo9UjrzQHGBCiJyz3uaIQjhWAcyuSe0+fWmDpFL6QR/euxxojUAatqvtbHveRO27LXKm/M9QnjR32jo+pUP3vyg85Pv9Ji737Szj/P9OFxpuPFN/rZk42eN9/q/PdHWmefqkGJD6NR9tYlVRDAQqxdJ8CV7qhY8kW/ILawHoclvL7A2hlEP2sZfYCVuhLEhe30TL2t/0xt+hRJ27J/qfvcd997o69+/3c6mGO8pdXL80KHE+l+/qV+82ijM53q6/NXmhSJ2FtDODOGGIdSq20700Uz1b99vVA+P9ZnZa0r7t8UgFT0yDeaoA/AGoE+7Bc2bMWlV8iebZF7XbAOgXnJQhurNen8WLHS+ryNKnrKussK1ejlANBZrJ7cTttuqu9P7+ub1RNlVWUVyJNmX5+3G22t8VAnmsBSAyQgOJHvVTRXejj/Qfem5/rh4kx9da2mTkZvUPKd92/0+f5f6/RBr6tvPtV5R/n4yOhVZfh7S/b2bzEA8OV2F7HaYi9GON8RZnF1onzTdqbEUX7KHZc9Li9Wso/Gho9xXsMlxtZ6GM6Z6h3gA2nj77asEZMZgXeUHe0nylK+gLdDf9MIpNa7OyNY5uJG3zACf8pv3Dfeb9uQuLmhyGQpjsjdzkXYuLJxQVFBPMfporJ43pUmwgbm8p2JpCyGgzRoHTPndnzvzifjBolLYFJQxkFDvdejvYVNb9Y3G103axXZ3OdabACf9gxngjBLON84bQr9tp3q6PNfq/7qX+vy5VeathtNcc5RYNcRE56lXRVyfawtZ3o139OL5Z7ah0c6+vQDbbMz9TXmKi0Md30YJ+F8j6sxKD6Vi0f64kWpf/N9rh9WS2n+VIgSOSsETwCe6FpCzmAd996jgCQiYU9GCsA6LPIIH8ZpPP7jd2+aUUCMO3Nz1xyTlDQxd+7XSOkiiiJNlBVhkTe+f6z8cZqoK/KPy6X+CI90Ue44XaRx4thYI+AQ4btPzmgBjJiATeXj2W/Ykl1rhyieJIvdEb0nd6exboGp/DiLh2M0ETBsUtrntWeHNyhyZZpP5qBjXdWlvntd6IvzuerpJ8rLE7V9pXw2NUGxuqm1z1zD4Hl/UvNKnzxolE0KffG81cuzveSUBTE/yAtplM/GE4IzvHcB6dAAVMG64wgK5OQ/jIsMVz2xOrbZ4iGh02Qy0WIi5Vv4Sn7JOUzSHUiSCZRHvW4hYFgjfSPOlQ+qcz25n+lgMVW7f8/nzvvFJ8qrFyr07/Rw/0xPF1/r++pQL9sH6vpjE1pwsemsOO0HtNQ7pAWcoxsxoRiHrgv9Sefk4PfoC7OG9jgKjDgjIdy22Ytcm6bVtFvp6cG1PlheaK+61pMHM5X3HtnEr8oH1oo/yF/os3t7+uLqtV684RhuqTZfpP6hpFugpIujnomu6pm+PT1QfX2sosLt8sJn5mVzo+X0Wnt7WItrhZ1+X4GzMRZE+BAJtz+kH7DczKHXNMczNreaYEEQiAhMkBIAH+DM4PtZudu61OnFUi+uD1TNl7rqb3ykuGoXNhOccxSEYxuIDdY2sAdz2s2NHh62OpxfqDvutFx+ZPhyUPydj26KstP92TN9dv++/ub1mS5uLpRlh/azgZzEczAQybe9uUXKsU934yI87Y9bLW23bZz4T3gf5+E9vgNujOEfceO6KZ7v+I3zExZlRXw8I5y8u+WRZlxmvEee3XLH4VH+7pM0UVfkp1+uO7igIVPp7pBhCHingtEAEO3GBbAbOrxLX0QHouLx99syRnW5sS4ktQCldhZuOB4hiq3LmQ8UvH3mMnEWlHKZstdmu7GTiel0ruOi1FWbadVnOsXM6oRrMFC3UJSc/dQWV+Hn/HyS64tmpj/76DPdPH6iqy/n2r++UokWc4E4vBMitJq/LNOrSak3jx7p4vGJehb7YvCyhNIMd90xXsGxAGd+BrBzbaf7OtcD/e7FQq9WD1V3hz46qIrO939titJjCmuHn3MWUiK+WWtoAVu5x4s1jZHXINzf4AAh+Sd+dwHeNZ/MBX8e8zRBad5HczpMzXvDadzbNTJq23ieI55FF++uc7R5op7UjNtVFOnH8bzfVb77MhLZRx73fbSmaXOMh8vin6HPbhfA0bobILzKHq0KoV0O4ExSEF+i6jk/vkXc6V3yFWE2lscD72b4gmYuWRe1z2Sn2dRW0bprblKAeGeqpvc1WXysPn8iDHwgKJkMjq6zIjnpKKzMxLn0xg5UStZNV+nrVwtdNk80rZ6pLq60LW5UZLR5m5ywYM/c6+hWcoA4l7Nu6EXWWc25M0g0r9T4MOpS+7MfzIG22QM1pl/wBocDFrqXe923aJEPh0t5lzwaFl2hcrvRyf5aR7NalyvOtZf66CAdP5TdPZ1urrSo5ppmjR7Nn+mjgxOdvv6JtvnTpIOQoYU+VZ3PtEaqgfET5heuFW3zpN3qzYHYF/TGOFu3xXoKEOGFFfYY98Tlo73V4ofZJlsfzs70YHFll8XzgxM9bDPheLHVsVbNSof5Mx3MLnR/+lz3pg/1av2h2vLAiC4RHNilmKv3kd6+ssXnut58qNc3vWrMPDdTTbKV9qevbQDreoOpXvTisYmBA5SkS2EphAVdIPvKTqBuzYKgsJiu7tacpYODi2Qky8dBEAQoAlpiVClv5xJOV4ojTctjlS3XaGfqWRPcDtDWZQA78SCXtaVt2gM/ENVn9bn2y1Jz1u+k1KLHCt4DbfuVqum17u2d6Wh5qWdXZ+qaRbppYGLC4Ndw6J39OexJC+QHHJK23LDPgUOWmvmqTmxbP8flvJPnnVS3H7vwIvITvhs3Li/S3ZaU3gwPBjg1fh/n5Z38xAdhn45B34VTTpeKff+/SXnkvfFuA9ALNBDMjffEICW1qOY2ewk3QmPMlTAINBYkOgDBeHoqBgAe8RQTHaPi+MVgETYOj3ieEc6TyfVhyJCekgBGjCviQ6PvoXzcO1I/QCnyFQA/I/hCKPs+XnD23mh7dalN22tTJEQLacA5IPwL3AyCsTfTiV4tH+mbJ5+qe/ihpt9fKV9h+xrTj7Lp1jWa7dVUb/aOdP2zX6r75U9V7nfWDJ0g7gO5GhEDlOHMMdO4p7rY11l9pH/zbaEfrg+1yU5UTOY+sW3a2jbBw7BAUqBJdbq/ab7GQzbMzO04Q+mnW31psBh3zyfjM049zCt32iO35zvPrbADIop5ZtCjnJjn8XNcbsxzzCffETaeX+IJj7CdTr39jLzj55jCjnq8ZmLTDf10f4Z+epN58aT1zPqOfkf7nZ4CORphPWBmF0UhELb5HuYCpAD3vUka4WxfaxxzB5qDFLxwtcnZiVYqcOYycMEgkzJHeQtXlWtl7bXKvrarzcmkUnHdq95sfV2tL0vfCaavKFHiQKTCusv6RkKQ63LQ/ih1cVPq5Xml6+bAWthljgOjlYkEiA/crnINivqRKnEFiXai2oYGCgi9tF4KCn21qurAdsJ7rXS0PNPnh99aWerr0zNdXd2omMHlTrSB20MMXjCPeJqDR0M3BfHrVsXmlSZNr6f7VzpeXuu33661XmfKMSuaYyNirnuTqeYf7+nxcaNHi5f6+Pi5fvfqazX9A/U4m0lXUKzBzhwU/Vp5fqZSL7zfy/7cpnm9jrwo0SS/VJmdJcIkOx2O7JhDdjkE1Vp5dmWb6jO91DL/3veu//X3K13VlaazVn2NEZwjXZ6sNHu80Hyx0ZO9b/TZyYkuvnuoLl+o0Epqr9XbLSyeEznu4Gij13bT6fQaBR2cxnyl/aV0sr9SX8zs/TGpyIKgmUPysp44YkAfCCcnKAXW6Zohc+Y1OEjsOHIcVmQab9YjrpWZT+A0V3VRrsPKOpr/aNOn83qILoYJgobrXVxjxKQeJmjn2Ustq5eaTir95V8/V6f7qhb3dNPgeKZX//hEn51sdDz5SpP8TPcW32mRH2rdHKqf37OnSspnnA17x3hkwB/AG/bZGO54Hw77lKYRz34dh9Pm2Kc/9nTXRnAl4AbhrBH+glOPMJ7xIz3184z0Ecdzt7xxnNeg8VTiwMbtHOPTOPIcxwNv+Q649GP9DbxoeAWDRCMGPLybn/ASBBlibSN7zt8GqS/fRpy+mpPEvXDKnkgQairdHY/O09FdIJza4MRvxyTSg16T8Ix/KRPk4rdB7p4gNuIzflFKPJMSGxx1YU9WAM0Hs5lmx1PNylbPLq900Ut1Odemw1cLnAPcEpxJoeu8079vMz39e/9IR2Wj3/6v36qsr/RQnTVW8XGMaYY3OHP56W+0+vP/SP0vn+rxRxsdTt9Im2s3sM/RAIUzbzSbHqnrP9Lp9Yn+4sutfr890KrA2AdevJILTe7QQnAlOiVp96L056n2Lhw6i7jCE5jGAQRuEemwEGHriLby3DBfDNI788bGoWQfIzDiSaOZdF4iLLBhVbn+4Zgj1gPSBotNbPCDy0uIUDifYs4SEvemoJ5BPO/5HW8Yz17aaMQ5vfuQwoYZ95zTF/9Mp9wSArGJ3qYdNq0lFSbwUr9x20l/op+03/0bnpGechBRI8HJNLXkBreiWBJL9bNwLjQtz7VXcAd9o7LCw9+NEU3ev1FePFGzvdL0AItcFwaa08lMs3qtqj5XNrnWuus1377WslirKTbaZhvlxbXmk42qzUYbQQhM7bgEIq3CM1m3VqcrFfmZigxXmJlW9b6+enGgv/muVLk4kpqNqvpM0wZDKkkJDLFytT2ThDY87n9PVVRnytAMh1DoOy0RWLV4abtS1R/ZgVE+2ehB9a3+8cd/qf3qjf7lswf6l/92peOHv9SX31/rq9OluuJY2ea1prOVvacxwjgcqvJzFdvf6cPDa318/6U55i+eH+l8+yst9j5Sl0315uYHneSVPj14rcdHb/Rg/1Kb/Pf65M0z/d3Zsa7rp6omG+1P4GevtN/WwsL5ZPtbFdypb7D58JV6kCpn5wh8cf5SfytwLaplZf+NyioZvSlatA4aVdlak+yVyvpb/erzRg+qM11vav3u1ae6yn6iWcP5fa/s+lw/vPrnerh8qZ8sX+knD55J1Vx/92au1aq1M56JrtRnFyonWxXbK+3nmZbtM+0Xhc6v1qqyM32yf6WffYIJ3Il++6zXerWvsnikhmOCvFW9+UFlcaWqwF7FVpMJ5m9vzNVPxdU+HNdMVOOZz7KJtPeAWRjb2W5ea5FfKefqIvfu0XTPQaqnyvof1LUTe8SD8OiLdDSClA/X0pP2Rn1/qqL7Ug8m/1a/+XyiZtvr+dkTrfO/p2b9sVZZprm+1c0X/5SLtvr7izPNypV+88kb/e7r/1svmqeqNw9UTnIbwcpDamLGC9rBWpOGRyX2LNC5GOALIAZ4E3AF2yJ8RzyA7B24BZCHQBnBs4j3fvYGTls17dfACimML2DGW3gzTkrcAL8M34Bkgy4Rpyr8Ih8wDRzJNwQCz8BzwHDbSHHnUvuNfIHbWPhGqjX0I+BtjAP12p9BgaTsdlxIb7hMncN40t+AwwlUMyiuAuD/dtysVPl2cGiEgZwfAxAfEpuLHuFYOCBXksSqdNJ5E4YaCrjlzCL+bcQwYFG3RTCjvBEe6YdjSX+O4wB0iLIYaCxq+Ypa02ivKPS4qpQtZjrd1rroa5238Epou0+HM2tp3XZ63mf64v4HOvrs7+vT3/wjvf6rf6aD1YUmWiVJ3XShl3snKn/yZ7q+t1CzaPX4yVRTvVK7XVn0l09bZfhfb5c6XR3r5eWBvn4z1+v6sa7buRp7KGKLYrijUyX8OEMchdAmIaN3l2Qa7xgDIzSG2WPNokqvHo9A5qP5G4dTZyDEt+PHJnQhqQbC49vzlaY0LZah3BQ+5sSjdbeImZCoK2LJR9h718GAnCP9+PlH8w5ryewI/QEI0IY/Eu4zZghIb+SYB5MrJjPJf3Q41/Hskarlz3RaT9WuD3SlPc33PtLh9sRnjfPlgZb3PlAzX+llW6tYL1SXn+j4wVO93lSaVXM9WD5SMV/pRfNzle2pVtnnOjj+VPva13rdJWMpg0Im8zuZ9TrYP9H8+Gd6s5lpoplucOKz/w+09+Bzdd2Riu1GD08+Uj7b6sXqB02rra6aT3V4/54O6hPddJn29irNj5/odfdzdZuZNs0TXeef6+DwA11czdWs0LxHip2ZU7++2Wi2aHV8UOmTj+/puj7Sxc2htu2BimKpo8NORyef6qL7jbSudN3OdFN8rAdPP9VkcqRyUatpp9o7+YXWq5/qYnskVQv1yw9VTCe6LKUXm2+k4kzb4kQPH53oFInWda7Z8kjd8lOdtpm69bFWqvTkg8+VHT9V0R5qT2td5W/0/WZpkfNZ/4k++ODnqo4fqsh7HZSZrotWzzfnliho8YH2Dh+rvpH2Z4XHYlI91UVfaHb097Tpf6prro/l0mzRWIHxdV5qvv3CFtbafKmPPnyo7tXUBn2Ojz9WfvBrvapfqKwrVfsn+uiDDzVvTnSdtZoWC308+UHLxURv1qU2iLYHJTc4+cm01OG9Qy0Pn+i0+XPV3VyX/QM1k8+12DvRrM3VbFq1WaO2apMDmxrlWs7sWdOtPb/dXz5VufcLva5nqtv7WrUf6ejkQz2YzbVSqSqba1l+qst2qe/Wv9Asg2T8peaHT7XXnSgrZ3q0mGu5nOkiv6flg8+1Wv9C6/6xICOL4lj9LNdp9rd6vj3SpLy20aIPP3yk7vJYv7/qtam5DpiOQ2Dy2NvAYm4TsF8Nz4ctFfBmDI8AXrH/DPO8WdOuJ513MM8BzxgUDUT7gIqceIQyxiDD727HSGpI4Bgu8Y5EY/wbw5p4J/4uTj/i6QfAxsxQwrOJCGE8Ak+aUXVPDbQ9QjDP1j257a/baH4JSmFomef+tu0xnkb6DMYA73jN/tv/46J3peNe/Qe8c642/o3L2gXgMZjjNOO8u+9/SvoK5ywcgqGZaw4UUWDqPIogbVHquun0um707IJ7lXikwt0qXo645tFpv9nqk7LWf9lc6R9/8W9U/G//i3769b/S45vX1hb+enKgr371n6r/r/6Rzn6xr4OfLfXnT3NNunOt1zc2QLN3UKmZPtaXrx/pr57N9c35ia7bY02mh7ashGIPV8bbDJEqWqtYhyuc17zkgPCi7btjxFjEeMTi4pv3cRz5x3lZMKQhLNKN49GZijxRfnzzjDxRBuWRP8rwghzqjPw8I363rPF3Kv/2xkKUdVf/oi1/mP/duoj/U39sRIs9s04bZNF5ke4u26sdN443qqbYXr/UQfGDJv0rhN5qiz2dtZ/psj7SelNoUm10tMf95dcqtufW16h1X5fNsc43xyrKuTC2ul+90LL8rbL+RsqfaN091uvtQ11cL6R6rirnOKZLa2Sx1WJyoYPie83aF1pmK5v7PMNka/dA6xXugjsdzN5oUb5U0X3tY6oue6iL7QOdNU+1aitNp9c6XpxqP/tbVe251B6o1iOdtx/o9PpAfX+kmusbZa1J/62eHnylRXWptljq7GqudvuRLtd72hZ71kzlStq92Rst9bd264qjj02/r3X7WLgpnufnkia62jzSVX2sq+1CKmbKcCtc/aDH1e+0yL639ACHKE35qV5fH+i6PtFsmml/8q1m+UvNmnQFdIXbTy2ToZ3uSrPsW1XZjXoO+LMD1flD1e0s+XPAIl3xSrm26oojXdfHuqw/1mqdab+61uGC44dTNd1c5+1nOr3Z0wYlQRB612qv+kH3ll+oKn+w6L7tD7VqPtTNmvpnmk9Xmk24ZXAmrpthQnWj+z4jxyMZIu9JyzFLpfNmptMb7ME/VI5k4wZFt7VmVsh7rnvZ18q7M5t9XemeLrYf6+zmUM12nowbVSj/ouCHomVlY1gcSRTVRvvzM+0VX2mi32vK8Ue20FWLQZtjbetDte1W09lLHS/eaNl+owyvd8XHOmvu64f6gbKy0EnxynnrYqb19kiXN0+07RbC0uC0vNa9+YXm+e81655pWm607Su1xQc6W3+iN9eYIJ7aBTDWONm3sXfHsGEXDrAvA0YEfIjv8Z6NuHHY+9/fRch3paM86om6ony+QegRvps38kX4ON24jPE7aeKbfPE+zhvhxDFuPPkjTaTjO2A76SM82nL7fLf/5V2mQSMxhVDwj/2iIaThPf7e34B3S4t0u/VEOKnf1w4AcnQaDh6CJitz9Q3nUL3vlGfbWvucsU9m2k422mw2OuMKEZqeKAdte2XTib5db/S7yUJ/9uGfK7v/uQ6++Xc6qfa0bre6mO3p9ckDW+N68CDT0fJGOaJzapwAIDNdZktd14/01cV9/d1pobP+vub7j9W2aNuzMa1c6iOFdG7O9Z/EoTPC4/6OR2jc95j8iCfuffkiTYzrXekcNoi1I/04XcxlxO0+SRvlE8f7OCy+d/PFd6SNdOO6mVf6Ow6LdJH//4untbTBZ/AEVjrxKkprSdJq02i9LvSmua+mXvoMFSWyojpSPuFcudW67vU92s71RPX2STrTnE5UlTNfr+qaXBd9pdcX++qan1guAxdVlHvqy8q+vSFMOWOl3xB++FY/b0qbSN3eLIXyGQ6Isim+r2fWaptWlV5czNS199RsZs5b5FPNl/fU5nNzOZttru82c9VXn/kslWOdHIcv06XafornIOuT5OjQNyf67Wu0sK80q/AUyN30A2t6lyiJ4vW9zvV8s9Tm5jNl+tiW5BCcVuXC9hv6Zmox42Ix8z115gwrcpz1b9ul/u4KBcCZxf+e33ymvEQuXtotAAAgAElEQVScP9X5KtPLy/vqtnNfE7UL5AqRK4qJrPUDbevP0rT3E0vjuJFiOABhD3HS76ebCQWa6Widz8W103Vb6PXzUzX1vqaLA01nc9V1rRJ76Rh/66XrZl9vXj5W1+5basFYTrKZppOllM10eVNo2z9V19+zSBROCWKgLBEb47eh0nZbqe4KdZNjlbN9a8SjZIuhHgwMbdeFXq4O9O36E/X9h+bkqmopxhdmERvumLiGOMDKJYyKlemygqkyzDq7nupVDWzZT+fikhbzuU3jMt59V6lePdSbNxNV2ZGaTSPlByrnh2qrZPviZXuo1c2FVEw1mS+S8SNLDrFrgZfBfb1aY6ho4WPEtr3R3vJYWM5jvIqq0rZOzFPsw9jP8c0z9i/t4hfP3XdH/v/0T7Qh6vQYDe3ZZUhJM05/V5/e18zoWzx3yxqH78ZFmbt1j78jDc8oayyhIK3P0N9XOKvH5wHjknbek1QgkD5PgLqrdMp3G5TSjRvx9gLHII24LT7KHEL+IJ6RT2csnJkiwkjCUhwbpLMH9EJRLuL8Y9F3erKYapIf6KJFNNno9PJadV5ZOWHT5fq6z/Sv5hP95Ne/0tnf/oWePz9XefBImw8+VP5nH2ny2QPde9Tq8X2OKC/VVQe67B7ptL2n16+Xen4113enM93YU9LU53000XbCQXacd9FKe4HDkliTrsGMiKa34/W2+8OYhmKD5SpDJBAFTXcP6C0yHY/v7XzEyA7lGUDGECalMZ9lDUiaVJwxsXAoHwUMi8kofEjj8EFCEKW/8xwaMrTW0+X4cQMtIR/qp29eQWkNWTltnHaIvS0opX7324n+xH84rkHtDR0GC8wMMREbYmvQJ3w9pjinqiu86PkGllqgv9BCx7Y4t5JROkr3xvNpunLlq0g+X0RLHN2K0sBT+ZGyvrLBmBxnAZz9InZDi7lvVKMrYh2AqVAz77q58sk9q1NxVga8b9BwzjJtaiQ+mIk9VDHLTWRm1kCfKmsgJtgV2FJYKKvu23JZbwt2uepuaYIDd8LcrqgQ91dzrUFG3VFyMFSiLzCxbgFGY3wlD2cpWkjTe8lELvbpER2iYwLRMSuERTbU8FgfIDrGFgFIXyxUFw/UZcd4Ck/Xz8iLbfuOfdiqyKYqJo2ykjngjjm2JKA6+b9TXiUN+yyfJpO4HXbbpTXrqEKPJYmcchyZIKFjfWLgp5tK05myorGTk7bJNZ1O3yrR2Rofc4TIucK0LbpAcNhT3WC4grmsIDKPbd8ez4klk8ENF27Q1Ng171SUEPq9mnxqZVnlW6EAm01mJtxa7avJJmpme/YZYTE1Y9HxVtr3uPIm3clPZINanyPj4ClJkDqOR0oM2rBukynabVuZOLEJm4obARBAEBSlne+geufrf4yPnUXNlM8OVXe9nUXZ70RWi2tPxUCcIN3sZ8fatNyywF5+pSpbyPY5em4H1IKoNEjwBDGXwIm0/WLrGvncCb/vCvwTt+7bZH+8jIBhzjLAMsO3gIFDEW+RZJRtZifpAKSggGQD7nGghedD0RSU+h91xhiQYJT7bfq3YzMkBOalSMDA+/u2WxZ5SF1aTJ2K8L/RKT6iUaPoPwgbV8kGjvy8/yk/UkWeu9KPy9lN5/rSXndW4n2PFZOUkLPYrWJDg4z6XvtVoeV031eU6q7V2XqrF9c3en51oWo+0cVqpb/J1vrwV7/W+d/+Q/2uqLS4d6LlP/z7yn72gf7sv/gHWsxfat2+1uzovp69bvTXzzK9aUqdbha6qnFZuKdyjoesJOpOEgTABCZkuYYGoMvVQEkPmvH/oeM2HpMYswi7q6wYt3Ec+eJ7nHdc3jh8/B55d/NH3nhGPN+0IcqI+HjCqY1/kY5nvI/jf+x93NcfS0ecOR9vgzDvCSfIXMEZoTnGrQVuEmQGcpBjIIqsSCY3exsPQjlrAvVj6RAGXPjB5YDosJxmpdNi4nNeELFFqAbgiFPRdOaq2dZXO4zGQIAgJLvwxEMX3HFy61rCwWNLHLjcNiqrBbUlDs+cYDL+gttfmkIbSlxkTuDgQTZbj2lbQ8wgBk7a1JZo4SutWJqgsJIOSlVlYydDNA++Ee9hnsuqNMePmVQQma+/VRIa/DWa4CZBEClycyARgxA1pQ6Sqhdj1nJeO+z/PlMFIVXsJWtmIEoISszM2lhLsu1QVVwjTefdtuJjzXgQCRpChSbZ0L6mA7ipy+CO4TTxLjZXWSW4BHeelYbY7hdjwZFBUR4JHxD0kWZ3mtgwDHUx5nmOBIJjhOTEiJsQrBF1w/yWyf4+BtxZH5MKjp2bDlyxQx8J85NIePbUIUJnDmxnI7WrK5KUBuCAThD/wRRbHojRLc8R9jVSmK8mMoYN6wOjM7WJROxkT6p7arnuh6kFSrCJXThwCA5w/UwT9BcwvIXBrT5JHYFPEFHTyYHWGLrSxM5wuLveccXO09kngmhgRmLfsfbft2cjPJ7eKH/kn5DA3pXM6/CP4Jlxmqj3ffAm6oh04z55Le5IoEnHH+minviOMsZljsOi7N22RHg8Iz/Pcf7x+zhNGQVGASQcv0fGcdi4AF8jG3OYO8A58o3z7L5HHbvh5N1tzzgNoNOeFwF2RubprjrqGQFY3/pHxyQjZ9ect0s6LErtl4UOZ6WO2kqXk0zXbaur7VZfzhcq/7P/Wns//42adqWDj4+1/OkDrSaZzq6WulpNdd4t9MNFpW8vC636A5yvKp9OVCLy7xs12HXnPjIAHIhCYwEytvtU2LRtaFeO+zQeL/dpEDvzHnHjxcX4xPjFWMX3uFzeI/84T6QZ54l0sTYifYT/WFmRZjdPlB9P0vEez90yx+2KMiMsnlFWfI/LirB43pUWRIjGu/P5rgUCD1ZPMgQCR4ihEivNdRtgsu+Pu92YDgTcZ3MDauxjYwhFviYGAWAhvgGvAa3rAplT38aiVQSWtg2ORzyMgxYQDHjcy1Q13KdOlupACEWORKdQyT3rnrJRmsISOGeteHnb2AoNGuD8cjgz33dvzX3jRi6ZI82MyMArlAFDQFpuSzAOMzRrWa7sp6LQtoPXlubFTEU/1ZqyuV9f0n/umCPCz3x7xHfDW9LXyU68CaKty8MADFILiBl4CdsYY8ywce4789w6Ka3p39jwDdfukBDaH5251BIEaDvyXL9CEseYo+TK3W646lZVOLHxFURaXpl14XodBA0qP2Zi4Pwb5h+vYXY5k8aNow84Ysykgu8R6ZfssdZHGt0gHcEpjccMSQ6IEmMEXktJDI2vcqQ4mBHAxl/frdI+ZayzSpO+TOfwW47kuP8EUUiFaU49rlZUbJPnNbztMX42spOpgpDpkQ2RF9v70DOQg4hC6CckDm5wewsXsqI2OYaEcFIU2nAtn/GykrC0xRgPYhQII25aNJ3tzyNdZBStiGV9KQ6Z0t4tkIR6KoY9NMCi2Guxb71fRjjCA/0n/hNl3ZX8x+JIH/EBF+J7t6wIj/ZGPOGRd1xevEe+u76jjMgfzwj/D32O6xrn3Q2/0znLbqJxAeN30tFQ/sa/cf5IM46P93HcOM/7yrszHI5qsNJmERhKDrhzNA7t1XHWPWxyzDgaoNp8pVQ1jR7NpjpaTPTDdqP+gDOpja7PTvXms19r9cFnarfnepXf6MP5Pb356kLbTaGrzVwv1ji6OJYwWznZV4lRGJy4NNx7TYDC9+98p5RxgnNAbAaVnrRBvYF9bnuLbGNseI77uztW42/SxviNwyOMcvjjO8LG9UQ4z3HacZoIHz8jX9RP3O5vXN+PvUe5UVa0Jb53yx6XFXWO87wvX6TlOVg3TzAMQGaAmjglgBpcJ0RXD1KzC03sHXDeauOfyorMXDJXIbuSOcVVKiJYgGmuBtv+cMllIuBAJEiLEK0jVmXdlnbkkSyukRciAQ4IJEv70FeDk8tLOEj8mCDG5jwa95y4ewW5FrLvAV9dg5hl8cCJ4U0NaUJvxVHEqhBpTYMEC2QKkQuXXhjpgsggAvjPpwoIgTn7xWMh69R3pgv7OOi6te/k2wYDHCfcLhZFQejGCXitQzrAQEM6pNsERpZtne78g3TsTAmyBvzEDRAIDnAhXg479dhrQApQc28+KYEyc4Sj9Apvbo4Rj2UNLklx0MLsJs6TMey2g28Fu4ntVNfJPj2p6ranKu8Lc4N21Zqc7hR2vSxtakzKYlcA4gFLgfQ1if4NW8zhpnlnvsG1OVIXjtiKQpNyqqbmyhtSocHwFHVaeoILWVqZjnMgprzuSIsEo4LIgRhDYg6BkKmpGxVZp0lZYDLGSxpkjxMYiDBCmA8f6UG24VWtxOZEo5oxQlwPIcOa5phjUg5SBCrhmAJSJNemri0dSM6lkKYUSO29PpiLut6qsm7AH+57N2qAS7F3d5+kCaYh4ggbv4/3ebyP46OeeEaa931HOGWQdpye992yx/GRdxxG+t087/seh0cZ47Aon2e0JdKN43iPfPGMPNl//39evp2NiKSQKAgNcgadP+L5i7j0jcJXSs8z0ryt4I6waBxpoTh5RnoDjjs6FGniGelNQSfiOFGSiEgHMQxn6qQPxacUPlzf8tkdVr6SgePNhHa0KtFaB7kj9oR/QiM5qzXfm+t602i1zZVPD7SBW6pmKs1xpAG2/Wi4tEGUzgYWzjUAmr5viYJPk5SFbEMfyDcYk9lZTG/7MNJQj8UfYxTfMSbxjPGNMRp/8066KJ+NPQ4blxFpxmG7ZUVenrvp+X7/uokN9e7dzigj6om2RviPtSXiSMt75I2ydp9wM7agn8EvBiI0P2JNZZfHmbNjQR1wzfgzb1UXNwOCndggQ1sCrEF6EAJSidcyDP/glQr4j0hzQBxktEIlHFJW2vAGcSh/0SY4zUnDOi5Uo+zFEY0NGEmTFlTF1SbEnwkJuF9w4yZIkmnUnnVtrRIMuyAqN2Z1UtJZfsDegOAY4jxuKOaxRkzXpPnjyhXn47a4xs0MrODBhcPt5SASjIckThlGlRKRRdn0al6rh3gx4s2TrXkPRJKi9Xlt4yzYoAcxb7KtGpteBuaUKraFJl2RrET6bBqraZAcIJYkVWA8pkZOWfI0Z69knNFjGa/2tR6PjduOjgOtSXALUsJKqj4WSMQUzpy6fONx6XCgBHziXjj4jjkd5pXgFkTJ3NmAEIarknlV280ALra0vbMNA85A8HbHcU7ie62+YNKSUYM4SHsaqgB/5hwXpLnz+ToE3TCvllAAXkCySHcIpw+I9e0yF4kOntkonvWW4uH/UYC08St7a4PhgXCE76ZvzCPWBRHfZz7n97q0VUrWZirXBMGgf+IZH2CuF9gAY+L9T316jnbyek3egTSjTOaONPFHeOx93iN/vPMdadLzFn+Nw51o+CfKG9cRaQO+jdPH+7juCNt9mrgeSWEpL8pEYZ333TbvflNmhJlDj49xZV7EAwU1juc9vuM5zjeOj/C7wsaNGL9HmfGMdvDN+7islAYgOFCNo45RJgudTWIpUppHg3CbSuWcCArd0Jb9ytYGrCP6nGqbTU2d9v3MnMmNFtrk0rZCvIWWblLaAWhC6eKm1XAKhTf2vx10JBFrWkMp3HfmTeNiBvJW4WLczxg392EgpHiP/jPJ/Oh/IPf4dsTOOKRxul3o8R1po+4oI76jvkgX8ePveI888R1Pwn8szmeso/6Q7670d4VF2t3+8B1jNB6faFM8Efwmdi6tac+okSqiYZODRm7pCAcrX8lkqsWcGdrhiEMRfSZkmYB9ABfmB8RDLQa5Q7XIKNOa9WZFYxjx50DgkRq73x16WLSOouGyESsbNmMsBMKQkuFw/G/qh5EpSm7Ul2zIGscPwJoFakVD4P5wyyMRF6n9cIKYu+XnNgOwW4A8WB8OlAppFeWD6BgJFjuEEWf+hBOUzJty9gvAtT4BCMWqLEmfhXAQK9rrxpQDokL8jDoiAwDSwXAUinHslZQ+SSpMNVO1dzQnzW50gk1GYJSd8lhi5rNrxtZUlefFFBmblTmCmhjmCmSZiByaNvSJNg1rI80ohBrwCAQIek5ie6xW0jYMw9g9rf2zp1Z6lG3XPc0lTWaMGJi0dhLXDpNChziqYzyHKbEntfSR+uCxNhQLWyFw/8CipIDLnnG3GPI0/IYXVi6kAk91mm9az1DQE87P7X6Xuod1lpS18EWPM5mhZksgEiPkXgyM2V17NfZoPEkfv3H68Ttp+R6HRR7iUlkewAj+g7S36d4m+YOXcfmpzNskxN1Vxjgs8vAcl0Up43R8Ex9pePr4Z0gXMCviiYv0Ucdty9LbbriV4qIhUVA0Igr78UJuKyVd5I08ANQIG5dH2O5vHEbnyEueCB8/efe3L9WnNF6aQ7mmmhk8NikDHdWx6NikA0JvyqkBEyYiWawNVibK0veRORtk01sDF1Fnjj0v9uvWYjKPFwWza946u0jUMhwa56gdFpvwuASBDKBxOxIXR9n+z4x62lgAlfhRfprk20VgoDP0fTw2kSeeMVbxzTMNTapnnDfS8vRYDYvO/RsVME5H8G58JI108c0zyo6wSJPugSYqNMKw2BTto83jeiIN5RDOnERYrJdEtb9bZtT77hMgxvoE2iVtbDx8AaA9DTElQ/tBoj6fZE0CIVkbBWfsvaqmVI7vbAg88mMJDPe/nmE4Hs62WY9cckQUzjrBklY6JwfpwCkZ8sKR40zDADZx7YV9GUAAWrJt/Qz64kMAI6XKInoaDlCO9d35XBokDCeXCBWU1MLCV29vDqy59GfEhkKWxwMvbyi4Iamiv/Q/cYQQtB5nzvJZ1APiY75am5yF4+sTB+96E+JL7k+ZO6osBwXEQTHPuu9IQfDsVpnbNpePlIS9wzbL0tih2MW3lRQ5moCzRHLAPvTZcVofSX+BfccYkD8Rat4MlGct9YToUz+iTLrUq6FDIDG2vfuI1MVycdcXyn8gRO6mQ/ywTjokdxAzeIMbnMS4yz6DB5kmjXru5/vXJmSQxi4R+tblcKeR/jD2mbCZn2AN6wgvrpAy9Bv/AY29wSW0LFUQREh6MCms1rKX1kRImjMsyGGwBpQIHPIaQOrgV9YxByVbnyFYToA0xkRbkj7RbvYg6yD90pMhiz0ZaXgSFuEpX4JvYaHNa8LtuE1LXCJaU11DRW851zFs4J3y47n7Pm7LbTlJQhx50j5Isans2za/m/8WVkZZ7LmAVynv7ThEvxMVFfA8+p8ATbQ3cCYIHS79rl+UB36grvgzhx6Vx3Pc8Kgk4qKgcZrdCiNthMd3PCNvlEV4vBMX7zzjPcoafxuAmwvwnnMS2w0Oyg44M4g804J9W4qBZc+ZGGdNKMeY6oTqrgYiwKs1cTpZpi3OHopchZXesF+dqWbzQniw2ez2dAQo2cyUNFDGscm4RkQfANbut9t/O6HRP+Libzds/M076XZ/d4WN00QZ78tP2nGacV7ex+WP3yPP+9ITH2l4cqQT31HO+BlUayzyaFek2a1nXP44zfg9ynBezzeTUPqsOYG2RHhZB+jt0Cawl+pLgNVIAl/XnssEzEDp/AykjEMSMDWnZB1liAXyJNErHFCitIaFPIDXJFrlNhvx8HwoiCVkgqlP1jkcsrlDqjRQTZr5CcSTDZ1oOOS0FrGmBsCJH2NlsexwlxumzcSNqWEkuFt15sjTdUtKTGpYA1KjdJfHIIG4yE+nIWDNM6tHn8UVJqmCiRr2pVE57Un9Ji8i3ryfOL3P5slnQjmBwbSHEomUtO1TT0BJHurUDJ8vo+dAoNePz65JCzJP65rxZ05QyrMCmTuS2pz6kYhtN4EpgJKKPcnxCaXFvAxOlBIp5Wotw4AUY+StRjb0L9WQ4NXberwEONihF0ANup2IDOvbeLy8DDweJvRMZ7CWiExEIfnM3Zvjh/BCYRFSg5alpBA91IHEw7bdPP5MnHlzdazNtFh9XOT2Dno+w4CauOIsn/XDVcP4xT5+3x6MdDzZj/yxr+MX+eOb5ziMd/JEWJQxTj/OQ7rd8nfLiPRRZpQVZe+GR3w8ozy+yTN+7r47ctSncdnj90gXbR/H8T7+jjrJQzhk4ju/SEBkvMdzXBhh4/AAvBEWhUY5Ec53/CKM73iPZ+Qbx0XeiDNQMyBJG4e1ao3RQHAo+dDR4c9lD8wXzYCa7rqNKVHqQXCXtZW3feIM5LNBCjDl7Ds+KOTAGqQ2d2VvMRcOLwokCl7knbYe+EZVlShAA3CoTYCsoQESiF6qErCNMdl9MqmMbfR5PB4xVpFn95vwcb4Yv0gfz3G+8ftu/t30u2kjfaSjvliUkZbnuB3jd/LdFT8O201P+eMw3uMv8vGMv2gjaSzaBrhhbMWib8AXZj6TaBFAPKgrKWs524J7xDAHc5a0xs2N0W4QVAGRNyhpIaZmvr3e0UTH0QrAi/DMRmJcBkpolhbBrSdRqZG33+EEaQ/jkrTZDaDtIpX718l3QALkJEvnuSYGrCiKYlwSx+YcD6DhDcKgPNYGYv1+k0St3KUOt542ZrLyPii5f48kxLdEEBGn9mI+mXosdWK80H1GhOiS6SJHSkmJjzH30YT3amVumbNziAPslvtmlCVtjD9HGSBLa5aloy24Wjc4SQk8ryaYB+VSuGefwSMttEadbdYjfcnbRHCbM6cQ42Xmm0FgX5EnjRM6AcFsmlCivfbNHkQRLU4IF44YEg/3ypyIQ5fxg0vmhwTDt+IgGEzopHXBoCAVSDciMuVNcIipv+lcIyFpJoxyIapA1JYmAb+8jBgnnEChSMgxDsqSiAHR6k9rpWOuJmnt48rFfWNeWIMuj+Fg3lmq6PY0tv+erlaWPpaZiPv+6HFwEJIIA9awCQ3me1AcpM/MSzx3933sSScY4FKk5Ul8PKOccXyEed+OcI/XwpDXBYz+iTyjIL9GGXxE/mgf35Ev2hTfu+VE3oiP7910UU+ki3Ij3Rh3EhfXJn/M6Bt5SRvjHGWWvPA3riwio8J4RnikJTzeI243LOJ5jtOMy7wrLvJFunhGGTxZAiwhNhZPFixInqt0hlJDpxO6TyUYfQ4Ajd3iemzQAnEkHAdhCNKGxQlQpy40banQpgLh5NmlgN70811UWjSwdaRF1GYOxC1M1utAEEYg0O4WzSUg4/7sLEzCxuMQfafGGLPdCR2nId3ud+RNrb79d1xPhN6VN+J205P2rvSEjdPupolv0rwvXZQRaeNJ+niPdsWTOMYmNss43fg9QXjEkgAsjKcA5xNwSWXdchAggNvfEO6jFc4cE8dmaAu8NOJgbhMCD4gPIgCJ8HP7rak9SLOH4yPSsma9rkH+kAtvz9iTNIk12fWcmYII0l6A44tyQcK+XkTAoBTl5Uv99BVMQTOMNFjFQ3/cx8T5gdTMhXpPuMFus1Ea4+u9l3Zf2n8gxrTmGGMvZ56hsMe7K2WfJK1wNpCFFC4m1QunTmbnh5igD8aY1Jg6+Xbf+bzY3RYSN+YPGJDyJ3LMe9Djla4Hujj/M/DQIEa+gxEY2us5SB1KFdAS5vXtrk/BiUyPMUzrndF3MnO+4Nh0tk4/hpF2dEP5aYq8ltO44aUO8f2wd8ytky6lhQBkXtxm4A1rw/RAIkiC4OS4wLdvQOaGeRAVySiRCUTaaB0AoGKUN8Ajtysdpw53g9PwGAgCa5mX8T5J886aHv+N91/sO+Lv+kXfiRuXEWkjnuf7yhiHR/rIP46L8iOOtPx2nwFfI108yR9pCYvvcR3j+sfh4/dxnVH2+Bl18NzNxzd/4zRvr61F5G7jxhMyroh34ujwbmVRwTj9+8IIp5y74iP/+9oA4i7NLaUBNUCLDYMmLGebAEzOSb1ikyKLka65boBwWuRQ1Gz/ZFQEIAzdLTtuoG0ZollfH4Er4hpSovxLRPodQHdh7dykNd2pZLAHCp/KTSjAmtMOtGiH9lk5yGeeaVNFn73kDQzRNiXf7cTRL360y0o+6SNl3SEKopzIM2T0w2FRlrVvB2A0hIE0dvPHPKUWJGIqwtye0SLjmz/mj7oiHZW/057U8rf/RrpxmijrbaKh/7E2SDtOTzryRNid+W3oJ2lbc5e4z2xPa0A6ScmJK2kua9AehksCGZIe5AEXZu7IuuekTNyUZUNv+w1XC0d1O8cW+ZLcZ9IJWAMrAZT8uRw4R66KFRj+YOmgsBQiftrAdTOuIMHBoqENh08eEGNav+YEibeZO4hS3PuyBhPRgElTeuhz9UHqwNUlLK612SRZYzOCA22hwMc1tjQm7BfOu/lBDjHWrPN0Bz/tprbYOB6t9xxjOnFmDfHM2bpN3mJQBoMoiG8pk12ETkCuhvNziCLOzs1Vc2SFxhgpk+dCEEuMLV1L0jWUA/k/EU+FJmKvMk4WKZvjJG0iHrgLz7LnyitETrp6mo66uf7FD4IBvQeE2Vas9U18Fhqx9IdxhshPSJv5pBzWCXn4eRSZmwEhY/iGmWU2SAEkQV8iCBLiaK91LIi1smQyeuNafasC7QiOPKiXMUTnARoI4o0n64sWoMuRvhOB2Anf9onpYG2yjhJx6HEseq25eulFniQCaG1wfdFn/x4zLyb3Lf6J/R7f4723u09j/47T7OYjjt9daQL+xT5PVOBt2kDIwNBxflptWwvsUc8L08Dbuz9GLvKN2+4wYOYIro3TvVtKKmM3jG/aFziU77f9GPArYZT7vl+MX+Qt0Z41O+GzZgCC4VM6AxqoMBafYQxsh7kI9hOUN8s3cRAO95mSV/HbcsL9W9p0HkVzunzf1pvKM/HHpgV4Bu67ox40OV1/ePiBWzDyYEEPnR8Ngts+jAj9dT1vOaCECBhUM2b02ZsA0TguAj1U3qwtxEMfd1iHKy4GGoj6eWFbca2Db+7Y5jaDacMykApom9DWgXigHXD21PsHUzYgI66txKRbUjBGCgPCHE84C5BfAh/Dh0HG7cKI9CweG9ug7TZckdrjsQD0hATDICIhZ5doreYkDm7n9QEAACAASURBVHxbg5WWQDaDTfTgQocyPF8GvAnwM0bUz4L0RrAIFeIwzT9xLRdi4SBdiTFaEoCA1OhhlGGwnUSS6Ft7afmsUOoaxMAgvndHmPL5z+5SBxCMwpA3MH03EKdtiRhJ/UyiSvpoQMu4eaBpCICYvTNcg3Gr03pgXSAOZb5Z3ga0Pt9Ekzv5tWbBFxiIyeGaAK6cAQNc6VGaH4gJ2uxwuFErO/m+nOu3sh3n6gZQrCsQRyKoLCDmXvdgF8ElDRwgSI+2c/c4Qzu7S0pWZv5BCrR5kAJ4jQ9j6XXLfXjaa2kVbaVeRNTsSdjGAZ5YJJ5WZUJaad59fEWvhjIxfpP6yDymKzyeaHOSrC/amhTNjPBBQ94HzNCw+pG4DWWamLcGeuIonZb1HGOMopkt5gEHLFbzGHm8UGZjPrxY0/XTIBBAfF5DQ/+MDjmvHkTsDBpjbLAAVKIcjy9HemlNo+BHqgSU03r2tTADdpAxpSaIlhgF+h3Ecbpd4bVogJb0JZh86g3YhUVKNgRrglrRyaDdFiQ6bZJAen9CvFLWMJ6umxMXW7NDelmo4QjDl/4gaLnfz22KYezeAoPb++XoyABDbfqY+THso01p/um7x3HYnobV7CPgJVIVUhrOpzHDKiHp+dFU37sfkGoa70RUVRBw6Dl1Kx/tQOywlwu8XHq9Yscg6e94xblpaS0F7DSsB9IYJ2DCOWAX9hXSOjezNYwt40YrzVgyzt6It/jM42oYkfAp8aw9t5s9ZgNkgR8yW+fDvapn0GMy4GHGM75ZYF4vaUwwbDYsPFLgWzdRu2mhmCdIQBcA6wlkkEG4TCJvqSATKwz820lI28vGL4ZJxCYxg5Wo0bQIIj+TbmAaAMDfiWqlXtrGRBiIeODcjWR2Mk++eTnhgktxTMrinhvZsqxp5O22d1rod5frsyBGKnE68AfsgphcALGRtI1LDIjZiA2D+InLYwHwwxkE+QDAWJpEAcU/kFxiGJI0gDjPByNy+6M9Kb0xvrVM6UOCeQkRkYZrRl5YnH1i/INtULFBWpWDiUb7aGeD0k+AuQEvwwknmTbOdFJp22B+NFm3mlWcm63svzkREwCLGbvU53PmTI2YWBOZDZukepijhNTLHP/ilWqbNYVLAbFglAXVn055OU8uQ83TIBrkLBFubGPTngzUfIatbQxpoASWq8KMZnOTEF/TaVJNhAlfxqDstmq2tfL5sTbd1mfD7I+pJq5hU7eqpuTfpKsiA0LHsUZds7FzTcs9lwdLlZetbVUDAFgFaJxiVjOHowFdrDJNlwvVzZVXFFrhCdAk/wdGCI7h3nqfzkwtfk0cnPk8bwYIRBLCvbIOABp41Zqr2yDpqZS1nWZlodVmk+aXu8dY+LBXOGc2517ZeEhvYyQbAGnJlcsEMLE0l1e9upqNgVQKu+cd+Dn1s1gku+aDNTXE7SUmbjW17e5mszZzhlJojaESEFaLcZOZiSYQRIXlOsBIU1sCANfbcKcZKQJn8OhMY4o1Q16Q7sKDcDgrZDzQKSGOzQMRjGMkPoxjGka9tB08o7lO2na9qsnUtvIZ1WRMJSEsjs/SHgJxYECmUT5hzFptm0azaqZNDUFba1ZW2NFVhyXHammDQGFsh/ZlRWW7/bYyy9kzhn6sr8OxR23DPFQCssGBjt/bjaZI4VpM54JY4GqniUixAibOV9inEK1JgoPZ3Kbe+sgAWAVi6BrgSa4JgB+E4jvkCaViGc6EE+M2GHiBWJxYgpHM6mJIhmu4fd1qOuX+eSusBkI8svAMo6pMzQoDPigksg/hGjFYBKwBdqUzc+MEjOFMK61gTgznIMozbWvWPXM9MCDgiqIYYCEGlNJ0AA98Wyibq6mZK2PsxPiwhrJcm6bWZD7RhjbYGFMu1cx/5rW93aL3lNvQDn4SMJBkozupiuSZ7iYpOy8PS/UT6RKLfPlE1abQ+qZXNe81mefadJtkg7+aDyZ8u7QGm9pWPw26bYmRMcMonyGp9yr2IoDLJtWMrxK+pBnsjzj+HbpoaRAwPBEp6WiIdBAsBgXI4HLCzV95nTFPkd7EECghDdmAMxK+CwRS/Cf/3f/0Pw9jnYC+EUfixggHSFGhGzkgPwreDY/4eIJwIn+UTzkRvptu/D2uj/DIx2J5Jz/tMuVFqoQUSev0tHXI67KHPtDuCKc8BjLKNxcykK6RJvLG9+2TcoLSHd7dhjRe0U7S3/Vnqnk4z9pt713pSeP+R3uHclFmmZQAHCQmhbLKvIk1fVGEarpaU4gVm8XEnEiyYJZXGDQhLnmbMnJnJbGYbFKUfdyqLEE0WJ7CSQfoJlndQnyJlbKymqpuEpJGgQqCCjFqUUxUN1vb6janjxW0QZyMIg1mTBmj5PEW++QgNuazHRRtuFLTGtBOBgtorbnmzoiZ8QAYJPvVcMdpHLZc4ylLuwMFKU3taIJjEvrOqOfuE6CKMux0xGObRMcwKRvaXeZGZDBWWAjDbnqFAuNAMFbFTC2EAG4zafcwbh4v1nlf2r84c4YI2JIHr0GQ12C/2xIw2ka5jAWEA5a94NIrlXkiRoDsKQ5kCtebG/gmJbpGUxsXueXoTGhz5cVSJ3iGVm2zersGTJCY8ExxACU4d6e3fJjOgCSSiL3dNppOINB6eyu0qdYKW+OlCYQKRGmwJjVbgCtGl9LxFk5brBFtv969cuw44J3MVvQwnEJdcCfpdgkAs8MOOhKDgnHfenwq7MBzxNDVHp+ywjod1+rYgygSQZitvSZxGGIpM+PmucNi30BklHD9rLPE/VesRdtITwiuxwyslV9Z01hVq2w5DV03stF3tlMxOHLhGqPnGInEcNSRqHkQAwwOoCmtWaBEh9lepCjN1vbVORK0pb9eWq2vh/JzXydjtUK0sjd6TFZD2fSFqjJdhx3An+v1nXfvicTJgBjM+RdcDUwKeQkEtqowZQuaoL0llgMxqcu+Bpuk9f726JE+m2ZknXPkk2CdcsrJ1dWYlE373TiBYQRGwSz4eAiCgjFOhCprG6Uv1oUlcBBiMGRD2SgRM85WBMwwTwsBjc/6QpWtHK4NM1icNnpmnJKIHqwlLpdzrc+2+ov//a/0N3/5pX7+889072Glk5O5Dqal/sU/eal/9k/+ufaPprr3YN+SCuYbQoi1whqDZ86AV6GPxRSa+UkQxPDQSBgMcAvvPX4jnAN8Ycx4Bj4wPuGfnXS78fHNk/yR/g/Co+zhmaAYgG7I5Jx/wj8u2AsoUQjj/OP3KGocFkCROML55o/3+CMOijTyjcMjbeSPOiI88vA9TsP3blikjTLGz0i7W0akibw870ob8aS/K34cPk4b5ceTOBbGuJ6UHqDBYu4wE2+ihvN86uqzwUEGe5RNWfRqQMLdxGeviBIxeznJp1pfXRvJVRO4pE71duNzzNJUa7JYVRWN2gYxH5zOJF2P8ZFCM7h7zNXYnWJqJ+Is36uGe0CcP8GaWKcGJxJMS4unJoANADudu8KB32wJiwUMZY+IGW5wa66N8zwQe2tHI3AxeOkyyBKWqTs4Fa+dmZruRuo33rS2+91wRog3sJAsdirLiQHvtt2qhmCYpLNuymrWtfbsfGQDplJfzbWxWeFSkyqZ+s3q3mUgMuZMG09jAKpZniQK3Im2ZTfAEg1jLrEABh7DSUaLC08MGSVph1oIspla3y8G62LuqNPNFh/Xlap8auTb44ca6JvV2jYrtZvSxBWmT+u29ljhkKNtbjTHuYsB4CBKzzN7jDN51yHpqFTDCWBu1aLkZKnMwIjxLDivx4p7Wmt448rqIl05rJA+bExoTKoZHkFUYxrXZ7WZ2s1GlUpNfYe507Zb2TqdRe1ZpjUOP7AJbvmklFfp/jY2b7Om19TEUqtt16guMLHLmTNKiL2QGlQFnutQ8qNC1kvS/MWLWDVZ6Gaz0bTCjSjt3aq2OVwIuTT3cFdrrGFWE0ssOKvH4QwW5lh6bQ2yKuyrHa51Xa+TSD4H0Sfk5HNmkKb3KMqvuSVkifkGkcEtcvbMfmM516qmXgzmCtdrONKZHQD5CMhIdeB0r9dGZkWx8Bn5Gs9tjElpixjJ14CJQCRuycMcxxL81hv0L5JxHZz1+IiixQrmIFmlHG/pVux9zMmydi15t7TBvLmRFrY0Cm0AJGZkMEyUbXtNQMyU120tJewRwTMPWJKHGGP/9Gn+8G6HfgQ2FlhvNURjt/VNgQxveMAnS/BaNdteEG2mm4AS67UpqqqkT7lucFBUlSrZAiY4W2QXKptW28tWL79u9MOzG734z6VqKi2Opc2F9OW/vNL3f3Wp8193yn5JnRBdvbY+SgWIIlWpzVRARHBPPy3NwEUh7YRsYSkmqSxz788BF+zC8zH8d8IB943fI81u3ig30o6fQyscRL7sf/y/rvsowIhghFjH31EIaSOchR4X36OMcTreQRD8xvHRcMIZCIuShnpjYKIOZx7yj+selzkujzRR15ggIP24zEgTz6gn0o2/x2mirnFYpI246MNdZUXaP/aMsqiHd8rkfTxWbDeAFLaisyZXXky0sQITKkWN5XUlAL6u02ZtuHc7Uz4tDRABMFWNqBk3G9KmBmiDgLFXjduGZO8bxaxyOrVoFsrd1yqwh28N7VzrBqqZ9kE0pDNVTlOncPUrzglbi71YCZjS5EjCItgMdL5ynXDCVT43UrYICw6Dqz9wEeZ+4LxxN0Gva1UY68HsCfONCLmBywchLNIGtPAGAWXytmXNaduoLi3KRPSL+LHbNFpUc5eKtTaQC+AODqxHjNjcWC8Cm9qIeNcgmfk8IWS4fUTandwuXJHaQQlSjBCh57SY8U1ANkOhyAww4DUzB0LZDWfM+Ob2mSQI1z43jBinc2m9wnY6+hlouffqm1yTKafeiHxx7DFlmIREnTvYwBf8iUO94IscoApiaSxqN3tgW+A5XsdArDXSlso23DPOFjFtC2KuS81me+pqCG7a3Hs90U5z0/B/GJTDlsPg0xuirULEz3jCQePoYyDSNs1G1WyuKsPQDrIDzqnhbmWJjhEzovws+Ttvu7Umk4mNzCDO5rIbP4gKpCuI6H1sCMHna3kQVcwCkhGO4liXNgmpCdx5hcS5s51y+yCHc0QKNZHWlkajlFdr1jf2t76h5XDafSJsXXc1sStSS1VQiLX9+dyifwg0pGWLcub1aOXDQrreYGAKR03JP/yU5cAxUjHXCte0U4jpVu16m0z/0mfrJyTFQfY9q6vOIcDw015qs8EsN155OQ5KRxdwxUgz+Ns2EGmNRb9dW2lWse8gjiH4ICiAy4kwEFbhmzrBSEToTAjSO/aqJQ1wseyH5O4X4RlrkbFnH07L0v4FEIHDObP2EOHDRLCu0RXxNVH2CjQ69j/arRbYMq5b1etME+zwFzj8Qe8uEcSIxKkfyQSCE9vIz3vddCk+Y/1ynMKBDroq1UT5OtcX/0L6i3/6/6g8rPX4k2PNlp1OX6z09b++1oMHJ/qP/5tP9OmvkfBI6xqLj7QTfhufxPgQYM0m3RsfZTJYpsgBFcmIEMg0+WVIDJcHdAfPBC4IeB5P92lIG++RP57e63+E0d5Nk/0P//TKCJ1CWTTxi0r+IMMoHQjdbgjvqDTyxzM6sls+37t1RJqIG39HGOXyF+XGk7DdQYz8kYZnvEfaSPO+5139iLDIE2USzh/fMaYRNk5L/G79UUak4xnpKCMQeuRDfMrZI047JpwnFtIeFCn6W5wzsmILgKWl10YQMEGTYR/7jD+Xzm6kDQjPrhbto8rlpAMc66ZpC40At8+GbCTgGmHnNzid2Sorh9sE2VRlNtGykpaIzSAkcO+dfF9Z05bTehyAXNU8e3VwoNVUy7ndNRtQsKwsqQcgW8qQ8gBrWKlvrt4kAka5Ztk0cQtdrulEmhmhWRKenGXA1AziQOp9A7NBmzYy18Q4LKdJVMjJw6pOyJFjhY7z+Qa3nb0Wi4Xmc7yepXHgmBdAg4oB44dI3FzolvlPkgbE2fyYPzAXiBKg5TUxKRMA7DMtF4sk5sbEcKIDkkiQI163Z6PNNnEqKFhmXanj5VxcFQewX6NQTj/2bAocIYiQhm+3nG/bMJvW29ROtKUZ21khzScpHsnJ+XVCbNv8SiDT+WRPVT7TXmK8hI+UDQILEMes8NhNkoM3rSFCqqQmgoga4uJsA/e+8n3wWbVnxTvqY/3h8wTx9fUqzevG7jm3arRVBYHStFrM8COe3LzOphJrFz/wNzX7Io3LMW6/k+Q+rfNOmi3SIQDzSz6GjTSIb1AVYd2uN9Icxhnij/6xKLOUlsUJsbwezrczkKClLuglpNsvC9RK4KZL6aaRrugPJ1iNtF+kPWSReyVdNdJNm/YjqwEGfV7JxDTOaN5cpbNT313HX7kXfnLgg0jea6is1FfJLe7xPPVni2BisOLKOpwlNQHPE/Nxsek1myUlY/o6N5VulQ2noRr6wZpnbTR5p/V2pbrBlezU6wdJAzCFZc4SZhjtDx7HcSFiBzFupTWwpu3UwigMe8owxUdZ6VYIIIkxp86bmxvbwV/VvZaLQxV1r3lVaMH+TXhcq01yRsd81ytpmtRavAauCICo7KbamyM5s6qHjmbS6an09XPp4vrKUoRJNdfjg0qPHydYCBHH+F3cQGDIft/rZpWcAWF3wl6CKJ3jI64E/r+UvVeMJVl6JvaFj7g+va2qLF/V5dtUO/Y49hhySA53lqLEXXElSMACAgRCwr7pZQEBehWgl4WwDys9LGS4hJazJGeGM90z0zNtpn1XV3V5n1lpKt314SOE7497umOS1SNtAjcj4sQ5J05EnDi///5CdyhWIskZwmgQMirFai3fd7ErazbXbdLI8p9a39WW52QdKNEy1U+5TrmP37b/Dwg6O1EXYEMSEHUBtVVEioNVBEZdRNVRx/wI1MDUludUPdW/On5SHZbxp+qovnms6qstyxSxU2Vqq9pxq8a994GXx7a3Xfl65XqqX1Wf9VTdvff3pLqqjFvVh9qqfrjlfbE//qnyKMnEWYySYr8/xMrKJoZbKaI1C1WjJU5ITiODO+5j39IU0jjHnesriLuUwKvMAYFh3sX4koWpfXVYtobO5hDtlRBxjxC4HqIsRWgOkZg+dI2SkAk9riKKIoxPu3j25SPQPKAf7Iq6sr0T4tHDIXbXhtB9OiuZGGhDUO1XzcYl9bee+0iMPsYPVTF/YEISf6w/3MHOsgGErvgFBEkb8PpIECJlOtqsiiSqQDcSHD/ZxP5jY8icBD4d3RIdlubi9q2H6G5H6G8Zcm+p4Ytq3zPryANKGCZYZk8nGFuso9GqorczRO9RjMEWoTQp4WeI7D5qcwYOnhqH63FxqsLRdQzbwKUP72I47IOpecnQ5kywktImN459B8YwMWOKRrQz2IVBGyjVk0JwCgUZ3y1VoZR+qP6v2RV4IbC+kuHq1TuS/MSwCfMRIWXW1jjB4aWDOHJyQnBv4tyX1Ch8N+/+5Br8fo7UyKBbujh7aYmBPGJ+brNQlRMSNA8RRwHq9TqWjh5A7iW492AFSdtG7tuwMh3DuI+JQ03UZnWMzenwKjbynoNP370Nf5P3YGB2YQyHTk5ge7CF5QfLSLs1JD7twEzkEYNhalRnO0kLkzPjOP58HUadC2gKf3eA7YcR7l7dRp40RaLSjAD1MWB6qYrmlAmnSisgHckskVB3dztobwTor2sIOkw56kqoVeZ1MLnQwP7FRdz87DZ2VjsyL80KuQsT8VCDZVQk/Spl21QfQtczRP0AjWYVE/MNjE818fjRJjrbIcK+I/ZyP21jfMbA+HSG6piD+viUqEpMetZnGYbDAFurXWwvh4j6OoyYlC5D4g4xPu9hfmkSj9e20F72kXZNVMwWOsMOnGkdzQUHEwtVNBs1bD3Yxfr9HfTXaS4AvGkNh0/vQ6vhyPyW73wU7ko0S2q/KHHvtgPwO+mtDpEnGnM/0XYjNnA9NWGlNWE8NS/B+HwV0/tbkm2tszHExt1dmMEYTNNCoPcEJpaakDjIUK+1MDXXxPQBC24L8HOg1x3i8aMtBLtAuG0gD+n/kCHAALHdR5JHsMl4hQbywIVb1XHy5Rk0pz2srW5je3WI4LGGqE+FBqVdqtCo8k/hmlVMz0ziwMEqrAYQuzk6nV2s391EdyVG3qnSLRapFsCoaRhmHcQpzTeWpPHNQhOz+8ax8JSH5nQFK8u7eHhrA+haSIdUW1QAK8bCIRvVcVM4zUEvwWA7wXAnRTY0RSMZ6ruYWWph6dgkzCrNE5x7xdpR4JIU+PiC28BQVb4TqulHBJ2EngRf/XFd5p9840+gWeqc2rJ+uU35WNEO6fAJ/3gN1Vad/tyGzgKeVIREHauK5W25jiLYqnM1IB6rn2q79+KqvLxVfX9Z3fL11DXZnvX5APZes9yf2md9RfRVW27L53nMP/ZbLlfjKpeNqv6DDeuWr1OuoPpR2y/rj+fL51R99kXSbjn0qo1FhWjYGqYnp7G6FuO9n6wi3ugBtQjP/+FxHDg5CbMSwowzzIzN4MpHHXz2zjIQVGHOpvjTf3EU05Mp0jyEm1WxfamNt39wDQgnUZ2oYuG8g6Wz0/DcCMNehkc3dVx97xKMVohXLh6B3gAGQ9rDPIxZNtKqidXHK2ivBXjx5ZeApob2ZoRbv+ph+cqGSMeHzjVw6rl9MF1f0jDOTB7CtZ+s4e4v7wOWi8kjHp7+g32wx0KB521varh1M8Lj63cRdvfh+PFpRKJUZ+YzqiJ1zIxNo7vyGL1VX1TTRy7MoF5t4fKvtnDtvVWgY0MbC/D9vziJhXkXGQlhUsHO9Rhv/+1nwEYFmqth6nSGi3+4hGqrCsONYPR1PPgsxOVf9fHpu/dw9OIUzl5chF0NMehq+OBXHdx6r42rlQEOHK3i+d+bwthEE7t+V0Qb5vGmypqqQwmPo3pP19Cse1i/ASy/4+Pax/ew0V7FxW+cxtLRKuLYR3stwfvv38b9t5exfs7G+W/UMXPEQ5/SXht498erqNkTOPRsE4cP7kO0ZeDv//pdxBueiN5TR3Wcff4QvIqBj977ELc2V2H5szh8sY6DY8fwzi8e4t7HW8j6FtDo4E//h/0Yn01QaTKuwcHlj3bhX61j5Wobj1dWUN3fQeXPJjBzbBI9K8LtqyGuf/RYnM7OvXQUiydtdIYDfPLaLpK0j4c3JnHm5WksnTLgVmrQbR0/evMKBveoaagA1W08/92jmHx6HE5jIN7VURRI7DRNEbWGh3RQQbcHfPbzZfQfJnAnDOx/PsX5Uycx4QDv/fQmgk0LR44exKmXZpBnLn74t9cRrFF6M2FMRnjxu3NYmJ/Euz+5hUu3bmH+VAN//J++iMOL8/jph5dw9bWQmZeAyQ7+8T//HUxODpHZfZHMGPoozpR6jnpNg9Yax+oHA7z/0/vAwAUqMQ4/bePwwQWMtzx0tjzsrKW49st1YKMr6rLT357E0sFxtJqUfFO06h5urUf46KdtcVa8+I8W0Kx5yMywSNgivhCUZWlWC2GZhWmjVbfhzszi/Q9uYXNjG8+++hQ8z0baNXD1vXXc/riPNIqw8JyFp04cg2cPYZku6oM6Ln36CMtv9QGnisnTJr7y7ZOkr/jrv/klku011CZbOHRhHC98ZwGtI0DohViYmcTjDvDZG2vYvNmG3cgxd9LFuW/Pwaxl6G8C9x60cefTNrK8i/1HWlhcrCEad5F1NHx2u4sbH6zTUQGHnl7C0fOTsE0Tn77xGJ9t38f4viYOPz2Bp3/fw8TEOIxuHQ9+fRdXX+sB3Q60mTb+6M9fwvR0E2HeByIH9z7dxmev38HJpz20Gi6mxoFavYGam+Pu213c+bCDtNcBFnL8+b84iVYzFs2DZzXRvh3hjf/rY6BTB+wEjeM97Ds4C8/xkOuBOP3SyZcmHarHVNZCrrfF2kvizZW3gPBm2UhA/411Wq37XLvL6/cX/RTUQNqXmAB1XrUpr/dFiy/olDqntjwvBF11yk7UyfJW7asOy1ueUxdn+W+rW27H/XK7Jx2r+qoe+1b9s4w/Pjg1BrVluarHPtS+Oq/K2Fb5AOy9/pPaqHZP6r9cptqyPv94rrzl+b11eKz62LtV9fe2oc6REqJJfbGeo1qtYG7chbkFuEmKmHrAio9mtYmDR4FeSgx6HROOieW3a9ADDVm/hmw4wOHDBpwZA50+MFWz0Z+vQIs3kbdbMOstTE/VcfasjmYdCAbALRu4fa2GKBqKDZlLj2WT209Rq7aw76yGh9fHkHYHOH++AmsKeLzsoftpE8tBJPbpVnUf9u234Tvk/HXMNTRcqiwWOt3IRU1v4uSJGpoHChXy9iPAjIDHa+tFyIv4QVEvx5zRsXhEHzvWEGku3wpQrTk4ebKBg/uA1U8WCp30oAI4HZw91YI+RVNDgPEFB9m8AwRNIJgQRyyqNA/MN0SVraceiNx6/9MB7l3ehqGP4eiJozh70YNbA+hAvn6/it6jbazf7KG7NsCps1OotQrvYoLQfI4OJ2GhBfgMYTeZm2P5ah9X397B1qMYzlwFx47P4vxFIIzqaK8CvVUDl36+i49+voLJ2WOYnS9yklP1Z+s1TE3N4qkz8zh7Dti5Bfx4WAX6k3RFQ6tm4tw5B60pYPPxPgy370vu9EYNWJwGbtf24eEAyDounKqNp07YSKdsUalaCbB+bwuHF49C3xnD44fbGGz2hLg+s0gd6zz6LeBumCOMBjgwPYMz54FOewzX3gjQX/Vx7a1dzE7MYHERqDV0TCzRHFLDoFsHUBe96vz0BCZngC6zvcVZYUsVP4EUXq2C2j4XzhZw0/DR70WojtUw08xw+CAZZohmaqK5DwcPLeLCRZep5vHav5lAsMPvwkJ1IsWpU9M4dBzYuLkfG+vbopqn6ebkSeCTX8zBigPEPeqIU5w8ZsJbauDxkI6jxfohDm5ZAq+qYXJ/VBIbwwAAIABJREFUBbszFbzf2wG6DbFNLy1MYN+8BdsD9h2YhN6ZxM1fd5FGTeiai0owgXHTRMum/kHH/iUTtxtTcOwhqq0KTpw+hMY4Ve8USug3wkgQwGRaZ7YgL5gmqHguDh1zsfzrRaQDDU9fWEBzDBiuAhtXTNzq9MThdKxawZFjGgKzCtrraYYad2ewTFtFXEPFsvHM+cLk8dO/89B97KC/bOLacBcHDi6gdZBE0oJbr6CZAje9/dgcGjDNGNPVcTzzzIQw8cEWYEXT6Cwv4/FGByYDEnOg1aqhcqCB3fExrOpAbzjEpHcAT50CpiaABx8kePD+HXQ2WL+CMy96qE0D4wct3JpYhBF0kIaG2DLOnrZRPWyjn7SEAWnoU7j+622kkhueRBdoTRqonhrH1q8qMIYG0qACrd/F4QMunEUX2/0OKnUdmHfxRrSAeNeBVkvQsGvYPz8lZocuM27aRVwZ1e3sV9Zesc/LEv6b/0RrQ1eIL9Z3JVWTtiiirhopOsBjtaarfbXmq7rc7q1fPqfO76UJhQ5w1FhdRFVSF+G2/FODZRkJIrfqAjzmT1RGe0dQOlb9KZU366s26vo8VgS3XMZyHnMc7IfH3PKY/akHyTLVTl2PQ1Blqh81LHVfPGb98pb7qp0qV/2ruuo8+1Vjkk72/HvSWMp9qHtgf6qcW9Wn6r8Ii2E+bkb1UtVYvE7akXTJzxwB+UCIDoHC/LyPIPdFG2XYhfcyjADVMQOJBQR6ilBPEZBQEkKcRix6RJMgOaGo90TF5wDHngP++L8+i32nW+jRr4V2RNqQLQcRPb45LHq20+mlChjN0fpN475Ne1SEypgt0kiUJwiSkI7N8CpkgOmYQhsxwRUKuywd7Lnon7gAvPStGdQmI6lPRjrLHOSGI6tTzwcsL0alQZtxCIv92eyXQD8M1UmhM7c4/chM4mAH4lcgTsOiBo+h2ymqDYYHAVUD2LwT4tOfAp/9so3ezha+96dP4/DTHpIqbfFDSav7yjdrOHrSFe59uBziF399HXYItOotcR6TucqYVSK/Ua9g5ajZFtauAh/8aBmbd4aYmmjhD//0aSyeArZCoE1b7CzwyrdmcODgNIKHHbz398t454cJPMZB60BjMcXBZ+qYPwlklQLZjPfF1YgLTe5FiDisJnDkYgOnvzoL31zBUB/AawGaG8i7hTGEU9UlPIdmv2QI3LuTYBDv4sA5YPEZC8ahAbA/gjHBfPB0xgLMKpAYdKiIpWxIwnEU+N5/dQRTh6tIV3R89LMO3v9lV2z5ehWoTpjQSc/zIQw9hesxrzhzoYcya2PBLCAineC4ytdjVujzQMcHvlMbbsUTG30vArzZFIdfcHHhmy4SMlgm/Zr8kbhS4N2n9EOoA2d/18Oz35lDXu9hSP8OamfdwlOblEizU5kbjF0OkSGII/nu5NsbOeQxhEkiKcUxwYDjeLCdIm48SGI4rQSzxxK8+LtTqEymyAYh7n7UxZVfAs4AqNGH41HhhHrgvInv/hcnMUeGm8wxYvEQt3N6bIcwIp/uGeJESs9xjoPfMpNF5bYOOoenLqBVaZinGYecdQ6rTtU4ENJOzWlP/4OaXTwTLUWs9RBzvkwB3/9vnsPJZ8mhAfG6hg/eXMFwANh1W75js07+gmGniRC83MxgVEd+MQ5w6gUTL3/3IGr7GY0xYEh/4VxJRqJqwnFtyEANIGAQwzjw7LcmgEaOfFfH+pUQv/rBJnobAKETzGqMeoMLSCSaH68KGYevDeR+Dj0FnPvaNCqLATrxrqxXMX1kXMBp0qGvL1EpU2Mt0QQOMzrKxDAYj74DpD5lahu2XUGrMS4MCB8r40siDp6mMIYycu3jWjRa+xl6R9+G8pqsznGt5q9MQxQdZH3+VB1u1Z9a19XaznJVV1T/IxOrqsc+uc8f/8g8lX+mqlC+iCKILFMN1QCetC23Ldcv7+9tp87JBB09sHI/MtjRjZfLVTvVX/mY++VjtlP9q/721lH3qvor1yuXcZ9ty2NhWbl/dW213duebfeeUwyLKmcdWfxHL0y96L3XVX0LMAEDmFifHtcyTlkBJKSCWl56pNJ5q8iRbRbOMAw+kTaZeHszzAhZJGEalEokax8nEydxnCAMqBb3cP9mDzu7a5icH8eZ5yYxyA6LQwmdjEzbRjgswHToNBMkEaI8RED6HNIxL0OUMpQskvAXdi9j0wuwF45BsK0JhynvkvHDQBIAr//wfbGXnjo3h8b0IVy5fEf6pYQr3rN5goiLKdPhmjQdMF45wTDpI8prBePJC3A1ZgSwJGPhx8l4d3FslQULBJrQaH9mTm+gkQF339vGm/9HB/l2CnMeuPgKEM4CK91NaFkMOwuxsDiG4+dm0Ltdwa1PHuHuR23c/giYe4ZOUw5CAfggnxJLXKmjV+DEwLt/9xj9m0MgrWBmYRwXXnGRjAH3VzcllDB1LUws1vHUmXHceL+B9Uu7eC9LMXngMBaPAd/+4xfhNQ3kToru0BDHONooRaSjujb1QaJXzYDJJRet5hI2NzegWSHCtArHLcBR6FlVQM4WzkjtdeCjX1+B1zLgTQPPLFo4863fw4A0FoUDGJ0AIx5r9FAj5gFkcZ1sAMdPAe/NtrB5pYedWxu4sRTg5W+fJT6I5A8RgBPLRZ71xYmMEnAU5nA0RwBoaG4wLAI2FRIYHexieiCLHZb+BYY44ZER+NrvP4t9s5NIqgnCKIEVEc62mMSm6ULLAwzCDB1fh8t7+epBtJYceI1ivJyj4rdIsKXRnOSc0xMbBFmiI6OuJYjDAINAh23XhDjwe+F98ztiKBr9ouM4QBQPMT07g+/8yRzijRDv/t1tbN0N8eZgEzCncPalcfzop+/iwJF9+MffPi/EuJMNEcYDOJYnqZmTyJe+s4TRBEWomMACM8aD31NeMAR0fLPpqBjRCTEUD3YSXvGZ4DNjOGRaRIfolvLkDIVZYhs67Z19Glj/YBzX3t9EHmdYu38flrEoMdnD2IeWexJZwjfPdLwCDUzfmyHwox/+HOdOPo+Dpyt4Nj2K8akafJ9hX7owynSSDDlgiaVnD/T30DB/AKjU6xhu2Bg89nHlg1WcemEKCwe5BgQI6dGpM/TQQ7cNNPcBm+u7+OC1X+GrL76Kr3/3KG4/WEdqRggzhsmRObcQ0uPdspDZhdZuyPfI5D5xHYM2cOVSB5lPTIaqgOhw/eQ7J1HkeyzWWbWOkp5QeOQcLHyX1LrLbfHeiQJYlMp6WqrAY747bp90jmW83t5zqm9uy+dVfVXG44Ksf3FRkyFI6k91XN4qgqc6U3W5VR3v3S/XZR3+qT7lYNR27365P3WuTNzK/arzaqvaquuwnSrjVv14XtVRbZ+0Zf0n/e1tW74G6/O8arv3nOrvSX2oc+W2qoxblqtzX7QfIUbJWIv7Io1m3DlDScQlNbVpYocZAjWjzhBRWBIipu6vIFxUrxqJBptq+ZHHsLhv0pHNdNC0qkjbwK33O3AqVbTGDPQDYP+hCXqSIaM4QDd2hq0REW6EcMXQJQHQI4OfFYh2JKo6Q9rE3ZUMMbGnC9hh5hEXd3TGtWYxPDIkHeDuRz6mnJaoSu0acPD4nHjWZ8QVp8qL2iI+f6omBZCCYSgKiIWPguA69DjlAh+JOi2TTFJcCAr6R8CRTMBdDFiMPU6AnatA+5oJbFfFpubWElATKIRJruhI7u52DFh1YHq2jvtGBXEnx413UxjjBmZOVpEmoYyXZImLtuZbWLsFDB4xtMyD0zSAeghfr2MYMQsZU/saSG2GygEmNQ5eBfmwgp3lBNc/XEdtbBaz+xgd7COju3JWBzWGtsbwM1Im4n5pUkav+RQh3FYV42YNjlV4YVPFzaYiugmCHMSjPe1SitzBMy8eEALsc3H1NDnX9YFBGiA1XViUDCm9MdSPCh1qzzId/TYQcDU1BjAmdDQndCqS4BPRlg5L9KJk6J1hg5F9dgK09EmByBXwHDssQq5GiIfiSUyVBMMK5VVKgJF8IoeOzMq1h1EftuFISCHR33okIkRNhIaKVay6fhyJhL9wYAwVbxTNkI6kec2EZTZlLF4C1LS6TOkg9WG6KQzGd+qeRCDII+O8I/qfQQYyQMKQTNMVpmIYFRLjsd9x8N57O8jXZ5G0a3j7bzaxvhbixEunMLFkwqoBgzgVqVbXPFk/IjKVKML76G1OmFqGZQlQCae6EGKBJxKmk98XGZKMD5IMjyZJmiUSg97bZG4yxn+zITkVs4G641A5h0oIXPkYuH1jt0jsV01w5MK8RC9gCLhizuKnzfkVCfSrzhS3PhC2ge56juH+GPYB4MT5aXiOVSQM4vUo3HKZkUUnhpH7yElLh544l8a+qNfg1nXs29dEvV5ED+hUuzGMBCniOEXFEDcF5I/H0L5voHM4xtjTJmZtB3FqIdEGsGNiGhJQiOGbVAMQ3wKo1ajhs7F2B7j8TlvwAIyqhZQTUdZqqwhr5DAl5LcIUySehyyrLOOvuJEiNI7CEB84K8jELNZ8tT7vXbd5rNZstY6XBTWe40+d47Zcptru7VfaSIjNF/1/TtB5ASVtljtUnbCMf+oct+qn6qhtua6qr86praqz9/jLytXY1M2pflV9tVUMCI/5U4RdlbMfVZdb1Z8ax97tbzuvrqH629u23P/eOupYjY/XedK1FIdX7lvVk614wpJ5KeKaVT0CQYjUFepYvp3AfFPDEKuyMFSyWawtUy3FSUlglQJvWWJ6CQpRrJtFPEycY9iJ0dn0ce0jBzfe38KxM/tR8cYEiKXWtEUtSUAUAohQlUyMZ5NcrTC1mYS3kW9kvwVkKZ97gVFMEkvYVxIDhsYyDI8qL1JZQkMu3wTagwF2HwDZOU9CVtpxD5ZbIH4RcISxt1QTsx+yrDE5Gt6pwdhoHSyW6UvKLR/miKWmmo6oVWkhqTBGnHrcQTfC6v0BLr8/hs2HA6xeC2AmdcTGEI2xutiXSQQJyBIxTsd0RFKl+pl2UAJoxIGOyx88wPTTM1g6V0WcOiAoCJNJEEgmbgP3r/Yw2GQ8oY3mZB2tmYYQvCTTUHWrGAy7CE1DVKZugyFbhE6tId/ZxbVP1/DUi7Ooz9NkOizQusTZkxJOweBQSmJaUYYr8bsnGAfyAHbFgkEkN3JAny82loDTXH8fiD7xsXqtj5Y5j0MHDwN2ijDxMRgkBSxnpQrbsQkzIloXWbk1G3Qwp2y8uwr8/AeruH3znsR0PfvKMzjzqikqempqindjix9FOExx/2aIqGogrw7gOjU0yQQtNQUroRMmxfuT6Eu+SKrAqVmxJFyLaz9R5wgAIoleNI0YQMU8GolO1MIIXSHvRF+LKIbl6aI2lxh6xsrL2mwi7iT49F3AmszRyx6jPtbCxLyHyRkPYZZjQO5K1kH+L7QAtG+LyUYj9LQBU3MkLG43BI48Azz7zcO4+bqFzoqGaD3FrU928Gd/MQd7Bth4HCLMAlgObQqc86F8CxkBhRgLbxaIalwvOEYh7IIuS3Q8S0LmqP7nfUhuDQLJEEuC8ffCbxQpTmX+87siY5sa2Frr4/03gG6vi1tXHiLpjOHQ8YN48Xdt7D9bmNC63T48IgRqnC+6xBoyYU93N8P9y8C1+7dh5A04dl2YrNZUFXHIUDuuPfSF0EX1zoFT4+XaLloVTZj0X34AxLs7gF3D1IEWvv7dMxibAno9astpFlNxkhlWl4Hr94H33r+Lx3dC6F/1RAFFM4xn8pqhEFxaQAoEP75MagksATEa7gK3L7dx+dfX8fIzL2D5ag+7O2SauQ5QPC/WB1ke5O0W2AViGuc5gWQlPFQhDxerCKM+OK+K96LWc2le+qfW9eL9fUEzFT1S5Wyi9vf2pY7VVnXPPvgr04PPs62pDstbVVk1YIdqX23VRbgtn1f9sJ6qU26jylSbJ51TA1fbL+tLnWdfqt8nlalr8NyT6qo2X7ZVbcrjUHV57svK+RzVuFhHjUOVqfFwq86V+31SeXEtTjbKH4JyDI3JITgBhV5RbU1RxsHOWgTjRo6IYRfI4cR9tNcpstFQTiSkUR5oOmwxv/KI4y8muw1KDvyIaR/rbDrIolbBmBIKVQeCQOA34LquIMFxvPwY+GESRYr0lZKjCDT0w+T3lgcSIiIhcDmR82M5LzBV1KOmGtLAxs4qcOX6JrKeKwSf8ctmmsMPIjiGVYT4EMxDsncVwoBkjKIKmTcykjrJXUjiHFppNapKOQwuPMwHbhex6pTyDQeOVkHQibD+QMPGAyAa1gop1qA6L0GlWqhqtUhDxXaKCIOqJQSLjzzBQBbNSAL3CalJ/oTmAy7CjKu2RFvrD4jyRu7JltDA3DDluWYMiUlSVB0CbVASG8X8R7tAXgX0Gvo7HTEVEHRmKGYDIsoVtssiYURBrXWGJVFapOLDqhbAVqLBiYvF1irwsdPMRN538PhaERPdXjYxsbAgWAJpbsAn8Afj5JM+cj57u4IwZTw1wVs8pImGoA0MHzPuF7h6aQOIdXgHqpg+ZqI1J47OdJ8QezAX+MSkbTXCzjqQXaOd1EStaiBbKGK0K9MEJyExKZQ21CCRCTWobx4RVe5SSNKoYiUiG5+dgJ3ILIQm1K6QgKk10p1CImMSC4ZwMncFw720hJjeGuCbWLkFWDsJhpmBHS9HNgCmKD3WNLicc0U+ksKQzvuIQ2SZLZC29GvhnCaDyfdObc7iyRY2b6TorNHcVEPq+4J/QE2Y7VqIIh+5mJ1MmBET+ViwTAt+SAhiudUioQ8x/u0i+QetRwwnJf/L+y80UzQxUiwmJ+3JWsAcCJw/xWyggZoNXexuDnH3uo/+VoCtaz7c8TG4SybmDgHTB4H7XXrk6dBIlAk8xU4ITBSaGO5a2LwD3LrcRmPOQaVKkCNqGjj3MyQ6gZ8ycD5Tm5JQ7R9pGPQ1dDcLjIWbN5bFhm5VItQOxZg4AlhjYv6HZ1egCeAUOW4H6w+Ae8sJ7lweSuhcZSTAa7GFOGKWRKrldDFF6EThMxLEEjNuwHOAre0MOztrmJltoCISO1UcBWyw+LRQfhCOj+p35jLhvXIdHe1I8hkyU0W9z+kA56Cwimo+sn7xV6zPxXF5nedZtcaTLvBP0VnV7976RY////5/rm8vd6I65oXVwNSW5/buly+lBskyVY/7qp2qq66h6qlyVVeVsx7/niSplutKpdF1uM9rqz/Vhzr+j9mW25bHzD54rCR+Va98z6xTfh6qjarLY7b/bXXUfZTb/GZ92oULdIwviDmZqNGXruUYH69g4QAwoB1Xy+BlLezcHuKxuCDR/kdoz5Gqnh8iTed87PwRapKLFAFIGB5D5CY6yRlUmxsCdEJCTpYiS4i7XGQi2lolSqwDr1oRwkGwDa4zDN8qVqFAYpd5XUrkXILEvM2HIitUgSXOt1hrEkkiFNAOhYRmusSQj6GbTPRBZLvCDvbFMy6SdXCcBJKhRoD3QUcxTaeWhjWLd6iAL0QLFMfIzEzUsq0ZSgwe1h91BYObC1wQBAKsohPllHj1IRkRQ1DBCHpCGiWZtagapupUT8S2zGvLc5QsaYVExdhtSXcp+JYFAhdV4XwWcUg4Tk0YJBIGOjqyf1FHMzmIYQkoCcFZZA6KnbUQwETDQTmN6mZCt4rDT/H86dRDFSLDxwS8jpEelHAMamY0sVeuPFxH736O3a0c9Z+FePXPJpFoVfiE661WkROdi/yicBBc96nC7OPGjS08SruItYF4go+fX8KFl8Ywtq9wsuT6RS2MRbslnY/o2JVHqNRt1Joa7j1awf3rj/DR20NMLVq48JXDmD7polUbMYSieaEnSBEyxGkiBJ3rFOcsERHrrmiEGPdOyitbZmrjtampiA1EaSjSFbHByYhYpgNDJ1GOxIFyah6IKxY2VjpYebCDj9/r4tO3x3Dk3DQOnavhwGJhxihUAbRRc5aaRb4AkfZyQb0LwhR6zcOZ8xVsXQEeXm0j6wB0RPj53wxw+qtVtPbzO3IkQoOkl5otMrNMasX5VeDrU9o2xO5NxTIFW/oTGJawpGI+4ghEu0Uxk2PgpCETze+Lx2T25CMvDMZT01N49nkP3Y6HN6MOuhtd3LjWQfSXFZzZWMTh503QZV+AU0Y2Zi4C8g7JrBAcyNMEA4OgPfy+ozCAWyX2fCHAUCFEzRtzMfh5iIcrm+i/1YfViFAZN/DiH5/C0uE66nPiQoKen6BqENMhRRJygnFtI8Qr4NR1WFVN0OjE90ZuuPAvIPUVKZqmM84pqs8El72KcAu4e3UNQdzH137vOdBHNkoDJmwQMwSJNh+5aDg4ocS8QS0hTXafI7sKeiQ1H+o7LlaPkbA6+rZ5jn97aUBR9zf/l9d11e43+y7qq3M84j7bqbaKDqg63ApBVwVsVG7AfdUJt6qe2lfH5TZ7y9SxaqMGo25PHat6agxqq9rxuFxnb/u9x6pueWx7+9h7Tp1XY1LHqm9uy+fUvrpWuZ7a57m91ynXV/tqq9o9abu3jhyLrae4RqFs44dMOybtSCbgDHHwNPDcd4Be1hCpwaUH9XIFd69tII+5EBXEnCxoInKsMKgyuelR63gpFo/U8NQFDX53HLq3i+7QgxN7IHwmv2YmNWCWJEmiAMgiqEdNLOz3xJNdbOpk+lPa7G2kZoyMyTeIzKXHMDUmExldl7KmYcGuxHj6q8Az1Tk8fHgT/WSIMKkIOjqXKDrhEXfZpAgniUgYVgMMQ18yk81MTsBkvI78FeopEkt6HvCeqX6kep6IVjxmcht2YFVzTB82cfarwMwxAzsBsLHDTiwYuivMAyWwNKYDoI6K5Ypjvt+j3Zj+A/TkTzE2X4fp6aKipwq0AKoQ3Cnoro7GjAOjwtWQtk0T6TCEkTmCbMakIFzPLK6IKTDoFcQwZV5wG5idqRW+CZJfw4EmuPtctEdzVFT7lFgj8dbnYwhjhssVGdbo6c/3nUYpTNdGMuihMmnge39ex5tvzuGn924j2DDw1o9v4eLXJtHcz3BFDf04hKVpsMks0OFHnmcKVCwcPjmJI9+YRG2hkE75xPhqiLo3HPpwDY/O8LAEc50Y8BGsho/TL2m48HvA+sYSbr0F/Pv//S10Pg6xciPCN//Lp1A95YAaX/G1IOsoK3Au0p9IwinV3PQbYCKhDHFC3wk6HlBDRSIQFpEMIjXrsPld0Mxk0SxTqJMy2gLyEEZziBf/APD2Aevrh3H7HeCn/+5j3PibDdx4extnvt3Af/7PTqBBpDauB4L7XYVu1cQOzph1AhpLBkDHEM3I43Uyq13M7NOw1t0VD+s3/+oa8vQEnv3DGlqLHnq+gySgU1yB/E/0R5GqSXBIrvjdaFXkqYZrV5clOmN235j4f5B3oXpdkoBQRSRmOEO+O8Ksks6QmZH0RJxr2gDVcRvHnhtDYz/wzO8fxRv/NsEb//4KbryW4+H1q/hvj52FM0OYZD7LwjRPNZVn61g8aOHZbwFTT5/D6z/5EN12D0ZWR8PRENKZkXeoVYSY0w8vpYOfmWPx4BTOfH0Kk4cKhELKXMynR3eKAZkfmKgzIR39V2wHAZ0grQHOvgR85aCO/W+ewI//cgM+My1WdGR9pmejdoVQ14TbJXNJ505OPAdZ2sS/+Z9XsXDKwJkXzmD6GLB1jRqkIWBPybPWJedEIUOQEWa4WtEBZy/pH2e47Bbb0X96wHP8FCRGNX7jPA/Ueq3oRLkCz5Xpwm+rW26n9vfWV8c6uSH+yOXzpy6iBlE+ftI+LyDlxL/lHTJ+dLSVPpmWkP0S9F+8pkfhV6Vj9lFg8RaIWqo9ywn/qNrJzRDXe9TfF9clt8/yZFQ/keuJrCPjKc7zuHg/ZOeLftR41XvjMf/Kx2o8X7ZV41HjVPXKx+X7V+fVVt0Xj1U9tVXje9KWZXyRlPMY6yy2K3rkiv6twLGkww6JslYBEi9A7oUSkgYjFGceubZwppR2BHVdJMTPnwHHRAxx3Ud1CjhwroHaAhfLQWFrj3Xcvf4Q6+uPBTlNvEZT4N6tFYEmXdg3A0KNC5oSVc9KFM91yarFx01JkvYp+RCFQtAeasJ0dQm3YXzq7HEb3lQoeNuOWQHV1TuPB9AiD0bCjF4VgZsl/Rv0euj5HdTGPFiuGB6/MCuoeS52SGp+iJUpigiZhVyFIi1EYvWgNYCZo8DsEQeopUAYoLPbF78jeW56jiiNEYa+LERJP8Ngh5Ch5PD7OP/skjjJ8Zbo3CNzS3DEA5oOsXSsgvGZCugIONj10d3qgs6JZpoiSoluxnmYSgpeZmmN/AxZEqIx6eDkhXlQg0DhMEkJPhIUZgPKiiJaUGNCm24R4RBJfhlfUkJycmfM9kWGwWRWOIpSxNjuwZ0CTrzg4vxXjsoqHq1b+OV/iLF2F6jaTI9ahIeyPl8loU4lUiNLUW0VPgT1KToR5xiYPraDLqJsKPX4bshYyPsW4H2i8tP5rbDZTiwABw4TqrUG6AcRPLBx+/K6ONiJwslk8g4mxSmYIn6jlBhjqryJh04vdcE/B1zi0dITUCNiXJHVj8sSE7qIIKWlol0iQ0lGlN8R1fFp0hVGIbKBsQXg/HPAwtwMgDlgu4XH90PQJkshUEgutSzEWQ8LzRb9HOhcmROgyTQEs+GDDz9CdTrEN/9kEd/8sxOoj2tA18P1d3r48PUeoh2gqtKOyhpMZ77CkCbfE9+XpAnWGISB61cfgGiBC0vjkqObBJfMsPgWCEPHHAEj5o7rAueA/AomhwqhDL44wQ0k9BGYnjMxPTUFDMfhb1Rx50qOaFCkM6WwT6Q8dsS0yqnehjcJTCzpsOshDCtkTiOps7G2Kc+GRJ2+cBJwwY/F0sGUCXy19UnAaAF9Y4DAGkqM+JBY96KJ5bdIMs8bYgxqJo6XehOYOJxj9jjjHmOB7Q37EbZW2xh0fcHjYGQNw84kSXeiYWezg35ngEq9ion9roT6UrhgAAAgAElEQVTmMipDODEyKmER5aLGWdgaU5H2mS+BmhICy8iaJfjuvKeCvsnazTKuXE9Yt/eu3zxmvcIHouTv9FvoDR8b68u1Rtd9Ep1U15f+ydHyx5vhljZWfnjiuF8q47Gqq+pTxcp20mZ0nh+V9MN8uOQM5fEyr3KRK5bnv6w+26l6aqvqFx9rIjmb2V5CpHlNMfhy4Sr6VeWqvuqHWxn/qD6P1fjUVo27PI5yvyznbKVKh+Vsx+updjy29MLbl+U85vhUf9yWx7u3P/VcuFXXVePnsTzr8vPjsx/lLmZmI0J/0obH+G3mu6Z0Igs3MUACYnpH8Im7LnlbUuiiKrQl1SfHSxxjmTwjv7QiVIN5sy3kuiHhTwcvtrB4riYpCVsVE4P1BPc/20Cn3efXD51hUABWVu7A83IsHSSUah+9sFMs3BQ4JTe0IQlVaEdkohZKD2SsBblTsOKZHcuUcJzdYY7nv3sEE8eYGAWYrJu48dFdWH4TnXvAR68/wluv3UbYK2ydWRgjiIaYnGO8MlWvlJCUqorvTWIAihAyykHE36E6lpJfkkBzLARpIGFxM4vAwv4qJmY9uvwi2OmKPwA1AakeIaYjlKVjjBLwZg93rq0gZyC/F0p42+HDOpKwA43pXUWjUIAZJWaM+SVg//4GgCHiSMewmwuaABNbxKaGAVPfOhYaDrD+MCokEiNHa9HB+a+6cKaBAIHEy5p5DDsXZFjBcC88eAvJjs6IfAY0EzDHOAmQS0dEmQeBwFkK9wBdMMf3nQNOv+rAmGV8moePf/YADz7twGJcvVWFnTP/tS+2URJJwazXNAx9iMq+ve1jMOSiyzz3dmGKoemGDDelPcLhclBc7elFnQoomPgESEw6vbHpqawRM9ZG4PNZU4kRCpVIJEd2obHImCnNyMA82yIaMrufSKyFYVmSwqgyycDG101kQZpg6OPBZ8O6pkCp6pkpRJNx2LQJj88BVlWotwRzmzrzeBcY4MLR5ilspoSltzsnPu07SYyaa2G8ZeGzy3cxOT+Lk69M4dQ3ga/8E2DuLO/NwfaNCJd+vIGPf+jTVxGe54Bx7NSS8RtWQkUQD2E6ZN4LLPaVe+uwqxoOP9WA4WQI/UCiFghAwwQ5VOGQwHOOWsR8IPQvBS8yOSRQIs9a8OnqQVeaRMDjIGFtXLR0A8MgLJK/8PHIJySOL7Cswlu+Q6HbDfD0iweweKgCdm2ZNj67fB9haIh3uTiCcxni8yXTwzwHQYh2Z4jtbgCfiWKSTPLRUy0vUS8pzUsagpxSNCdXhj7nVb9Acz3/jVOYPuRgrgWsX3uAq29fRlX3YDqarC8cCFM30ysxDrfxu98/ijNfrQtegs+cBuJAWATKW2aND6VI6kTtIelKRkaXdE3YC+RZgfGhM5e6Tl8fpogmQWa4WiHAqnVbre/cqvWbWz5Smxn8qAEQprOgYywv0yvVTvUjNHlEX9mO5cXi/QW9U/RB0TdT6eGFyvPr/P/4U6K9qia2S7FN0s5TtFdqCNqDiHUrE5PzhKfJCZfqsZ+ifsG9qGO15USUdmJ5JYUsuBZ1njjHI+WX2HF5MfmIGboxih/kekZ2kVs6gJWPqWtVHw6vw/sjd1k0Ke6H/bGc7mc5uf3Reb50qS/3VUj1jAxkfyyS6424Mt63tOcZcluj+2A+76KId1r8qXGUx8X2vC7fU/E8izExdSTfIXMT067JRBRUIYu63TJh0IYqYWqAEVmwDU8SlzhGpViI41TUeQwPM8wGMi0UfAomMrF0G7HJiWxDiywheg6lL70hntOEjdx+GECPqmh6k6haFUawYdAFpsbnMT83i2aVACm1QpqnhEaUDDp/JRk85s2mdhqeXIPXFJ8eg5VcGDqdsICGq+HAvilxNJKkCxvAcD3H5FFgZRO49t46fC3DM6eAbBKIekykEUsYjEM76hBwdBtZyPlDj3pTpOwitIl51IsQrjyiSEwp1IRn1CWhCV9idSLE/DEd28troqbvbDGGFmjaU+L0xDBAOnt1thLs9rogSEtlPhHkK2pABchG0nEawuHLxNAySaQzvh8Cf4qejyRpiGOZW9FhplV5l1VOjyHQ3u0BDlFUetDGTIzvr6PPGNyBj4rjwtF0AZuhE7ZlVpDwl2awjJqEIHHx4NyxXRe5iDKWOAzZRh2mWZNFPhwysxng1QFvDqhOR+g+aiLYNNBfc5BsU7oy0WFce9MUkI8i46wLQsKQRvPnmZ5ISsJI5ImYJRjO5lomLRFIgoLY0kZr6JGEVY7R/w/Ats+EMh5ihpJZFqqOBcFDIYEiSpDN+W7DzDRJcEIVaV9stuQP6HdQkaQnSVwYRulLkjOHOA9zDWHkwxBNA80ZVXhagVyXUxqkyj51ZQ7ze6DkW4TYc2EYShYTOlx5RZbYgukQKY5MvCPflTjFmWNiqx1uAoMd4JkX5oUxII9CorX/RA03X2OUyTTCjSHufzLA0Wc9TBx1wXEzyl6y13Gt1HJxjtRjHYS5pw1+pnEA02MLAnm62TNhOSYsRggmnhAN+g3UnJbMSTrY0V2BYJKSEpDRAMwlnxtoeoVVggxQezNHp8u5y5vz0Rxz4Fha8dzIIxDeRiduAJ9zBXXGl+sVHD9yQMJc+Q08egQEPUvgn8kn831K5ApRpshUEZ3dNGQdGTCKJSnyjjNrH2k+GSK+Dz2z5B1L49iRUEmGxU7Umxg/0pT78ulz+dhFuJXBzTTUXMadU1gwkUQGLMeFZXVw4gxgzwJdRvOlQJ8WB3rqUSPCtVlzJHyRay7NJYQd4PMjtgWT8zBTIU089GgXPxzRWHJxL/xwSMxlsVd0StEPEfTIx5D+0ZGRL+ALusB90QKodqOt0A1FPxRdUZpYOS7op+RhZ78jeiCnyJSQIIlUVtCSgmCM7OUkFOoc68kgRttR9c9v5vPj0g7bqHaquHys+lbnnrQt13/S+XJZuT+2Kx+rek8qV2Xc8sc/1Vade1J71lEMkajXR5VUH6qfJ/Wr+mN7ti1fT7Uvl6n6aivX5njFvpahYjIMCIi6AG251PAygDmtOZLVSgup1vPAdXJ7p8g0lRA+y7DEBhVuExdegxe7Aq+asI8eXdhjJEGGaFtDvCk+Q+I8T6555S5w5Z1lnHvuPOYaQJMfext47/UIF88+g8NLRQ5iEmomKN1ZK2zBFMW4QJBQMasSU7pSwGLiJJrbBHIsjhD3UqS7BtINoDbKGrayDXz8wQ5WLm9h8lXgXgdYvTmE5jSwfQf4u4/agK/j3ImjoKMsF0AuKkwwoestWYRjipIdINqmVO6JZmBIBUNeQRQb0AY5tI4rcff+JHD0XBM2cjzuVLBxP8QP/u8Onv9GE3P0zKWPgQ38+hfArVtDxOYA+sEIL3/vqCCTDZMUIRlYSvJaKClF+fExn7mfOzjwjIZ9r9SwfMnHvY0V/OD/1PDC1ycwc6h4Fv0O8OguGZdHwHQHL3/rNM7+zhzahB5PKJnpEk1AEZYL/oCq+YgPiwAuNvr9XOzvUyQGfgbfHwizwpSrjBUf9jSEgUv1jKTfFU/1bWByAnj1D57Cz7Z30X4Q4/3X24iiWXzje0B9zBRtCGORdf4IE+gHElsssWzEDaIkYhQOSkxvS493Mrikm/ArBSLNIETuWfC3AbQB8iwMh4oHVHV1MT5VxcHFebmvzhoQ7DDHKW0HBuzIpilYJpajNQRIxaBLELP/dSgoM8WpLaGPUWoKCMocnQupphCzlCOwu/xmzGEdedZGHidwzBlEHcDdBXbbwNVPgPW7AeB2MbUvx5EjddTIb/LahMUzPPFwjwaahHiT56I4vHKT6Ts3RVpu0S4c0I+gj4pVw6kzLfxivIdkVUe0pWP5eoD7lyDwvBXPRsSYD0p5Gj3oA1i5g4ZuwfOBN14Hzh94DmcOExJYlHZi0kp7xJoYh54+Qh4GiDZyNGOgTT6Q+WN6pNNFrvksipEGFohzQxiBW7eB+9dosrHgTIQYO5BiaUlDqwFJrNLZYAY6Qu3Z8Psa/O0G+g8LBQqtO6EP3L4JvPXOHQz0TDLNkf/RA8DfYVAJ4fs0hB0gpC/KDL8Zao+Y2rjIP07Npq1bwtDmwyp0ohZx7NVp9FYIW1uYDUj4uTb9/DXgvTcfY2yfIxosMwY21gqGKQ8txH6OxkJDmDtiWdF1gNrAuEda3BCcDj8ZYjCooN0GpptkWoqUtQmdJo28ME9RfSEONwUUr5hZSCJGtIKYC/z7srX6y9by31af5/a24zVYptp9fk3aC0p/2l+8OchZSVVkI/4UoRL72KizUrvPd5X0rPpQA2GFMkPA86pvnlP1VUfldqpM1eP2y86LoWbUQN2Dula5H9Ve1fm8z/w3Q8pUuRpfuV25X1XOraqr+maZ+vH5cV89T0W81XleT7VX1+Y5VcZ9Va76l4LRM+HzZzm9nh/eX8Xy9XU8uhpj+WMPetpEZuxi+qiBw89ZOHp2AX4/xduvXcPWVRPhjie259zaxIU/qOHIhRZaU2O4fWUTV37WxdbdDFpYk9Aua3wXzliCyAgE8MTIbfR3diTs53/8n/4TbA+At964g9sfbmF7eRvVxYYArfh5VxC2qqCUX0G/V0fWd4TY6lUfL39vUZIzaJUUVz9axic/aiPccCVzGswerNkOzOpAPMeZcS31Xfi7HVTGDPzLf/kn+Owy8KMffYLNe5twZxq48NwUTl+Yx/6jrjgVLa+28eGv7uH+B0B7hYSFFLiPQy87OPOVBdRmTTy6s4kbv+hg7VIAM5oQSFhjegdHn6/jG98/CrdB6bciEuHHbwF/+b/9RBA5JuaqaM3WMehHWL/bwWRrFmcvPIVnXnYFf36j6yMj6EjGFDJ03KETQaHfEVjJXEfdqwqRe3wb+PTdNj54852ROnUGg6ADZq7rbu1i38Ej+Kf/7FmMzTNMjZCzXcluRtVsvdJEbzvE7U+3ce3tNpY/bAPJlDAR9kQHR56r48U/OozmLKWOBDYqWL/bxc9/cBkbN10kO4447GX2Fk6/6mH/2SpOnj6A+VYVf/WvhnjnxzcLfP2Gj6mnCGl6Grlu4ZNf38TjywniriMOQmYzwP5zBp56aRYHTi7AdDOkQYyqU5W8ArvrER5eDfDa/3MJaLdgmS3EeRvV2RTNhSGGwwEGj6tIhxYuXjyP7/9pHas94NPLN/Dp+7vYekCOtU5VE+oLPk49P4cTzy5ien+Rga/fC3DvzibuftLDtZ/0JbEQiTcqO1j6HR0v/94xTM148CoWolDD9qMAH/78Ou592sVgrYE8pijaRmPJA6qbIqENNxw4Zg1f/9pFPPOiJQzExx/dxQdvbOPxPWIIEHDIh7Hg4+lX9mPxSBW3r9/DjY9DRGtd6JMaXv3uBRw542KS+QJiDVffa+MH/3od8e6UOBjG+ibMuS08++pBnHxuBhOzFcFHCP0IJPCP73cF0OmDX9xEf22AicU5ZLUBAvTBHPFplMNJK6BGQO/QGc1Gbvl45Q/OYOmii9wMceP9h7j01goGj8bo+QBUd9BasJFZObrbfXjpLOamZ3D+4gKOXQAmjwDX7qzj5tVt3Lk0wOolDeh5hRrcHKC+QKhZH2E6BNcCf4c25yEufuc0vv+fHcH12z18/PYtXP9lD2m3gSzWYdR8tA6HOPvyLE6cX0BjnMLGUExGXBf7OzGuvLuKm+/1sHOnBTOtITE2UBkLYIzRvEUuSoeRVNG/20dloonjz03in/zz07hyO8EP/uoNtG81gHaVnrYwa22c/aaHky/MwK66uHdzC1ff6uLxJWoimOExACb7OPnSDF559RBq48xYmCHNE3GWpf8CVevUAkmUASViFOu5ZF8TqXqkbVKL8p6tWsv3FH++viu6UD5fXue5/yRa8XnZXoL+373ZE4KuOvy84ohgPImgly+oBswXwn1FxIXISMxE0bMaGI9Um3KZuv7ebflae8+pvtRW1VVblqtr8JrqWHZK4yiPm/dR/lPtym1VmdoqIl2+Fs/xt7e/ct+/bV/dg3qeqq66Jo/pxCZpJkXk0zHsDzFs9yULVx42oSXEbk6gOzG0mo/J6SbSxMCDW6vwtHFJJcqgr8wcwmz54myl2xaG7QT+jomkr6FiEJyB+c5jEAaSwByGYDNT6gzRapk4f2Yf3n09wU//9gP01no4cuEwjj8/htTpFzHymQYrpaqIek9TsmG111N89vENDAc9fOcf/Q6OvmBhZW0Dw8e6pGyl80eQhvD50dEOmEXyPB3aVZHBdhOcfGoe1HCvPepi2CVGeowDh8ZQGzdhVw0M/BD+MMH2ehdxW4fFGO7MgeFoiPQuvHEd1ZaDYW8oAC8Ej9FjD0kWI9J6qEwAM/srkh2LizpzTVOqvXN7W/I4y5zPc7ELjjXHJC1ntelifMGQRCOEFKXpg4A1VhYUdjXGe9MTV0L1DEHemhxzRTU73Imw/Wgb7a02HKeCICI+l4axqSYqTR3Hz4yJT4EfhxLmFKeMS6ZBSEcWG+huBehvMCm1AzMl6IiOAD044xqaix50l2AftiRA6W/2sfWIMeU1uFYLDgFsog5yt4fxuQrqk1TVu9h9kEoaXDIjQdZD5PaweHAefpBgd2uALKCKxYatuUiyCO444NbpHOdI2F2eFCAnGRfJCOgwn8kOCTNDDU2YRo4g7CA3hkUaYDQlDGxs3MXR4w62dlOsr22i19aQJ0WsN9OgEq/ermhoTFbQHPcknJLOcr1ugJ3VAYywBiMlowJhQjN3gNmlMdgOgX0Y0mkiGiTYXWuj144l4Q7Vr2zANMB53hWiqqUearUapudqqDcBuwKsLnew+agHPavC0GpINR2R5sNt0hQTod8dIPdriPxU0o1Wmzq8sQQT00zUYmFzxcfOsgY98YpMahX6NuxifLaG+oQnYXeGTpt8jjHPw9t/fx/v/HALW2sDnLgwj6ee24eBvQONqdmzQkNDPHnXcKD5mUjel365jt3BJr7+T4/j5LMT2FzeQa8dwtbHCicvLcUw3JXwN4IrNbwpeV/TC04B8BJl6PQG6O9m2FjtFSaoUeIVOuj5JMRGKmGaWRrDI0KfkaM2TQjjJnbaEXbXumAGZCd3JYw2SIdI3ASNGQvjkzYMu1BnF+snv3Edm8tdJAMLut8UxMFMp697hETXERI9kr4ipgFXt2AaGSotYGFpGqs7Qzy8/xhe1oCne9Dpy6D5sMdS2E1dUP6GvQiDLQ1aWAgMtPGHWRdWLcHigQo0KypwCzRTCDrXXn67subSJ2lEM7j+0AuH46aJRZWrNbtMB9T6rc5J5ZIQx3Bs9fekOupceVvun0BV5T/tv3+r/zlBLxML1Xm5MRvyWJ3jMQfMG+OP++UbKPdXvuh/7H75el/WtnytJ9Uvny/3IS+FTjYjqZjH6k+V8fjL2vNc+ZmwnvrtPaf6VVvW4/XK9fe2UfH36p5YV/2RoBNUwbRdpIzBNQxULIY7ZXAYn821lpjPjIqivw69nhmTSxU47Wd0NIoAglTtdhIkdBQyTLF10eZGz1WlgaGnKxdkesjS45gOxBYXFC1FzTLw7/7VCj5+5x5e/spzOHrBxeKZEfgKHyftabTvjBCtqIFOQuDuZ8C//V9+gD/6/ndw8Y8c9NMEllxf8FREtR8QjItaiMK3rbDLcdzUyA26sCwbtsmFWxP7rx/kiPMQw6jAh9c0S/C4K1yrOZSRBo1OgnzVZFDo6EPVNe2DjHQSPpQCCZ2GskBwusUvVd6tgXrDEUctPjvJg0KnumqB4xPlOQZkfJhAI2Y4nyPOh3YeFmFDwogxfjhHKv4TRTIhgyFBlo0xmkiGkOQYHCv9e4iIxWQo3WFb5ottu0iCVAggkdIC3qtOxD9TgE9a5FsIxcvvk6i1g0TaJ4TSTBiDnaNmubB1W1SfEe+DwqlWhN0xUU6qF990zarAM4osAOTH+nmCQRSIlO+5ujir0QeB75iRYpxrdMiigyUlHPoj0AudizftmmlmoeIVuAbiC0KVN0MAaVsvwofFV4JhyEHgS4w735zn6IVHPecThSLmCqBJSZyt6M1ObzsdluWID03TK9zw5XPmuKMi0UrKsDuL3uxkNEw4ho5KxRIcBs5p/hFxjHOBz4O8Mq838ImhzmdHPxVHnJk8TwfRbQmqIk6n9AehajiOxGfD5Rygfx+zjQUDJDlBmwx4VgW1CkMKi+fO+5ZvgvfMbCoa/VqGcGFizKngZ39zH++/vo0zp8/j9MsG9p8BmBhOou/oK8txMySPlgrO3yHw6EPgf/3Xr+Ol7x/CN793UNYC3h99d3hPrMtnzrHz++I5ao/53ug8GwYJXKcBz7bEvu1UxSojOSGIlcB1IeRjZ5QcPV5GdKkXpghiWngNuKYG+rzQrMFnyf55e+0BZ38gDCehh4VmjBYaz6yITwuBqNglw+44Xs4HXohRFfQJoJmL6xHH60cxTKchDm9c8zif6E/Ed88cCkywQ8dV+lPYfOecr+r9UrFAC4rfRZT4sOyavCO6ZwttYJgox8aXCNK3ojHj8xlVwFK1fj+JDnD6qLVbJteo/pP2VVm5vqIRLCuv/awr51Sj0bZgO0YHqsHeDlmuzqmOVB11Ib4UVU+dK7dhO1Wu+hhd9h9syvXYLx+suk65MvtXKu1ym3Id7qtx7S1X51R5uY8njf1JZRzf3n721isfq2uwjD/13MpjUPW5LddXddSWTiaphJMwXKfgLuMkFbVqQOcPjT6ZhI6kpJAjjgiRaMG0LQx8XcLM+GEPOgTVyERyoVTBYHV6jXaHKUx6rTHzEGEOM0PspeRsCTBDqmq4BFUxYNopFpccHHnaxsJxYHdALjaCITYmenbRq52LGClqArfu4sBTQHWMXvcdxOE0Mj1HmOaI01GWPb57o3gGhW8useC5IiUwqHnQmDKVSVgCOIYHv0v1mI0UJNAVCWWhjS+JAvSSYg7Rw7cA7+A1itSz/rCPiPGsBp2tHERRIhC29A5mnCpXECLT2Yw3ZwKbHp9tLoQhJmWhhzvtf36AmJEFo9XSpCdsGokDEvGvi6lClydmluMKRf0IY9iZhKKCYRRguOvDMmxYbkWARBJDk2fCd0inMIv49GEIesKnfJ+C1EYtKh15NAziCGGbFDITTADBdBdMe7WC0S+GUK6cLzniARHWCC7EhDUZDD4nLlQSepUJWpnuOBJLH6QD8fSndzipQXc3hGZpSGxT0NI42wSoxSa6XYw8o2MqiTcdkJjTviCI/pAGCHq9FwSf34DcT05nsEwcxVNOMmL/810bmkQcMIyI2P0yVyUcixyPUYDzcI1OY0Hko7f1VregzqwrBFxkqgLpRNZmkwtk8RziPjHQPfkeiKEeRQwDLBZQxqrTjZae+A6BVmIu5MxklsLvpbBdB1vdAAYZNzK6pOxMVGMWPgFktCjRMjTQtMgAWRLquDug42ahjer7Piq2JfORyG68X9ptGVfPjHYMwbQnBli6YGD2BLATJ0gME2FAzHZGxBTfOt+bYUWoGxXsPwHUpvrQ7SHdG0QSj6IQOX1mTF6LZEyXdYAEi+GDusGwtBS2ZqPq1QQil3Z8MozdHkGFKjLvY2oe+AYTokAS+8EE+2ZbmmKojiYAUpboCNoZHMsVQhhGEXLODQanZxaSsMCtEJ9x1idzpkWIYw2DkeM0HfMiRp6McCoITMV6BKERz3G6rSOBP/CRWBbN/OLIlkocHzEBaI6kNz3XOA2p5iKKDJn7dDjkmMnQM7ETmX9qCQrCTeJd4DgU1J9sBdeQ0brNZ06Wg07fIyFLbRU9UOt3uVyt3U8qK58rr/uqLrdqX50vPKRVSzGmfHFQ3tvbUB2X63CfD1edU1tVh8fqwuqcOmad8nnVZm+5Ipjl66i6bK/OqzK15Tn+VDvul/84jnJ7Na699Sj1sg+e54/XU3VUH+V+y+dYXm7DfVXGLevurS8VOKVGjMLea6g+pL3O7FQGQn8g6i7K1kFAzrdA0uK4s4ySkiYxl+KBqxPDO0SmG0gCSsSc1PT0tgT1zBAnnwRDnwQ5LqQmSpP80E2GwxDCNBeCF1KSi2zYlo36mIbeIMbUPiAzU0RDqtupsioYHtJhShIMT+FC6ke78KwGFo+24I4xHplOXgw3Y6y0XUjTXAhTpholjGuOJGekAMPsMsShLwhSdK/js/LDvoSUUJygXTkKiDBFFUWC3NIRMRWlZSJJfFrBJGaWHqock0M1NGXmjBnIiqgBotBR3cbFiep/xyEELqVpU2KemTjG8LigFfO/53NRZ2KKQvKjeEAEtSKEsGCGBPWLqgpy+sTQJ4woV37KKxEXFDrZGwioFeABhUyGPWqanOdzoScu+3YsWwgfbXvU2vnyPJIiYxoXWc1EEBdEgwly+Bx0epnrBTAL1bnU2CRRBMsZ4fFzZMQi142C2eGxkWMY+CIRi5pFHBopHQXwaBvPYsRRJHBEBFQxTAdxzMQYdCpigg4yXwXKWRKFkkozDIfC3PB5MG47jsmYcTz0XCKjSTLFmBBNpFrO9SBi/DhR3SoC6RtTfcG3liZwbDJaDEonn8FMY4R6Jb4/RUmmwowRxaHgklM0jcJI3qdcj+ryOIHr5gjDQCRHOj6ZhivQqgypJDHJaCqJiYJoCEKhZmb0RUfk07+DXu5ENyOaYRFuFoaEki2cisk4MrSNxMVmSs6cTIsgL4iTIucv65DRIoJfxAQyZCRSXSRTd8zE7FEXM0eA1APCQRdJaEAnjLCWFhgPzH+sJUijIYamgbr7/7L3Hk+WZ9l93/d5ly9dZVaW6zLtqnt62ozDYMgZAqRAkIQQWogRQFBiKBQhLiRxoQiFIhQhbbjQSn+BtKAWCi3EoASjIYYYj5lpN+27qqvL26zMqvTueav4fM/vV/UmUd0YaCCQC7zurJ+/5txzj7/nlnTiubpKdZgXKRRIos+7WWvg6AHAMzsuxAYv2Z4ZJ4LwmAC2DgGXpOTqzlYAACAASURBVChuq8BKokzOSxVZHovwVSJgmtKyVQf7VYoEjTEvu8phwSAtNKaHAgF+mAihJpFTgfGGMdsal4wZswyBCVzDVUTbGAcYd56slGyryJY1nYyyeZg66gKwGjnTH4IHDJhd6thaljFDoYEGMncRFLkHPccC4fQ9tggW1Gx2nCALwa/bA294Gvhl/d2JeshGSB8RhMgu5+Al1zFJk1O6ndJx+sEfv8n3uHYfE56Qvv95R95Py095Eg43ZN/0l/lv3/zFoDgeTFacNiitnIL4pffThe9P+oZ7h9/nu7QOnieXj8r0yUQb4p1fBMpkXQbuBNAmv6duBintfPos7QvXIAY/7gEsyk7Ln2xr+g7HyecgDcxu8nuu+cFY+VE/f+k7HNN6OHLNH7/JsmOiR9mHn8XLTM/YWMUpDpwlKm9mgSRJnUihXqNo6TKIHlnNhyO2XI2dopzKlahkvvf637BZOfCDSQGhsT8JYTjamsnhz0JMLTm7WX8Pjayn2szIgWDdPpOnkiQ/RitnYxKUF6KPmRCYq7JqbA9UKJWUYf06u7aNYj/o3Ciyfo0wedkECnzYAKYaexJnWsoXyS4HoaRICCLMLuCI9Ex9kE3bDJOxJVELoS1YDrA4sM7USxpz2AUH1sSQ1BEdCI4hMQ/MHuI6HuWVF+ZWhJSetR5yXJMC1+v+vYFTuvIhhEAEGmfwShMcQYCxPGTKGmG1YM0063VYhsCzaL7NsRaF2G6VpZAAwbgEWQshicxa+REh1yyBa6rPmnQLnUXlRmyT4gWc1qpwjYAjYWqMDGoWNlglkRmpl6O9Q+VHlEp6XIQDjDAs5YPqFvxeJk+swlAso/KbsZ2XxmzdhbDopUNEuMfWkd4Nj/3N+QYcJ1e2U9FGsnPiFRhgBKVIL8R4e5Wv5xVWqGg0+S5g8fnofZJoIwyyTBzGjB+EeCLZVzq30wQdqeMjw3an4AYJmMCF0MDSMaDvLLmlPKCdHYdbBzs3MB5kEPhYJkSMBBaoyB3huqF71ONgVWgLuSiSfbSTnA7Aiufkn2eOIqTSngFsEg2dOocZVVVRpxVtLVbyyhT7toaQcZF4CHaCwzTAZjX8jEusNumWwv2RH3mv9rLxeywsH8RlEKxpuoORIzPSiDX+wGPILoj5mB+AhDgQkudgzSGBlcXhnPKs357IUhlLe6E0jBYY0ndbAgOhq5j2k7mJYJYwMqxydqmx3hs8SyxDzAPbRoaR14M9BYEXNIBR4bv4IUCRfRJFAVN/L9LVetQeM0DGyuM9zgctA9LQehUdN8m4x/dBu4EF16YJIywEuB68qD6h5Qb7I6ENIYDyCDqFVnLN+SRtp73Rh+A3XEOj+fENf4d5RfpNyh94Thl+19BO6U2UbY7jjk0wFj4+XPHha7fiCQ08fJ/rtDHps8kjDZzsdNqWyXfSurmXnqdlJnjh+4ef8Q5AfdIv/Z5jWmcK3Ce9P3kv/YZ7fJteH66f8gA8v7S+yXI4T5+n9yffS2GTPuOYPo8jmp9RjwdGWPyjEYGZ1Avhg2sYoXkZQk1ua7RHkrkkeQJcSZK8wBMjJgykiR/ENuc9s2Mdv6cm+68j+eZHyk2xRAmNlmQ2JPwZK8t6Ncis/WCY7ZlUEDfSiyFZjlScGjnobJw3G1EOjZg1q0FRPcnRgIZMLohyklHOJmJyXlssoH2cxSRMrQK+g9/S40SegKS/KTOgaRakAlaMnwXUpM+QlKEJPeBNLDMmAohEtIbviIpNGGVaviGGHzZpryNlOR+ZYdts552awjUHwYegUBaBgxRnpm1TajA0d586U4uHs8jRsYQwQ9RgNlgMbDaMRoBDaI8w9FCzY0c6XAAjsq4ZntRmRHJmOo+8++mhiyF01hT6jdUFHOM2c5d3gsi44RBldrhjw59kowvPC+6HPBmBRFZwYnMUOGOKZ55P7J7n9eOBPma4ANwJO3A4A3fgQksDPxOQO/7Dk4InlOsx8bLh2LwlhjrGE8bjz0fKOTE9+BGjGpYXxpWGRp9D+4g+OwmRBVTgxrglsDIkk/Sj1G+mQD+Yq1QeGjzmX8bZOAkf89gyV1M8DfFlnBs5mJE+EZEOvGEsxLhkB4OIk/EYsiaZMhEOyZeC5or5GQE8ZZrM76zTP3tOPgrqikyeTDmDB8GMPgFhKkS4May5gYDK8jcsZTQapQEYJMqQzxHegB11G7PMzI0H0LxHNIdS+WNuUHYsq0McCJyCvgLLRDhmTD1HwxrAlySMihpivTeNRQhEMKLpKQ2mb2R9A9OggZwlMyRWpXlGxzfRThADeIJ4hkqY230eOBfvRTlp31L6zDXn6XWKn0+65t307/A36f30e675+ci5Zcmoi3uhQiYvHC6MD2E4k4WmDCi9hyn08Hc8Sxs+eUzPHzWIAUqY3uQzt/gJ/1Du5I9v0nscJxkgzyafp+Wn71NO9C0Gh2/5pe9N1vMXnaffUDbnh2H2ed/zPt+l7eJ68t7kNef80iN+6THrbW3wJBIdiRAqEZukWMPgHkTPkxLGgbbM7mqp5ggj4JsgjRGuFYFzFAU+w2rSyRt4z80k57H5AA5GUxEN2CjcKhhlIgakjAqGHYwAjx7+ZerFX2hWN4iMehBqSBkauhlCthiwQQM31aNvSBhMfnAzyucWExZybK3OUamREjeHhQRiRZOsAieT1AfGneeURasABWPIcjPGBeZUiDLZuGbcQxbxWyZ2oCQqhrdx5btUQIJkoH3iV8x6T2v3xxYhElp0w0SIVcCwSGBsAodeE6l7g8gxfvSTtmGuQBtkXNHo0Vy5R6sjb73xwwwGq0XsdhfMnBIgdYk2nEEj7HlrS74GvYgbcE0Q7Uze+iky6dgZVlKimdXAVgU0wrCMmCyjbWYz1vI9VRN/I/122226TJlD4CRYwbdmDMwfGMkILSpvoZAIcsybxtExm/sEMTOdpd/MH2vSIbQ68sq1MTDBfIPVJhYONMdckHPcFc7AxXtYEBLY8zntsowzjGh8eycTgZYHOAQo13YPGCaxFpTgzYfGGpMRiUXT1JEInW6uG54QcDOXEMSxYFAeAl3OiE7uf6LChrYI9XFfJMySaHJyu7MpjHGVWCLa43kc8CRdMy6notPGYiEM+kjPLSokAgVuuCGCsfcYBl6MBZs1kdmNaywIQIYll6R3JRslzDxnph8iK/QkaIvTRHscoQ/MJ1hM9tFzWmrQOgGL7WghRFpuMLv16A2xCno2Br5b6HPMBT2A/uBOYeaEWwzLhG2RtqAQQcvcByRDjREwPTbwG4QC7DzQfxhixDwQvPno5zFiDmJxoJDkWUwQ98eCGO8lycsO87FJep7S95Ruc5y8l777qP7khPuH3518x9/9Ikt8zND5MK1w8qO0wMP3Hl3Tp4TRpPfS6/TI/cnzyQ7A/NJn6f30mu/STqVlpO8crit9nh4ny0jPJ8vivcmyUkEl/Z7j5/0oMy1vsnzupX36i4SEye/SuriX3k/vTbaTe2m94FNMaQYhjFtMLCYl0zo9eibGNPbENB5CvMiYBgoYKZIJ5DJhazEulGTCYoIRTIfhhpDwL4FAmMnJJe9imOxsH5kyoESDjC/oW2BgTEvMr9Q1sKZCpDppImGU3hWNGuxzTPxE5guxC5vLs0YSAmeKgpal0SIoy0JLwCKC82DqibTNRDSAg9nTH4QcyIIJWMxVE04EB9pBncDOLgiTdGAeUk8Ey8Ckor6AOQQDLQ1iXwptDY3JWobZGF5AtyLcHWEkt1BhRhXk0uOMhuuEKCg+GQfawcgQ2kL7pi3RN3+FIMF/pvOY0HlGyfw48gehDdMym8wEQ4g+slHNEGsLKqyFoSD0fID8ArNirEgfnPbYVgwLFhEzYDzFwZ9qyuE7CcHB4ESLB6EReoLhmp8QPgDjBgbW5kzCA0/NLNI2okkmPXKsg5VCC1/go5l9otExP6wtA0beBXfsBoDYGxI0xPVxxZ7h/DAyMR9h+cEqMbVTqZEx6UvAJlIlBzwRUNI5Qj/Sdtrg7X5Fw3mWDK0FbwudpgHAHWvXQKPEWmF6AqNOcJsxdBYyt3vovcBTVxsmdfozICjT/mVM0lllnYo6mRsO+koA6I1twrqC/MVdC8GMM9dGHWgCcKHvgUOc8a6FKgtWoAZ36X0c6SNQdl+5C2yYh54eFi8skDLngT12IwtUUDdbhqggcf3YlcYcCloStBA8R9hOViu5vhhngjWoF8bs+i0UuXfJWIeC4zlO31KLHNLXI0GZvgY8wQkL1XZc0Cb6+Pg3qcyBNyntPkzT+SK9lx5Tup5eP+kdnqXPOXr2GR+jDc7OGA8SFE20xUfNRINOBs2f8DGTKhnW8Hn8eQ0zivdQJw3gPP0heQRjYnMMOjLZ8bTB8XZIKem9yXeNNIlAMXk/fZfv0/O0/PTe4/dDo+b+4XfSe2kZXP/53+P2IQVHGdHXGOuAQaB9fD1ZD+eTOBFEIaCfwiitP/0urinX+5GGDxImht7rsQG4iUrK0aSeUUTbIPgrosdTCRTSYyKG/9GMGCYBQUk0P5DImmoQQfcoYRjsa03MAP4+OuLvSJdIvUPMvdQbzJOJnE8YfRYfOROGrVj5y/TMTIfWMiGQ3EeKTjZQSIgaAgBwYVkLEdxoFmjAEB1L/xZx0EhyJtyGVaJ1uA/44Nxd6ggQ2vVggYgbA8d+meCj1aD7GBa2c7hfwDkIErouvmUED/oY/mVbQeg1NIH71oaAAyBCs4bHYV3BOg3+QyyCSJl4M+PMaGHKLFcg9zPElD8W1CAI0Z6IgwhhIy0/YGdjeqIxuzAqpVATNLfA41XAB2wCGyzLVg8iiv06ptN+QtroB30MrzbBkYwD8EVIG6Hh8Qvg+hkMNN2Vimr5BUNAEAn/YjhEIO4ITfQvRFS30+4ZiDrfhQnXhNk47cqsvYclitkQO9ohmhoPjXe0jbmARWeoEZJC4iYBR8FfmKApGu/x2LEkqbWDcE1gGlHzxDpQ/XhUtKCLlgejIHmwRTSsCcn4BkOzCSvmgOM3GH9glliszMGjzxY4rPMDW4SAnHLFkpkpZRs2CGZDXFAED2Y19Da9jBNzjfmbCmkB+yF5EMzOiLUJISEmFnns6X9YENwF2k3Qp4VWzgOXTM2MNwCHQSceJvAlY2tKwfBzIKNfZpkqJyEJeOiZv1Rv1CYYD6qQi9iUZDzNpB2HkTJKhB1ieJjZ6TwD1hSEpY6YD5uiDN/AsMQi6XlMMGMijPEZedWhH1Z24m3TPQ+odXZa7PE2noLbHnvqizGx0IwwAY747aDf0GZo92PaHHzhF2l28JjD91zjBFNmLB6/42nq+ZS2+NFYMRRJi93MdPtUXoyG/PkKKTgm7WNpI713+LvHFQZY0uvJY9pQ7qWaLPfS+5N1pfcmv+ecdw4/S9s/+Zx3Dr+bauLp/bSc9Pv0m8N1Tl6n307eS+udvJeWmR4nn6Xnh59Rf9qmtMzD76T3OcbEMokwYSJHszUJU9DoP5KmfdIMfoZI7JhonkeJlM6IuR4ieoOEpahixPX30FRLxpA4z5DkOsxylIc/2UulLIGPncebt81wqZbSYXBmuKnUTt2hyZn4Ys6zGZoNEIaJtTkCudi1iKph4hZ+EgJG280kyZEO5bAgQP+BEj7QMLnbkmFmGRtWpN53vocRxESN3qE7eAUacrCXOZuDMUmCqAAZtFRIeACQeZUoughDYaakEWG6pxEBewwTbrPNesAF/7cbS4ODycM0WV5l9QiGDSOMBD0wd75yef4ixDIToMSEbz9ohixuKWFCaw1CyzgYa2DoZt9AnF9oJoYtqxmACpv9OOYhhEQzApuSYzzRrmEoYaUIXAQq7NkALsO0YQ48wc9vOFvTYyvXEHgsrAALKL0DqBK/KeNvqIb50yMDUzPjj+4AiXCDhBzrLrIJif27rtU9m4QV0fwM1ORc83g5+JNxCAHJc8VzibEPCFFYYEDSVzcZJs2YxtPQ++NFTzcjSDDbKD00X86Bleci8yKpg9HA7I3GFRadREhGsEuIPxYSVqtYkGDJF+MO3AnKiuY7IjxD5D/Bh4n/m+cjB5GyExtCFO3mGJDGisWZ+bnxE/EugTnj7DYj9NN6LAa4A8JdFe4F5l2yEBwxK6EbnreWo6Nxwehh1Amddk9YJcJ8CZqABsqPWi0wGKRDM+bw3TMWtC0V4hgM2kSgIwJozEHTSQKEE4sw/QPm0DNOELBMI5gLdMsTHgUpxhrYhLQX85bFKozRGLeHA/kCl+I9N/nRP0+69+hhcvJZ74Cf6bPDx0n+mZZnsXoSqdOP0hc4Tj5Pz9OK0uuUUU5+R1mH30uf8yyta/L8cH3p+4eP6bfp+5PXk++m7XvS8/QeR95L3+X79N5kWZPnk88nv+MdrtOy028m35+8x3n67uFy0vcOHx+9j8kVkxTMxmZmZgFBWkGsQeKYfNEmTyMkdk78gO+RaMHaIE7WTjB7mRjGZAgZl3XfIDUm9tB4XLp5CkwAM1qYryl6YNcDhBbCEAQdrdGT2ppTMDnM19SZGRZDMzCdHStvE2CyI5zXyNOKMIkGiYclwRXDZB0pVaMfJoZoECwnghnhWjBTdOtjIpvqB7Fh8qIxApjUsGaxxrv/5czQ+uFItnnbbg0HG2GSTkx2Bi4tBJ7ArRRR4KwesGkXYo3pHbLLOGEKJTKbD4GFSWjC+IAJOIQBA0YWcA88SNwSXpUQ74SGHWbk9DsIoomao28tSUU2Ecy1if/dZkRMyzBVNvFhDhAtbKaOLxudlxxxwciwJCBQ0BqYfG6Q0QBGQI+s+TLyQRhTkzk2BrQ1fO1YNTCLQvRtQUC4caAY38UPQY+OWyM3TgGe0KKNPI4Opz1BiPHp8j6xBMZBwz/KgpwzzIaPYlVGKhwVkgAp4xQdSvykxFiYucLwaCdtN5ukLFpecuEEluKiMc4bL7EygHOxsgSmazqQMBXiMMCD6EOMN9UmIkHEuYAX6WoCfPAIQ8kyQb7mfwvDRvPw0SMo2hQ0BneBtu0UjkHBIpFjvT5xExksCMC27NZaSCCew6jBPwhQsG0qYZ15QscQrhPhK3hfEh1u4SAZe7vJsDiBCQHvsGwBg2Te2oqTDDIHl8nQJnQXoYKhpHUsFbRFiiv6lAoUxNkwBpGoysID2nuihJgsJbgaVhZwDUsI865vVxq0E0uABScLdYxAYiEyDvFu+ov70D36YULrR6FUgFwIvrGcNSLUeTxJ61NanZZ4+Prw+4d5gOfkIX7Cvc/it/n0g8mXeDm9nzaEI/cmf+m1gZQQ+8nnnE92IH0/fYdnaZHpe+kxfSc9pt+mR97jD78SR+6nz9JvOHJvsszDfu302eT36b3Jcj7rfLJuziev+eaXKcvtRjKHgLui+DegDSJREFMl7jCJQzpmnED20NSZyg76Ah68a8k7/NQwWJZbQdyivqgrTJ7xLkQtUZBMdF1wOu5uRuL7skQADcDXDQkYmPCA8LhQDIOEhwThTnriSZyYVh/1NKRoiA3Mn9SOLC0jBRlfmTknSMLEMkk0lU4k8jTK2yZfmF9o3incPa4mUYxN2iPwAmIG7gRDAOIByWAWJuwEWjq45vGHlgMSeNscaJoIXGBaQXRhBHxhZpGMWVqzo3btM8ZEOvIyuZA1GCy+wMyIFh44ba0R0znAAAdMPHkvhA+0GRMoW0FCePLAJxUiyOAL989MLMEX+5YjMRMxA+wiiHmcb2k9NMCmfVLymcwTKR8aMGVFe+gkmg6CAO/FfDOxTKukr3TNT+MfSDS/FNfcm5QQUJeZMBY8Aq8QkCg45oTngE+BNQQ3SkN44RdiEYJkgqvA0wwQ3MJ1EXMyhBbaATxoe/hPmTfxXwgJ4Jz/jK8xPnwFXiXY6PL9xPNiZCHA0ikM0lwmaZvxHyBG/z0PiQQP45SZFcKqA9Q8PkP1vFaavAKxcgSBCzeOg8AMV2I+WLUCLQw6YDigWnq5LIwfjb1gbdzlu+3chtkFrY8RAvChmQOTYJ3JOOE/Yunjo3EyuN1Nxgc8Q9hjrLHSgZMhKANN5ljgEV89PgN9sN4xD8G2gJfbxIuU42ewdJSU8JGb2XvSJMIX426aYPvfI1zzGOWAGzhNoG+MrPvg7wkMDkEkWhVWB4+L8SZEaegc8AVHeGYxJnEdUlZYFIL/uM50vgWI/G+U+Yv8YPLdlG9MfPILvGSSngVoHuPQZNl5myASBOXFmDzMgPhLmTvPUqlgsoAodrIZj8/T9zjyN9kormGuTBb3/wlA4EGU8bgWXkvLYXJznfouiLDlF9/wXrQlvknvp4CPciBm/HI2mzx+/1HZccv/puWmE5LqqMLtSStLr5N20L/0R7KLVJpjOV2edSVEGg96XrcLogSBJpgF5MsokyevcFfFPEvgkuQGJIphvXCejQoSRgJtM1EHcZGvyeXoxlgaHpJAxoS0a0KdJUELqMnYJMjpPo9jb/Ih8ICdJn10FDiThqQPjhVgaRFVRBR3ngnpCNIwgyJwMAktBNOvIcvkYNLAHy7YMz7FvZy3EqW+fGbglaZE8lIdhJKpDMMAV2O9Z2SVguCg/VEXEcBmDA6OCn8v7SROG6JNmA3goI/8bzgnBNjmfiR/+gWeUzHkLFcQ+dhHTqwBpSJICgIaS4RYo02AGLgzVFcFtGHyh9tC0XIeAkyaEFrIVfje8euR8IUEKFgXWIMdFo5oHSaKvPpOLRmZ1iDGNAxBh4xrAMbE0x/A9HgYUb0gpOcDkcvENyQMFdx9PIuCeBoOjmGBCMe687yXOELkQ9sKkoYGH/MJP7rFFcbHNJ7AtLHXpXu+5kMwcDCd8Yc5HIITcDZOMyXcmNDGglaGoOHpAmNyRkGilXNOQ0tubueMSCxHLJ0CM8Z5/xuWBbsjEFjpS9CbLFt3ggEZ7hGsB1JlvKYaWFlD5N4QBoaMEJYda7MWguFAgxBe8/isyc44Vn7AumjaDEPOez26x4HXbf5NTL2McDLH8zmsUOROYA91EjwxhxwMElnJMCrjQ2Z8Rxnl8wWnOIYhe3zR2MFvB30x2agf3EHLjGRCpCMFIoh7MCH7noG154kh8chNZxM2CXPQzoErqIc+TL884GjCsfyQ+KBMDtcKLhyEloGGY+IrIjUsNTFv8O3zLTEyJo5E/+N/JoENOJXSw8RiRlvBGxgy8LcwQysc1IgwGLEWDgRk/3SWtHovBNpqcd8iggU17BwQJeBlOsOKDXCIcS/azhJWjGHgAZaIQiSpgY7Fas8Ix3O8kelACJReamtIJ/3xszCOpHlH4AMpj0jPU16VHo2MyT+H7x2+Tt/lvufvIR7Kc2ie4Zyc2+Q+WVB6nhaSFvpZx7QDn/V8srz0PH33l60jff9Jx8kyacvk9eR5+uzwvSe1/0n3qHvy2ye1ZfJeWgbfTA44yWbSZyAkU5H0kWRgsrZDEAd7FrPUIpdTnyxTRfKVjzTodjx26aRg2UqByU3WLwhBoLENmsbrRCizz9KaHS1MBDXXHek+TRDSiRaU1gSAd2HrEAYIfJidAoGCNYc5LYUNfTUBMAvNmVjhgwzcxzrA/udMKSRrxAuk52DZNqtCVNC4MWOlTlHvlQyDiWj8GAOLUWakRO1CvIdeywurISgJ7Z0bTFyINgQRE2kEk/kmRA5CbjICjwz/I+9CDkxAIDrWfpg4aK1j5ZKlQv6OPPp5zLK4I8jARUAdkf8suRqqQOY4lh058IgvyIsAofYG0w52Q/o3/UnEDQQA4wVEzilTIc6xQQTaCswBQQkhAGEoHQf6BnJYAEMzpBMeuzAbe4z4x1H2vApzpf8wfvANmGLqxNfKXUzv/IVAiiXD7eKZhQMEs5gTwBuhBvxjORvEMTXZsg7aAVyxhihwH+LtMbFsQqserxF2X60LxTpyWBZSIXjO2Jj4h0QAE0ApQBlkTK1121JAzoPAU0QXYGIkTFYHeAoglBkTEchiVQR4alwCbpkQpjLDSLhifEq0WRwGMC/7cC0UBw7b0kH7DFNghwDeM5SLOMOJ6xhlvblIv98KBjhkm3U2aYFBIrD1HrmIkGkeKVS2RCFkhpaY0hB85Z6j0D5bSxAcGWbmFwK7X4i55rX2MZ6ee4AoG4zYjCEBU+BSCA5MgdCTKIdvg1FbETSIgwFGGGWMRYKKxi3GBgyOpXge6hgLUI/SEkUk4i0QxLlLwTEGbqdHNuJ0oEVBA6grhHNgYWuPtecIQuSe7+cZA4L/aHmYQC2coBwg/A4jGDf6hliS4LUFSvA0LBRJw5KENjQy4Ehroz2Pj+5Y8k/6bPLe5Hk6jpP3Js8Pf3/42v1m6gcoYtlaqnlPFjR5npqp0/cmr5ncn/ejAX+u0Y+Yh6HxeZ9/7rO0c59VPu31hE/ayPvpH9+kf59XSVrH573zpGdpm2DmaSpWJi0+Y8oknak1KHYyG8D0kc4jGxFZtlgGDJOHsOBT8gYOQ9KFIiVDpCILnt2yXm4Fw8NEjEQ5UN5IjBbAhAyzoQNA2DHJUyx2L3M2O2v0YWL1eiE6lPiZrBEmE4yJYQbg6yD1mPFtWeAbJqF1H4g/Ez3MwWYUMBmkbSRvs6Rg0Plc2A2YH9bys2ULBaSxpRRMpwnr9xyC0WKBQBKHJUFYIUDUFvUFfICB55xN8daNzb+t2aJVmwtAnMz5zBAQNbBc0B+b+tCsrR2jdULEI0qfmr1LnTV96oXEs882KTtZ20zvS8r1cqqy8Q8+amcwSbRGmCNBZpBeayKUy/BFSdhIgKqJLPcyaHJJ5ICJKAwotEtMncZjQ4AhMAtzW63Rm4bBXpHdqRENn8Ey2Q8Nhk09POaMje0h5O81jYNRM11haM4z7vXWWCoitSZj4+hk6sFKACNhDTECGEw8F1HxtJe5EEvsgsnAbMhNz4+yw1RP9PLAmcoQIIdEg5vI099gViFoBlEdkysd1GN8vKY+ZFHetTCWbKDhGAr7iMmkSAkR5R1tnujOmQAAIABJREFUh+BTSmrlAY7B6HL4si3gEbyFBY1RIT0obSEVMoSciAvmQ+ACPbJrK0vSJDgaWiYW8CRPBNhTAJ/yTufQHQ9thatUas59YJrhTUaoAwsIQi45G8JBQCJKW0os7NLfyGbHkIaGRmtIxwsW1SLxUTaxKIzJLAiTAoFoQ8yu+BfMjxUczm7n58XgrxaYUoYH90hdayATMAkTv/EUmp+Y2BGvjZPQXqrkPgGSjj9Ixg0W4vXjiaBvgZG2UHSyFI3OBT+OLIa2vFFekrEO6wJ9CenDgXrMC6dwBQ2BveEYFjXwATps1mBTkxHYKwXAXysvCNu4IdN5CqYl/UoVAWZbyiPSI81O6f/kPQP+0D/pe4du/4WXabkx94GDhwkLYjDk9IXJktJ7KSN/0nV6b/K7yXPKP/zOZJ2Hn01+y3n67uH7XPMtf7wzWU96npZ9+DhZZtq3J5Wf1pE+m/wuvZce0zq4TuvnHAacChXUxR/PuTca9FSsFp3HuViINeH9HkiDKWfsXYdA/NFg6K0gQ+0KMxP1seFDOWFIDnoBDsb7MF8Fw0vKg0F7mZMBZ6bq9lFZzElaHmYs1gGnjA6TpydY3sK5U5Ezz/jGTD/Ggftmq8xaqoAUMVHQ2OxaiTYxq2HcTHSbLJlYDteBMOP3jDXMDuiCALMQGGYARwCeVOyI6cfMEVLM9DdDp2YYrYWOkYaJT98+vehdlJNhrXysqUbSZ1MOu1/cHlK8YmZGEIKI0gYIAP4yk+tEn2YsI083eckBSp7ELH1yrddw70Y0sZlKjD2CGpoY40cO/Nh4ItEKAirhxqAH4IqZOT0LHKensMiw0iTLAN1GVB2gDmWDULPcLYgW30CgGDIYBABFIESmYdzov7HDfYs3yCQYo4g9AK3HZM3fxzwIYgg8nDPAAluSDodUrl4OhxEEIh3WDTNoZBhzVHM4ZUg5ax9niBvAxX1wOxEcEhN+Mt/BCzNU0xVwMwg/gV+MD2M/Jg8CWGWmAyYEczb+GEvCgkNJ7ksytma6CKiug7GmMIScCBIFYDmsOuY0obF6IxXDN5n3gNfwBPbgMyZ8nmFVwWNFStCeciw5G5IuF4DkVarkNRh1LSDkcwVrjygA7LYHD0EkS3EcvDRDdHIfBPOoO+IImO/mnGZWYCsb5NgCZpgG/gb5j3EH8iF20THKju/pr+laoi27GKwIvON2A39M+wQ+gkcWo2McErqM4My7BY4eG5SRBO7ersB6s+slXgU8jB91syTVwI52+AGCLTOeH9Yn6A84bztkuAs8BIl1yZYlxj8CABHF/aWnS7hf3EfTbSQl5ibtCIsicI4vgBjPeJE7jAi/P8/fuJuWGe989r9/Ef+JufbZ31OPR80NQ6BzlG4yQIe+88vJwPAoPg3kSa9N2A9994uX6QDFXRr4uLNMwBiwX/zm8dXndYj2MLSP30nLCgJJi2EaaT8A/uN3E0aUVDV5n1tpG9NgH9973KxfOPO7iWD0Cw9sUmJjkPD5klceYguDY1vCYqWmItuY5tnKUmq3R94fmx36yIBUKpWdurHdGKjbkXrdkbrdnpeiFIsFb4qRttsM1TmwkdHxoAF3skxFlHHeGwsQY415mmlTsfZbsFkaDcCyvX2NNimGQ0nZbKR4jGEKMyR9hJCmxNrMBmnezATzWphZPYMNg8e4g1bjH1SKGY6vLYG3CZb988y2RKOEuForTMzOJj5oCuHHHiXlYT4zoUk1VE84LBb25MtRzXTC5l4Ic5hZ7WPLBdGNNfp9mweddAdBIsPmNkQch6RuYpdIQIZ9Iad8JaeF6YIGg5L6o5Gaja4GnbF6EBmyemmgWrGs+lTZ+2k3m1LjgM0wIqGKeYCTxqCNMGYIO7hmgOxj4mU8G5WCmScMNGOtL8gg7BRXRTIrggDhI0UGInc+zCUZV1tybH4P07CFAOZSphKsw0QrNp+JNdhk9mOEYGTmULaz2OJhywZzZqySxxMiGEIHsQC8jqUFrQ26g+DkXPpcjId+FuwcwaPkHqORBqFCmMBKYXnFz1gmRS/9H/SJ+t22RCuHGDNejpQOC9U4G1n72GzF5UEbElwwhfJiEWoMdwjzAiYcoiE1IZBGQh9QFx+vBdAkViTsSSAymiDfIQjgmkezDuEIHzoGibmZKY+rs6Pn2MqYLV+l9c2G+gNMxEMN2VbW6ZDJDQ7axry2awiABo+O/ResNUZ/3A7ndadEcC9WF2RI1cp/xq3oS7Bz2gnBod+4eZJVI6QGJuAYwLs6YMOcxQKIGw4Nne1rk+h/95t2YkZIlsB5jjM2rBcv2IGDCw4mbJ2e80fzP81HgbCJ251VF4w59CIxrzvzYqxMwboTjDxgbvyw1s7zEMrccMYCvGM8XXBC2xO2RBlGQyqzCw4YFaNsC0r2rnvPDOafqZXdNSmvYZRjjkIPUr7hwf+l/pks50kfJA190iNmavo4OeaREGjEkxqS3kuPaZmHr9P7Tzrybvr+ZIe5Z4KYNuhJH08w1s94/Oj2ZD3cpGyXn5SRtiE98o7PPYjJ+aPSHp9Mvv/47i9/lprcmRxpmyiT+7sb+5qpTitfYV9uiDyGsgjiYMayZ3IpKzX382oP2t5kgR2sTCwsQLCHOVjHGLIdZTwzE3BQEykow5wfgWyIsxFsNrC4HP1AwnZ0PEeETxATTMGfbx+3aYMnBmubmSieuCYYmBIhfiGhW0vwhI2UoBAnl+WkNsyZwDcvpRmz+5LFBzfERNMR3hbFbGYcEuTjpA5QUQ9amGedmAXWFRYP+zRNJkKIS9iBzZHUNTBBw81BITQ2NOXQFiJKPaDBOCGAkWADrQqCR6AQ36HtcQRIjBOBTzk1d6Wp2FHUAlkhV1Fn1DXRR4Mp5arKDYrq70m9PXZGY9OTvHJF+o5flaVABrybYJMf0fpeRQAhiohtE7CkdmsmxnEIAq1KAuZIeGINC4bDX8AXE6vdY+4HYwWW4EdMNGQLD1jJg8DYfIk5P8nUhWAI/qZCGzXCoK29m/AFDnEfoYH2UQcuhcCZIHpQT9qFRhhyQWiywNNBWkgfFuJCowumAszBM44W2zwKxjlT8nju+WWNyWjuYL1Uw7OmbUsTgmESV8B0YD4ZXyMQzO2HNjmymfGmPuiDEcY+adMEM9EwNVvwSoi5mR0E3pojewHQ4sB5TOW95ghXutrdTrjdYHM1eZ/xzkFGo+LQVguKcJAabUaJt6CLOB6uCdpD/yNQknsBAwf9JVBiFjH6wXBCIAiaiGuEnoI69A7c4zzGOKWLFOkAw0Q4ScQ515sGAFprNVyjLOgIZZt80HMLIzxjfMOqYxh7rkawZeBVaMfMMdfrOmk9tAXcRcNGsE5g6/nMuHAfYYZ+Rr3RmbRLHj33k7aCmOAEcMQlhFUBQHiZqiGSCI+IxZ4K4XJJWHnEaXg801qo1y+mNx7xO+AY8H706C994rH4nK9+sWYsQED8Cb+/qKD0k0cSQnrjCce00oSWRIeNLE94+S95i/pdridU8jHnCcO2VAriP6nctEFPevZL3jNCJ0z1SZ8YWRMzO8/xqQHzg4MDrd5o6Y0PN7X/AKbR0eLJujTdFsx23J7Sxsqehp2Rjp+Z06kvVHTqmSnV6kQ1d+0DQ5PvYxJn4kAtCOSAANkkjbkbTTmYIJPXBCDXVcb+54AIjIRtST2ZR/isk4xYZKlyIBkTJky39IUtEPkBdwgyDA+iG74u9IPERG8CQ+RsQshH3KdJ7B6GkIc0i6YXFgtII+1ltSw+f2a1I68J2rH5ISa2GSFmMJtG2YQhiARQQAqHQdIcolqVRSMKZs3EjWR2EDlmcDcy2dmmyc5qMfkgSDBOB54bdPj6Sb8Zem/s7jbUmA1pshk1Npv66GfLuvteRuX8nM6dn9bLv15X7WxJrWFblVxN2W5BNz8e6/rFdT28v6e5Y1WdPJ/RU+drqi9WTFMJHkt4qc2Gg0zDSUNIwYoWg7aJiyAIdNYZsugt5loC0dhMMigQcGSAYoUCcGS/BdrNg7z3AUcLoiT6TH+D4YAjwAhmzg886j/aq6FgvjAaYjlICL2D6cLH6aFk/fCA8Yz91DP5jPBBk8TEFg4vQ8tE/IAzzY3VH3dtUQDeaJ+x7JBtU2lNVnny6Nv0CjOLTTVs5k92CzSxB1/Ab4JDbbuhsNi1DYXRkd+YyykRnDUzDLeX/dF8n8QKYPuhXieUgaInQYtAi4jrgc3E1Be74wWwgQEWHMaH4EumIQJJwdumxnapfQ07fW2vDHTxowveKbBSnFFnq6DNtX1r0q/++rOaf3qo2aNZVaeK3lYWRCTegh/uOwYBHA9RDX8wc449FwN/U3pE3AY0HLwBRhYSLYxTUmjanNmqw3sIdvicE0uH169nRuqTGY+6wUHcVOyyZjO2ISJiYPgNbTUZK5NP3BumwSnDJA4A91aUj4uGeYkQgovKOGjlIS/wix/1E89DXQgPzL6AQizNpV+geVjgQvsOgZd+M/79GEPP9mIiWLDvPZYakLxou1Iar8At0woECPagGLPZFA2hNTB/YgnsyDM9tHAArbIg7iYbmj4DYPwSPpRc/bUcDD0G8vDvSfcOv/PLXFNOKhykZU5ep+e/TFlPeofv03LT4+H3uG9JP5n4POcef58l0Bwu4zOvE+JgrH/CS7QPXxh1MSG9X/NopJmZGc2eX9Ty6zv69CcfSqWx/vN//rJe/FZYm+9ckP7l995Wf+1AZ0+9qLOniirP0HCYeUFFVQXBhG/CMmHEbKABSTNbzWLGiwAg6AHbfPJyLgtyMzXiD8bMUmMI1QCT1ZiEJ3kVMzVPArbfZn7gyuadkVomCHmVvS8yPuQhWtyYckmEGu3JORMVE5bNVbDCMUkQOkYqYK7L5p0Fa8RubSzhsg80pxLbsboe2oMPLcyDMHD2kO57X+SCCqOC2xdkXyqy/SJ154LoRjIZ5m4x6RumRLz8JEqBWSXX+YIDB3ukeaXv/EcgHZoFHR8UkqQzaPmRtMcaCEQpl9OxxVktTo/07vJNdR62de3Du3qwely/9Z+d08ypWVXG0vqK9O5PL+uTN1ekRkXf+J2vaXEur+PH2fscqpFX4VHmNVrJWLY8b/K5aY+veXQS2gauuQ0wLy+ZYpEiRL6v/LisAhpIPgQFYG/CB20aY1Aum0ih7CL+oYF5OaAtJ4EW5m+c2lQfTDBxlCQaJ0o083qsAssYeZfyYPTZti+AO4KZ1z873SbL8wLXwNKRt3pldUDecCzla2E+HEu9UU+dbMd1sQ0s+29THm0GXzFbE1MxHvS9GiSfTfInuA242HKO7UTI6EKY2cCGTVYyBRVoF0x9GPjcHhwgEymfrSZpeAnek/p8ZwtS2Uwz3CCPYzny45Lh0x13DDR2rwNe1viwWCUWOZg5bgesMTMzFc3kpIvv5fT1b35FZ45LV96S/uWf/sT7mP/+739ZM2ekrU5D+UzV7QK/+/C2sbcWdx0sae1nmhYeiuMYZ8Z44E2Pwh0xyoR530H/CAH0xyGQwYBpK8w8n6l4znrOQQeScfdGifYzs9wTN1DZOAp/A6f4HrpTsMDkRbK2JHgXOOALjto6EZbsUQbbI+4V5h4b/zAWeRW89Wso3oPRQH0LeuHaYGvavlfYBP2hTpANWgpd5TqXL1tRgDZAqOiHjUpJAOEAgTQNpgQmlJHQKM8LM/KsSvaVVzxXEJb46yEUOAo+6XRinUTBIREV8LRlLbE6RsnxL23k96vyt8kyf5nzfFohDXhSI9J7v0xhn/XO4TImryfPP+v7z7v/ed8ffnb4mr4fvvd5dT35WSIMJQN4+B3KN/J5S8Iw30SdMHVpqlpXtlRVsTZSbVaqH4vg4JkjUqVUUD9f0vx8UVlcmySpGuQ07pR0/VpHvcZIlUpGp89VlKsW1IXAs9dwoaL+bla7az3tb0tHjxU1fYx01hmtrjLTcipAOLtj5QsjlaZzqh/Bb8WazJJqhbIaW1LzQOoM+irkCmboWYTUerIuvp9TvwMzztrX/8hAwPL3sTS9WFC3O9KgTT1SrjrQ7GLJsQKs0NvaHGtv70BLi9OaWShqmCuotd9VZy/Mj4UpBOOMhQ1cCaOOlKvkNa4PNeh1lT8ooDgrO0vwYEb7W2iBGfXzHZVrVQvWjb3I+d4bdVU9JpXLRW0u94UQMbtQUr8zVvcgsZznu1pcKjtH/MGutLYhHey3dfZ0RbV6XqVaXsN+04JHLp9Vr48mknUgd2k2r2/9w/O69v627n56oBsXG/ratrRwSob/wVZPCwsLqs83ddDLuB2zRzMWsugbCvHy7ZEaOy1N1QtaOFpSdXZGO9sdbe51NDtTVjEnbW1baQmXZ7almbmattaGKhRzKtbzqk3l1dqWNvfYq32gYrHsKHJIeKFKmsq+dhslWwLYBr48BV3N6qCxr1E771gO3L3DQU6jViynq0xLBwey6wfcbvd7ml8sqjaVUaeZ0cZyQ9tbBxplanruhWkpn7P1Yn9/pG4jo8Ioq3o1p05bWl1rqjpT0clzWY2LRIj3lc/UNO7ldOVCU/2mNF3P6cS5snL1sBC09kZq7g6cYpOVBRWWbUG0ayyLyGkIjnUHZtj5vFScyqndGktd4oKkYXWgWj2ruamK9nfGWlkfaW+np3KurJOnpdpiTZ3Bvg52Rmrv47YqaJ65UMrbxZXt5dRrSrvbIdj2Kw3PsWJnSt7KvZZRvprx/NjebVsQm56pqFqknQiAfRVKRfX6HYeFTNWkcnWs+SVp8bi0vSCVcmO1cmPNT0ulirTTzGvlZktZVS2NEXoDo+y1g5niRitO5T3vdh9KA1C/2tX0bE5zMyXH29xdHmljY08nl2Y1fyTrpbE9ta1QwDQLxaoy45KauIB2h6oAy5FUqI3U6w5V6BfU6UvD+lizCzU1diTH8BFrmZGqC9J+o69RJ6tiKad+saP6dFm7m+GNwlhIeQhPlbpUmytqnO0Z3xCrh03p3s1t9ZoDTVVrOnGq5j4RL0PAYK+R1/pWS/2BVCzUVKBtBak77Ks2hUAwVK890KBbcpr+fDWrfr+nUbfoIEJY8tRcTrlSRlu7e+q3CQ6set/0ShmRGSFkpNlFrHEZtfeltXvd2Axn1Nf8qSnNL1XUHhTUp+Pqh4UES4IlGsiTg51M8j+Lj3zW/Ud8wq6CR1e/8knum//F//AvqHSy4pTJU7qZUeIH/5tzpMLDfwmMEj/Z4eePYxQejxWwZlIURkVde3ek25dWNMz29eJXz6p+JjSdvVXpvZ/dUf+gr5e+dE7TEJ95CGtWb/z4mj5887ZKmpWaGX360Q0Vy3mdPFFXuVjW5v2u3vnBp+rtVPT+T27o04v3jexnTs/q9tWBfvjtd3XrwrYO1gc62Gnp6qd31GoVNDNd0dxUXrc/3dIHP7uvj96+ZWbe3s/o7e/e1qcf3dILr53WwkJJG7fH+uG339a1T+7otS+eM2F49427eufPbmlvq60vvDSnq5dW9P0/uKG7N3ZUnhrpuWentfNAuvjust766QVVckd0/dJ9ZVTTsVMF9AX9/LsP9POffGoPW61e17if0xs/vKB3f3JNs1NLOvZMWcNuVu99/77e+9kVzSxWVC1XdeODNX3w86tavruq6ZlFjUcF/dv/5yf6+M0V5cYVzRwpaqZe0Ob9vi58cEXPnT+mlTsHevO793Xl4w3t7azptZeOaeWG9MM/fVcfvH9Ts/VjuvXJA3VbY1VrZVWn8hqOuklmq6KKhbIZ1drKhl57eVGtg5Juf7CpwTin48/W9MKLRV16b12t3a5eefGo7t5uafteQyeeOaaZp7s6crwgLJbf+zeX1N6Veo2s3nn9EzOwY0dn9f47V/Xmjy5p/W5HZ08c1Q//7QW99Wf3tb7SVqE0VL1a13f/6F298+YnGgw7evnFo2puSK//5AMNMED0anrjuzd07ZN7evXVE2Z8Vz/Y1Bs/vqwbl+/oG18/rbn5jFaWt/TmTz9RrThnDfbTd67rwx/d1dqNlk4szuv9t67qw5/d173rWzafH1ua0cYD6e0/+1gH6wdarJ/Wx++t6KOP7xrOT52aUaeR1ds/ua43v3dND2+OtXxrW598dE23rjzQ0YVTKtWHmpmpqjTO6r2fPdDVi2vKDaa0ubKrq1fuaG6xrqNHq9pcbeverVXdvbGibHdKF97Y0DtvXFWjuafnn1vSqJ3Tn/7Bu7rwzor6rYKefmZKVz5Z1Rvfva+VOw3lSi09fW5BhYH0/W9/pLXVtkbdim5cfKB7d9f0la8tamqqrAe3B/ruH7+jiz+/p0JmTvWZrE4cz2u6JL3+vTv66XcuqXkwUnkOTbmqd76/ovfeuKqZ+ZKeOj1jze/ddz/VQaupxcU5lQpZ5Qr4a0fqDQlkzapSKKp/IF2/dkOnn5/W7GxFy9ek935+3Va8v/fbzys/I21v93T1ow198NYtXblwW6eWnlJxLH332+/rwnt3dGzplI6eLGhrra3v/1+XdeXiA+WLIx0/OmdP0g/+5GN98sk9Lcyd1NrdHW3c39ax4zMql2FOXZv7vR4+W1JnV/q3f/i2Lr65LPVKevELU3pwr63v/cE13bq6pUGuqWefmdf6svSdf/2mrnywql47r7NPT+mdNy/r3R9d0e5GW7MLZS0tVvTW97f0xvduane9o+3Vhu5dX9fNa/e0eHRRxWrsI7Gz0dTFt+7o6NQprV5r6O2ffKyV5X0tLi1p9iixK0M1tjK69OFNba7vaio3r5sXNvXGDy/q+rVlnTx1WkcWsvrgnbt6/bt3tXzjQEeX5tU+GOiD19f0/pu3dO/usk6dPKnFpYw+/uiqbl9fUzW3qNWbDb3+o0taWd5RrVrW6WfK2lrv6Pt/9ImKwwWNuyX9+Edv6N69VX3xlbOqTEVGxvGI2Avkq8jKxwWxQwj1h2n+X+76r5bHZlNGnjbiMQMK20R6/2+Ohxn5L3edsvHHcA5TJfcR9CzlFcrK5CK6F+0WnZ9YnSJ2K3zMSSxIFQ2kKz281lB770Az5YoqoyldfW9VK1fWVcPyvSdt3hzp9oU9lbrzOtgo6tZHD7V8fVMo+blOUfcuNrR2daDe+pSm+ie0fauvGx89VGdTGmxLq5dbuvbOjrQ/rfKgrEqvrLXLY618MtTRunSkJhU6WT28cqC7n27bjJjrS62tkVav9PTgak9zFWm4P9Lq1bZuX9zTsJHxd/sPpKsfbGt3pasTM0e0fLmvax/vWzOfqUo79wa688GmevvSQi2nmaK0ef9Aq1e2lOkWNFeVqoW81m4MdOdiS4O9jI7WpEx7RvevtrX3IKtCv2oTZWd/pIeXu1q9PNS4kdd0GZNzXp3GgaZoX2egzTsj3fz5thoPMprJSqtXpCs/31Fzu6P56pRufXSgm+83tLPaV81EuRwR1eTO7o9UKUndwYEK01J5OqPKXE3j7lh3L65reiDlWiVtP9jWsWPS3FzJ9mJWO5RKXvmt9rZ08a1bGhz0tFCfVXu7oisf7qqzLXW3ctq809LBw5H6O9Le/aE2rw20fluq54+ruSlt3+9p+3ZTO6sHKo2kckHa29gKTbaT1cqlgVYu9Q23Ui6v9m5WK9fbunepocpIWgilWvfvrKkwmtFcqaD9la5u/nxX9z9qq9KWtFPQg4tt3bu4by22WpQ+en1dV9/d18Mbbb38dF7F1glde3Ndew9i3cGxOWl7uakHH3e0en2sXkOq5OrauZvR8sW2xo2Cargmd6U7l3Yc9T4/Pa18f1q3Pt7SwxstlYZSvVBWbtjV3taWSprS6tWBVj/qaHO5q/mKNJXl+wOtfDTQ/v2yFqelfmOoW+9sqLVWVqab1UxZ2r0nffLWA43aQ51YqKukklZvrOtgXW5HeVTSzspQax93dPODPXV2Mypg2mhK9y8faPliV8P9WVVyMypmy1pfHune5YYONgaarUjlkrSxsaEsZt1cVYwxQhauHf6ySXAhVBWHA66xLvOVEA3s2JhpslKhiMBQUW+3qJWre+puZlToxLzfuLOr+5cfSP2MalXGuqit5Z7uvr+pbLuimqT9e9KVd3bU2W3r7ImKOhs5XXlvXZt3R8LL5I12yLqYBMdWstL6rX0tf9zT2nV5vnV3h7rx/r7WbmbU3RvZOoNAdO/yhu5d2lZnK6fFmtTeHOrOB/vqPiipOMxa+BnvF3T/o3Vt320q2yyr0p3T+rWGbnz8UKN9aSaX0fLlLd2+sKpnj0pzhSVt3M7o4s+3tXY/8Vlj5VFOW5v7Tpw1Vc4LBefupx09vOV0D5qekXa2Rrr3cU93Phio1MuquZnTypWeli93tbU8UGGY0UxJ6uy3tLdxoNlyRaODOd25sKvNeywbKquSk+7ceKiP376n8rispxZzam11dPXjNbvbsfoUcrHChn0GwsRux7pJ+6/MF73AEjfJ/7e/2FMAa1D8maGnzCZlPpNHnv3N368OgxSmk7Bmcg8gGg5ciTXRffzN3BrhywszMhwegrG3Kb3xvb7uX2vo1Vdf0Fe+VtaJU2Eav/zBPROf5YvSm396VevLHS0dlV545aymTmSVKbXtO4VpqltRSQs6Pjur86elbK+slbur6jalQUe6cfWWtleb+vor5/WNL8/q2HxOo8aUegcFwYeqZWmqKA3aYw0bA0/kpSPS3NSstcKiZlUvYE2oSp2ixq2SZqoLau1KKzfHam2W9OLZr+goBoa9gd57+4Leeeu2zepz5RNSv67coK5aSSpn8TTMqpCpqTjOGQ5HZqXSqC4dVKRWTaO2VMvVlOlNaaq8oCNz0tmz0u/+7t/VwsIpLV/bUm+nqN6OtP5gS88+fU5TU1KtWlW9PK9S/qgWZ57TrU+k5csd1bJL+vWvfklfeJ5YxSldfm9dl95ddj2VYllDUvUO+irlszYJjnMDtQbS6efL+srfflpSS5t3GtpexlJX0NzslM2/Xv41HKrXG6pSIQ6SUohRAAAgAElEQVQCxtjS7o2+ark5nTspnX/mixr0ERalo8eP6NVXn9M3/9bLDvBdrD2rSu4plQdLms5m1N4Z6Xf/w2/pP/hH39TxE7PqDaRqVarP1rV4bE4nj+U1atXU3S2YUZx/Ka/zrxxVLj/W8CCj/YeBU9XijE6fO6XZhawFnWp+VlPZ46plTig/kOYrJzSVP67p0nGdOP6UTZz7ezsadLqarc/ZVJ7rVaWtrLp7WUdxYxUtYpJs5/TCc2f0H/3jc/on/+RVHZs9rbd/eFmrN/e1tyL9+Nst3bq44X7+2jekl87XtbfZ0ps/vAAYdWQ6p8X5GR09Oq2Tx7PKdMoec3UK9kAtzUqFYU3qTmvcrNl0OlWcU2Y8reKopqXFJTuG33t9X7v3Ozq2sKCXvyB97cvHlRlk9aPvXNH6HWl2Snr61BmVSvO6/emaDtak7q507SPpYKOn8UFO5eysjsyV9dQp6fyz56TmSPevNrVyXarlpaMLR3Xm6TOqzUSMAXE75GLn1+v17JuvluDdBHUWIrghhxmZJRIRZoUwXyxlND+7oHphXtXsvKojqQi/H1SlYVFL8zL+loo5Hamf0MzUGT11dNHWrw9fl3ZXM3r29Gm9/II0Vzmi25/s6k//8D0/n6rMaNiLFSiwpfkZadTJSwc1FfoLynal3YcNaa+oen5R01PTqk8FfAojLCpzms4vqncgTRdPSgdVLcye09GFGfvia8W61MmppBmdObag1148onJmTqs3H9p1sbUurdy9o85BW+TsWahLx+ae07BV08GOvWYa4BIoSMePL2np2JzOnZFmqwsatysadErOzzE7g6uiKrXqyrfnLays393WzoOO1KloYeaocRllaGaqrlMnlvTs07JgC+7MlOY0WytZcdrbW1e5XArBZSyVMnNSq6rtdanfwYX4eOkzcRVDsv9xzwskIlj33xceGSGF1hbD15synvSIBPLv8jfJAJ/Ujl+1fb9y+Y/gk8KJUIvJXxohzlKJGHyeut0Ellg6D38xkb4EXTunB0EdEMR8QSzFLFekrS3prR/c1uZyT+eePaYjZ6TdA6mdGevOzU3l29LWLen2R5vKVbIqzEm/98+r+u3h7wifNPFXDaSFfE77O01d+nhPl6+0td7Y0D/7739Lz78msUb6N37rK+pvr+rPfnxLrfHTjn4ZDLPKFzGZSXkUzQqaBTnJ+2YWBH8Vy6xnH2pmasbBMoRLVQtYHvI2N968Kl39+KEeLnc1VWrpp3+Wc3xAYZC374qInHIJCpfXjcvrGmcrGvfzNteWCmVVqlKpCAHCjZwhxF+XP1rV9tqitpfJvlbW7PSUg4gqM9I3foOgo1N64zvvavMeBEC6e2dVf+e3vqRyGf9eVnOzVa2MtrR8c09XLqxq+15fi6emdebsgmpT+Kzzaq30tHKzqf0tCe20UCCoz2lJ7L8f9Fpqdg70hS/XVc9m9cknQz28sqH/+X+6om/8g0V9/VsnrVH0CShw8B9rjLE0SKuftKSdBd25uG0rxR4DUGmome3o67+1qN/5jxfVWJP+z/91T9cubCnbndf2ckN/+q/WVT/R1H/5372swsySNppL6o2lrbZ05NQRVRcqGjUJgi8pOyzaZzisSGdfk/7R772m1/9kVX/0Bw2d/mJBtaWBvvzN57R0Tso0wbusOv2Rdva7euPnfT3c2NRBY6RppLRKUYO89F/9N+fV3jqvB3elP/zDFV36qCHsxcN2zgyd7Laj8QGmHJ08J73wVXltdX2qousf72m4V1BjXXr7e9e1v9PS2WezOnZW1pgxcj64+tBMDI2V3/wCbhPOiNxiPX3GOGbpFx9nv6qHK7v68XdntHx3ReN+V5XKWPWpooXQ9dWm1MUyMtbsEenMGfhpRj/59od69twLeuZ5GEhFuVfO6uKFK7r76a6q+QWt3d9WvTZlF0ERX7bXjUtf/ab0o+/ldfHNNRW1pH/0e7N66uRpzR8pObdEa7utfK6sbDEj9nDIEbE9lDYehi93NKjEohSvwCloTFQ68h++4uJYR+bJGjnW3npb77858PK63Y2+8rmahTZkAJgerqB2e0eXLja1fG9FDy6MlC/O6NSpo4LpeUuHRlm3Pmpo/3ekY08H3medATGEcy9B7edFrMfVT8rqNohqK6haKalWGXvcIFOFDLhU1e0rW/rBd47o5rUdjzkBpfiqoWX1GWIbylpdO9C77+/bCra939Y//a+/qtnT0sFI+v3/9DfUWZN+8MNtXf2goY31ptTDJ06SnKKtV8R4TM/UVK72NT3LWn0CIryuw/QmDyqWkyC4wVgbq9KgR/Be1u6OqXo+3ou9bFQoDTRLjBKxOWqpVMxYOQCOv/0PvqTf/kpBn74tff9P1tTayUmtsWMTHLNKsB1r9Ung5LwUSXCA8zhA71Pab1T9a/3nsa0gqs0TqZsytcPM8fD1X2tLk8r+/27Dr1z+n2Pohwf3sWk+Vn46ttIBFhCH+DwySjE4ZIp0pCb9d5Q1KRu9jDMkyGHJwWtsbtIdF8z8GUOWcznCdADRmXJCmIOGVCAgJT9Wt99To10yIyH/+FS9rGefmdHJczN6++KW/uwHl9TPfEEvvJzRa1+Z0oNLz+tP/vgtrazUdHRhSUSgDoj4hHETHIcqQTyBtz9MAmBySLKsHEjQjCjXwVj9Qfif6CubO5TzddsZX3hhWl//O9NqZ17U7EmZgTYascztxFMn9OprJfVa0qcXZrS3saFOl3IIiKF+F65jRxf16mtTupGVbi/3Ncz0DDbUBYJ6nn+5qjd+lNH7P72uB6t1TZ2qqTwvNVi1Nuyr3+9aY0Ub6PUG6mw+1GiEbXKgYqXgfduVLStL1DFDi5uEPOqYi0cDFTJE27PeuKNxrq7aovTca7N6b1fa3t9VdnpRs6ekMQFG/e7j9LDIcGQAG9ekfkXzM8f0xVeLGlemtNWd19LpgqrT0vKK9IM/uKorlw908uTL2nkYQYenTh3Rve0P9Qf/9y199e8+rePPSq1OXw82Hmr+aF0z8zl1CBokspg+FqRGp6NcNacvfWNGV9/p6sJ717Tfrev816b11S8tycpVC5EDbpFVuV7W2ecKGmTmtHZ7R7ki1BEBNauth9Kti7tqNvp65ZWT2n/Q0cWL71vFIhCKwDVnUcuP1B1ITYKQsT4N+8oUqhqTfB+tk2VKbBDDEswcEe5hds3kSzZobDfwKe9q8akZlacxZkWCGEdEgouFEI4y+ZGOzNX14osF9QcndLWwF6lSnR8d6RgJg/St7MEe0fYscyzWpry0meCr7rChl15+RnduVHXpg1UVsnW9+sq8Wrs9dbsPvC0xS+a6fWnhuHT0ZE0rH0gX3r6vUr2lV//ekoolqd0hCjSEdgLWcoWCqtWydlfa+vCtW1qcP66pqZI1dgQ7J68aDQCDl0sOvGlPyRnlpmfreva5vMfvk09ntAkCQCcAG0p+NqtKraRzz9RUKJ3RzrUH6hJdmG4rjMZfntEg3wxfHnhXIBakr3Gu7L4QhAZCb25u6datmQjgnDrwHgJZxwLAULEy9FUaj7W0dESvviat78zrtna8+mOcZxWKea5D3OeOzOj8S9OaIgbh7Yf69h9/ot/83S/q9ItSoyFdv7KpY8cWlP3CvAa9Na2st1TMFlUkY3M+o26XdMTkrsfKwXixvGHsQEXwCM1Zw663+O20mtra3NFzz53Q/mpH91fuecUKugtj3R301Rk01AWtS+HOxORF0B60bH93rPd+dl9z2VN68bklrdxfV0c902KeD0bk8gi67lS+LL9kIR1LPj3QCbP69+CQhRnwN+k7h8n9zd8vCYPU9/EZMAu7WmjtwBQ4p3+gCFojDLySGWsqJ/9VMxGdzZIOonnKaKZ52dT26ksntLQIMRirVpb94vleT9ViXmzehrmvXM2ruzPW5QtjE8Xd1T0tX9lSoSvVWE48GKpSHenp89Lv/VPp2edm9cF3r+vDN5va2ZajfC12dPpaWprWiZNSpcrObyPXAUOFOZdKNUdEl0rSVJ3JkrcmQf/Q0IjuzeZKyhULKtXkqOKpmaIazW1t7+3o6eelv/33pZnjTe22V7y8LI99sTbQ0qm8XnxVevmr0uIJZmFXmSIb2YRmki3lHOl88lxJX/o16dRzUn1hrHLNS7N10Bxory0987I0d6ys+1fWtfWgry9/83nVT8ay0tJURflKUeP8UEdOZvTN3yro7Pl5ZUp9tQdkcot93fF/ZPI91TH1V6Rub6ROv6dSuWCCMFOfdYANxGPupPSNf/Cszr5U02vfOqOjL9XVx8dfBF4AJedlVxVfS5UZ1L6e2qO2anPSq1+Xzj5f0Hg40Oot6fXvHOjD17d17vRxPXu+pOpMTyefndVv/G5BxfqUvv9HV3X7kxjX6VpBzdaOvvDSST33XMApN24pn+nbskHmMdb0LyxIZ586aso6Ouirnq2pXpRNmRVwqppTvjRSbWasZ74gLZ0uqTqVUanAWvuMZsvSd/6P+/qj/+0jrd5q6CtfllcIKNtWDo0OxkREchfJa+TzWi1g5/XR2YEGROkvSC+8tKTZ+QKr6FUk6r6M9XmkmdmKaMumo7gzOv/F05pbYtkYlB4tdGwNFZgTYj7OdDR9JK+XvyKdfW5amdxYhVJZ5SoZ66i7asGhVKmhQIYmXM7omRcXNX+MMsCbnI6fkaPWd+8caOvhUOdfIkIb22pX+QJzV+qzkqMovfb18zaxwyluXSeANIdBTd1eMzbtIeXxmJUsZdVrUq/T04N76zp7+qSOnZCqUxHzUM1nlc/1PZ/rdaxQJTOe2nRJi08V9fyr0rNflKbmMsoVWcXCig1b6b29b6bS09mXpF/7zZLOvzavXLmhATv64fYosspkV7li07jLPTz4Pfz7GADLMFAky4Fm5iv6witTOvNsQblyz8ITu5FhNWC5daVW0/SRik6ekeF87DRBPR1Vp0MbZrws8xWIjO/r5a9J//g/kU6druj9H1/RvcvEVUj/+//yM/3JH7+t116RactoeED2CjEVVj6Rvv+vb+ut797WuCnN1ecs6JfKaP4kfRmZhs3ijoMQOWJ/rMVjdZ3/gjRzpBzJkfIFlaqsygBudZ04s6QyKydQtPM5BxGz4gCh+qc/uKV/868+sj/91ZcxijbV7zYNZ6pwfANJbYhId9ADS2QrDrxlieS/S16Z7tPx6DgpVKCp4/fh+Dd/fzUwYLD5GZ5J5jVgPBiMTBha/V0Nhw/V0Uas4+3JSywQ8tuDPWm8o2anr93dELBPnCuoPNvR5taeHtyXdnbQqNqqzI7Vhf/PStMn2Y2grSvXrmp9Vdp62NfG6oG6LbQ45sCW2plN7fR6ur0hDYpNqVxUtzf2ErPVdenW/bvKTnVVPzJWZRYr+IbG2rFvn+VirElv4GTM97W5I23tSvvNhvqZPTX6a9ralw46TbW0rc5oS832UPUZaf5ETipva+vgnq7dkR5sSndWbmhtc9maXCuzRRJMdbSpg77MlA+GD9Qe7qifHRpmaN6N4bpGmYfqZta105Z2uh21hmvaaW6oP2LnKohUX7UjLHFqOaooX5WWjtmL4c1umu2G9ntbao82tNd/oPpRaep4T/3Clvb297XfJN0PEk5LpfmuGRVSPwFPuWxJ/QRerWZPrYOeDpqxHnfpXEHVpQM9/fKUpudz1gwaHWmvg4lyT43Bplqt0FTqS6iZG7q1cl0fXNzVgw1p9f5N9btjrd5r6N6dDTX39nX8qWn1C7vaGdxVK0sklzR1pCg1u3q43NLWsjRqSPtbTTORXk86aAzVGW9rlG+r04B45dXt99XqSksnJVVbqs9lNH90ymbVDv3tsna7qc7ovlq5B9rrSe3xlpqjLR10N9XttdRuSndurWl/q6XNgwOt7Uq7pMDL7avV3VWnE0upyqyLG2dsZdl+KK2tSO3RjjTVUGlGIsvs0tNFFergc18ryzIujRi3esUC1fZuV5ubB6arZNhr9DakXBPnld0/aP/twb6U39GwtKO9ltQBV0Ybava31GjjL5bqR1Dlu9re3dLDB9IuVt5MW2denNXcMXAVXNvXsCzl621pZqhsqachlp7MvpTZVmt8oHYbrTjyOjz7woxmlwoqTA20eGLa7jLmOtkce6yTYjOfcVH5HgGOUnOjoN2dtnb3u9rakLY3Yjlcf9DSoN9R40CORxh0pU6Pvm5rv/1Qu9CCES77DQ0zTTXaIVSgYba1q73+Q2235LYeeyaj/ExDGzvb2tyU9tihsd7SwpmM3W5NvBN90kpXbCHA2tAlklYbyk41deZ5OTfCXm9FrdGWWq2G80W0wafOmhrDVbXGbe1j4cruSaNNNfv7OjggoZDUIQnTcFX73VXttKSHe9JWc1WqloTgv78nra5saX+vqfVt6aAn7Q9X1B/vqN2R7t1p6dOPr+uTi1e1vrblMWau7BMAk91Xb7Rp2BBe1O131S/saFjZVfVIVo2+tLG3rL3OQ7sDEchX70utg0g206ScltTv7jm2ASMjVrf1tQOkMG0eSCuM03Bbyra0w3hgVCPQiXXnzk3AhldZjUix7GyVfzV84q+K3+a+9c/+x3+RShgg4+Q5laC9p0zJnOkv+Q/fptr/k8p3Kk5sKBN/TreIeRbVNcm3jImTc/hj+geLS827abt/2WPaJvqYnqft45rf5LMUBtzjxzv8pde+6X8et5EELvwNsLthSXRimZEKxYI67Z4uXrivmzfva2+wp/xMU/npjo4/ddImoKtX13Xv4Yp6+aEJcqE60NzCjKZZ/zlo6NKnd7W+ltf9laZ2O2v61j98UadfXDChzFXKWj3Y1H57XVv7TW3v7mhubk4nn5rR9ZtbunLnokalvjrZljabbd1evaOj547oq3/rnKbnpB/9+LLurTzQU+eP6OTzRe2293Vn5YHXur7y1Weted2+3dCN29c1LvQ0c+RpXbu2qeX7K2p0tpWp7CtXqer2vdva3NtVvjZWdbqgl1+ZVY6oumJPm7trWt/Z0K37WyrXanqGICOVdOnyPT3cX9HCUxWN82Vt7g1049Z1HXQHeu7FZ1WdLmpl5UA3bt/Rdv+Bnv/SUQ1zJV2+fEXrm2vWTBZPzOjYqWrsdJXJ6qA1VlMdLZwo6ku/dsRWBtYW37jxQNdvLqs12FV1tqdf+9ZTNoXstB9q+eGq9htFre3f1Wu/cVp/6++fUW2BJDM915EZVby3/c5WXx9/eFGrK7sqFGbsyqhMSeu79/XsFxa1sFjRznpHVy/v6cbte9rvHWhc64lAupm5eR2Zz+nS3WvabzW1s7+j+6urKhZrWphb1N0767p2/ZKK0339+m++qOv3Luvh9rpy1a7Xc7Ne/f7WAw06DbV3M9q439Ptmw/UGxR0735Tly/f08Z6Qyr3deKZk6pN55UtYsbM2g/73qULeu7LJ/TKN+b1/5L2ZkGWnced3//ec+65S61dXdX7hm7sG0kQAkiBpEhKpEhTy0h0THgmPH6c8MO8OcIRtmfsUIQjHH6y3ybCMSNLtjXSzGgkUha1EB4K4k6QxEKgsTS6G71vVd1d613PvdfxyzxZdfqiGpTsC1Sfc741vy0zv/zyy0zqfmxy+mfLOnf+ktYHd1Sb7+jkk8d0+t03dfP2pirNXI25TS3tP6DL125rpXNb1ZmhOqM59dTXcu+GKvUtLcwd0oE9qV754Yquv7uuSjqrtfVNvfzDN3RrdUWf//Vf0MmP7tH0Xtmd+5t37+rMOxd0/fJIZ96+oO6go1/6/C/r8vVEr736qja3Nuzo49zbG7p2+bY6yrWwOG/nxDdWpDfffVd5NtLi4aZOPLKkM2fP6f2rN1RtDVSf2dKxY/u0d6Gq0+evaTC+o1vLW3rllfdUyQb63K9/RHsPpzp7fk3vnn1Pe/bv0cy+RAuHazrx2JwWDzf02pvv6urqXc3uq2lmb66FfU21phLN74Fg9NSrrOsXv/yg9p3IzLARGuxYQMPjXrPS0MXT0g9fvKuffPe8Bv2BNvtbeufMVb39xi2df+eG3eOvZvOqJofs1gsnPm++cVaXrryv9mBTxx58WH1V9d6Fd9QZ9rXnwH5NzzV1d21VP3v9jB0VJK2uFpdmtXRgWjfXrujO2pZu3mrq/SvnNHdQ+tJXP6qDpxrGXDfY3o8wQJTo1tWh3vjZmxpkSLlmdeqpRZ05f17vnb+B5qnm94108sR+nT3T1bvn31a10dPCoZYOnVjQW+9c1KUbtzSzmGl+b1XT01N64/SbunDtXdVnp7S60dW5i31dXbmmp37hpD72yUVOr7RyZ1nrmz2tbqYaJBtmMKs9Xtcg3dDS4UTrW7e1fGdTrblpnXz4gK5e39Jb75zX7fYtze4b6IGHUYDIdPrMDd1aW1ZtT1uPPLOky9ev6/3Ll9UfM+e2tLj3pH747UtavrquZn2sOysDnX7jvFa3uur2cjWaCzp6ItPFq3d18eZF9ZOR2tVE2WymvNFVe7SmvfumNDWdmYXFYc7xHBK2mnnIxJKmWeW0Y6h76VKZnkG7yjTL6FgRZmStoGnQMzcdfP8nDIjvEf0GFClxqQt9ghZV/rsfdYxClQlT+b1M3HaI1u5vkS+IX6QKIhvxhPPOn5/BOpGMfBZeiLBJWw7/wHfJ9F65/MgTz4Cl/CQuLMgFPOV4wqL9hO9Wfjn9bu9RLuVQH6YGeUf8OegmJjZCasjZDud4HBUh0muEy2y+TfTraVASgmvEYMwWuLqBwpBUa2IfuqMsbZrYq7MptTlKw8obGucosZkxGQzWuLUtOGKYz9YUzIaff8FlYwgG/opwzmHjaID2obPb7vRVr2WuoDZweDkjRsxuonomnc1UV/y6fEV68Zsv66v/8DnbIa+uyXaMnPHXZ6TWDIPMrmQsXEhwlsjuw3wpcHRGBwEH52EcoboTN+szjlyBj7N2ji/oO04qsP6FeA3R9svfW9egn2jvUkPHH0zM3Gi1WlcPxf/iHJZyGQOufWE5784K7ZQOHTKjVnYm2h931O93rc+qmnHLYn0Xa7Kr8nNj0g81Gm6p1kg0zhN1Olgpb5oIr8bRMXZPeg4nmvx9FHPZHXdlYkLOYZHOx8/OpDkytDNxX9DsmLi6lKGo05fefn2sb3zjz/XJX/q4PvbJQybt4Hy5Ppbee0/6qxe/rl/8zEf17CeP2/ENioX/+l9/R098/KQ+8vHD1mY8/WHKkuMd+pFxMKUg+ohdaS7bNTMHaS9zlPnAWMF7s4p50oezNel//Z9O641vL+u3//Fn9fzn2MXL7nFjTwHbLyiLNVE4Gsp2rBz3IHI+ftTH9Hd+58/02COn9LnPP6GpGbdsDBzXr0lvvnlbV66e02e+8At6/MmKG10BRvo2l5AigxpYT0xKjpoGfenOqrcDUTjMcQ0FeXQMxnXrXxvDqp/Ns87Izlig0Eb7OTJ14zvSvj3St/861/Vb1/WFf3AUGbBu3r6regPzaQM1NKOZJNP/+N/8qTZWWnrmmWf0uS8v2U7ZVPQrfu1uusGZMuPx13r0yf164TMf1ZGjfmzBnEAqxBxgTqMTiAgcMUw1rVg7++wXWAQViaMN5gk3YlbuSEtLEpdPgJtzZHRMcs6DRy2lFS7vFcd+FG1W+jgrl519gwdIyngj8KIK5gPjTRjviNiRmIFHYApZg6x9bsuAX5gPKPraWXQxPwzHsVMe+hzmGID1y3hx+4S1iBqAHU+7qoW1E0dWwGFzDhzFMQDj6uTD4GZ92fzNpddf29TL3z+r55/7iJ74KC6rXUeJ2zx/8edXdO3mBX31P/+UFg+4VJR1D8EEV26iUGq6FiOzoYGOTC/vCWVCrq8N86o73cEw/y7GYcq0gnUM7t8tDDwbv8n4CC/TsA+kKUT+pCUOb35uixvuwEm/O4ModtaYKrVw4wwY0p0fBZQBLbJTtCXajqMxhEyY7XPNqp3yLMlOIQZg1HFvqp0vNMcD7lLWbRioNzohnju5fdeMgpUprBXNi3TuU5nV47/J8u8HW+S3XMFRYSuZOYrWG+LC0UAtLJBxHsbuCITRkbrtjmpTicbcVW5gOlOqgPyHIHzEbT21mrPaezxVk0kvNzjT7uZqt7fMrndvWNfsUqpswSd9tztUtZaYhy/OjBF3sig5Ywq6gZew3ghlnlStvTVTujGikw3teCDlHpKktdV11Wbw4JUoaSRmwWyI8p3r1VhbQKob65z9YyRCOvqo9PCtvSbO3KCd9b5mpjK19vmc2GIFIyavjNSYRbMVUaTbpMfkJggBXIaokTM0FnqrXjWCvc7VueFYrfmqK0j13aAehjB++N331Mj2mk3444/Ma+/hqjaGG8LzFq5np2enDXGhnFgfYIlt3dT3kaBwrjqDgiHnrRCy/sDFdJhoRfJiTiFgSBLV6xXT0ephxzxvq5t3NT87qy1kxPi5b3D73RkXCFIbnTvur/dzbQzG2ruvpgZMGwTblXm11R6o1aoZw0a/r2+MNLeEtpkzZih2o9WeFY499j9V0eNbR3TsqWlNL3L/3Zk27Bk88IT0zOrDun1tS9/8wxVtbvT0wKm9evaZp9VaGprjH9YRV6yajXk7VwVRMt+NKWTeclLCeWyfmxBbmtuPYoDM4AkMCvOU+T3o9zXVyuyKX49zmTQ1S2GL6GFAxFNpvccdbLA9bc413Zi3XeQcZ9l4HfRpoWc+fVQPnFhUY9GZKog0Ytt9DenRxqxGM5laix1Vpls2z8jb7w5Ua9U0P4MlM+DpajAc63a3osXFhhamnVmBIYGZbLc7ZvWvmdVNm3qtg+35sQbswjLWSVuNRsuIBMZ6um3p3JlVnXtrTc9+7LjSekWze0dq97FfPzJGXeOaBr2KpqcyO1ppzlb14MNH9ckXlkzLHH2KvNAbNWXJqnT8Kekjn9qrWq2irdG6qtOz5pmPo9vNdlt4/2vMwO5yz552tVVLa6o1Mo7jo6wAACAASURBVJvDmxtj9XodbfaqatQbJv1oLfj1V5j9tXVsBzKOdY2GQ7Mxn+ddU3RsTdmdETuqGWx11JpumhIctyRgILpwnElVi1h0LObpVjtX1sLBEGaXZdcb1zY3lDZn1ORCfF2mI8HxnDETXDLIsQw4UlKvm86NMVwDCea0ueAEvd0bq9Ko2I0WlOEGPZwcVVRvZLbe2Scgbu/0N7VnYdqunTH3GJf61Nj0PKiT665zB0f69H9yVEePVFRfKDYeqbR3UXryE4s6slHVuLauamPWdRzYUA19Y4IyH/O/0x2ZOdohSpzjugGJDfoq/uzxU1AcURtyLAg370GTIjzCgjZEPAxk/IxGxkf5eZ80XgZmfT0n35X//qfdMbtGKordKN9E8h3vlvheimZ5vNBy7fe+xw6Y0A805gMMgSuildOSnx/1TOaPcEsw0YmTafmOsEjPkzaW6yAs0u0WF+2N8uK7XGbEEYaYnR/pQF7szHnvdrsF8kZ5Bf/NprJqWtBcdelubSqtE564gwycRKSpKd7k5n0LRSDOcYZq97pq1RtWzjhHox1zrYnyca4sqdqETCuZccRZwnOoxEwsusSAVQuc9MNggOJJIsybut9m1+Imjj+0a3mGMgjENKmmrgXKCq0wydHY9eMI3FXggpVzJ3PUUt2yPh/03D0ou8h+v6ssa1q/9Djot3NIbGNX7byPM0nOrekzMxsJkcREKXODF1yWME1GQzWqY803ZnX1jPS7//KP7bz3V3/9c3rs2b3ivLo92jQCn+fAjUlbTMl21ai3ivr7NkbYpWeARgM8jhXzEva9mB+MAUQQExgwB9wcgFmLMR5CzNCEHVaNIBDOj75D0zvLUvXznplb7Q66ytKhafdyUG9XA2k7dq2xRZ0m9sSEbQ13rKzDYWp2+e1eLM5ukqb1I6LeGmt3mLpxk9HA2jlTq+udV9r64YvX9bPv/lhPffak/vF/+ZyZWN0YbPg5IdKRas36fIT9cRRmwcaoUY1HphRGO2x8E1+PjC3zBO1LTOtyqyEdL+nulap+/19+XyuvLuuxz39cn/vKHj3wWFO9Slfd8UCjKuf5XWW1qoY2Fg1zPsM5Je5GK6qr1+vZPGXT0ag11N7qWn8xP4HDjubsBkdbGVvAwq9Cp99RDeVDu8GDg5jE2kTbxlx5w/kOY5sP1cgyu57E7Qu86w0rmxqgUFapGx7AzwAmP2AAphpzGg2qOvv2bf2H/+tHWlxc0qd++WGdeHhG0/NjdfK2XdEcjxON+mM1krpt3rAEd/L4SZ16MNHdrb6S+kC9QdvWZx1fAqOq0uqMNjcG2oTw5n0tHmopq8NkbRr8FaGRzl4dCYG78sVSGZretG/Yx6Ew64TxGCljXVg7U8MPbH+zRs3wua3ftKJB3jPf34w1DE130Fcydiacu+r1VlPjfGhMQ6/TMdvtJnhLKwLura73M/VhIIvjT2Bh3Co4X0GsoarNQ86cqZd+N9aPvh4OVc+Yt25WlXhwJ2XQNvAk3/bktsbQ/+zIgFLYLTA2+I23zSKMStNwAfOHcrkmORh0zJY9uLff6SmrTWuYg3+QcnT8hspwZBIPmyvUPWQjgWgitf4073tI/gydM4eciIJ3wtseY0P7gJcf5fOL73JYhEeayTi+40d+64MSDSuH0W/8qDt1T0Q7u1AvhI4NgIjzjuMZBXs6AHbg/Xu3fyM/cd7AnTx8F6zqRMOjpAA8vnkSxo/OsAv+24xGGZbozDjn5rskhSg62zt0J62X6/1Rjou2U9VOOOV9cAC9nV6msbhG2CF6Y1usECcQDhOhas4F4LKoE89iqbt9rDTMicFgkNv9b+RhXJPgCsUgx2PV2DQ1zd9yWtdYDdvhYfSEazLkQ8vX76uCaDGI0NW4xqkLg99Ur983JE17+sibuCiCwxeOBlhIianAmihuOEbG5YRjACLOUg2MQalbOSxobIpDKCsgUjsNgvhwPQRkP2sEBzEmba+mOG3h6geEoqX+gB1OqiSFvbdB9vLZXiBSH7jHMJA5uhUg5aRKmNvdYjKjwc0uaQvZapboyINLun5tWfuPt+zKE4h6jFvU0VhpgmYxhBLNZExixhWUVGmtoR6Gs+26KTaunaABhyEkEysWW2WcZtTxHQ1RQ84PMvIn/q9xR9ofuBJkBXesychEtlyfStPMCAB2tZO0q26/bQQUK1mcEeJ6lvNuP74Y2m7ELI9xT7zLPVr0fNH2TtRXT2kr0VStpj538kY19btjDRII0lCtpK6FAy0dfWBRl67stfNl3PZydzjvFe5CsTY1Gtp8w8Mb40ObwMHcoWfuqVJXVp8y2+RIKvALzi0GLGgN2ZnCjYyrdi2wMVtV5ThXNDZ1d2Osw6PDGkF8TGlxbI41wEW0j6pgQIcgVpSPRrmmpqlnbPN5q83NgpEaaJiNR6rVHXGTp9ZoKuc6nDHn7O5mTG8FKRQMYL+P3krD1q354x6OrM+QwMHcMtA5XgdhmDLExEhgKhraWhsprTfMtCoOOXCGs7R/QYeP79PKyoqGlQ3N7plTb8jVtp7tWOH7mq2GSQuypKaDx2fUmO9oM5+2Gw0Dtpg4KBpX1RtWlNXqyscDZVNVTSV1bW5yowPlvoFqtWlxFDLGLW7CLQWcHMFUgXsSjYYwJ0jzplzR1kTiWHdLBWNDGvAR8wj4bJ3U8GDG5gLchUW71K+F2fxtmYS2MVU3hqtWbajTHSurzbjuCI6DOHbrDpWiZcpuNYHAcYWVPuSu+FitxpQ6He7iZ3ZtlblijAhp8tzwBL4GetwdR9WeMWBzYPiPNQPTmxkeMbe5lbEazabpHnEcxI0DnD2Bj9Na3foSwgbPA4NRq41Vb2XqDmFEuHI7VB8LeRneCcfmLAfmzrwHqmF3/9mPUCBSQHAM8DAPzD2UnR2Aobk6y1GxMyTJtozT0NQH/gla9YGIIsApTfFR2rSW04Ov+XMK5jERZm5px97/xFT++Y83x06gHFnxHhQfYCLOBmybcHqhEVeufPKdNNGoSF/+ZsJNhpfL2C1/OT4IZpR5b5x/UcZudRDGBC/XQY7J9FF2PCMNz3JYOTze4fiMgyx26vQtdZIPhNkbgJBdxM09b7hQ5zwLznaU2+KLuszdYQEzaUG2lMUGEMTO7o+dI08IRj7AYIU7UMCbGOmpF1vnxrEO3NkEGtDsRBOcHnDMguGOelOD7sAlBZWB7RhNZpqAjFwUxiaBH8ScH8p+EOZ6nR1Wx9xC0j4WDvU5DFXldhCIqL5m7fP+gA3wctDEpUzGgh0cP5NuVGGKsIXLGRZ9y5IYKWtmdtWkWs1VT6Y16jV0ZyXXcJBrcT8GPljWuIL0na9GGLFACsVFYFayS2ooM8af/oy1EOdk1Eb/wkiSrp5yhXDg3qzwzpW2rH/Rg6T/WYqMp3P2aMv2bWc5LHaK2A/ADGw+2tBw6LsHXHGiQQ9s1O8Sj7HSFES3KXaA9dq8OddhB48LyaSO69tc1QEEsaJ6BaKWK69xIWyk6UZT/fWaRhsybep+tav9RxvqjftGlI1RQZzbQ2rguxdrOzu7emo7XPqL/un3GWP635EffdEb4LUtMx2O8bCmfFPa5Ly662e/2TTKk4nV1aPva6khTGTljHO3u+nXwtgPF3gm5gTjX600lWUQsLYpzbXqUzYfY20Bq6Uv5gnEywgCTLNJGrE5MBAGimhDu902iQqGSDh35FzZFJxqEJu+7drZ7ZKXfJy5Y8e7lk6pkid2Dx+dj4WDIzWmxgWDg0SOnShrMinmOFbhGEvWnc8ZGNykkNRBUNvdrupIFLKa8kLEixgcZyOGysfsFDntZiRhHGF+C+kfTAeH2Fz7y5CEFbt4CFLh5ZFwu/XB3IUJLpgY8ADrzfquinW2uoaDYueaDM3uBLc5SIcUDo9tw1HHrKr1ujCmuHhFQuCbAOpLa97fMBp8M4dhslk//X7PPd7VXFLgc86la4xdjDfryqVAieOwHEbP20ga8AljYn1t4fSxS/x8zRTeLVMvBxsa+Ljo5wNhR4CNEfMOhoJxzQfuWc923YUUjnoYR8rlZz7UzaYBbXLdL/oRd7LMDGDmR77dftG23eLuIeoTCSbLLX9TJhLae8L+xcubDskuBQVwkWEiyfYATIbf77tcTjRwN4Ie6RhwQyoTBd4L1053RDjJ4z3qoUzeI5w0hAUiiO9yVcT7pNspL9JFObvBVy6D/EakUVgoFnHkMU4yaxgM2H124gzH7UQGxAky9YXhDBeEgroRS7K8IS78TKRtBTjRpl52JngqcsI/NtvSLMpamqnfcy39BP/FwNhPxM4hSdi111QZNYRYmd2K+9oeqpq6b2rObDibRIRnk96QXscJ9ogrHbI72hB0kCdwko4fyIF+6PcRn7o4i/Y0GqntIBA/IlID+dFPO+MTBJcxhEHjuGCsWpJZ+xA1mwgywYIbW+imGaFA8NHp5KqMcdVJTAGP+Xj3q0/U72X6HGHcQWQm4ofoJzBhEHJHFLTDEBW7m2I8UKTpdLaUVBuGGBk7a+/Ix4r1PjL3XH0/jhixU8Gnes0ICTt8dgU2J4fMS3QC2Lm43gXnnf1Bz/qm3xuoUZ+1HSCMArCDAMFOGCmhTAxhgMiRwtgulnvZtaYa7AZRuuRcdaNrc8nqLETsjJ3Nh2JegYgZQ44Q6Cf6wpApSgDDkZnBhXkDSTIe1Jn3c7NPMDedmGU1dDE4dxyOgQUPZLmwI9DvMS7YPmc3tGV5KzCWMODq27xP0bQaEwbShGh3VUkqxqglWFE0RVPa5iJ6zqAZmw4ew2o1YyiZ/7jipF0Qa+bd9o8jqT5rAE3mqga9DRsH0o6GY1Wsbu9L1iFzmTNyO7+uSe1ez9YV69H6EV/w5qYYq4rA637EbS1jRAEGD7yDwxaU9jibhZE2nhL3wki1Rjb36FeYN+zDIwm0fuGA2K5Qgci5CtQw8QY7RltniJ9hSs2Pe9XmA2sJ6UNWZ72ONOi7VIM0ZtOdzcWoOJZI0Ampq9trWz8Z7jAGE6adXTFHABwloRzmjCpMAkwxu36TQoEPTFm0ocEAK3lI0nyuIU2AQbPbTdYbrEca7z8IN+NGfxrTVawJvhkT2sKP3X8Tazf0N0qMGY6SGB/wR10dvM7gbz2p2Zyr1/zKpnVfmjghD4ajINqBb5gfXhe3r7xfqTPqplzmHWIlpCw2Dg7+9r+MFT9Ltx3qNCfCGb6f94tyIt1keSBbwvgjbaVM0GkQv3ICGsbPJ9MO7Z8s+H4Vl8OjjHL5TPjJH+lIQ91MqMm64tvLLihFqZCI5xl1elpHVhFOlh2C4e+EUW85DWFRZpTDN3/At9sv0hNvSC535ULKpk5/Wm02UZjIEDInBGjBI8b1yURZvFO3E3JX3mCyGVJAT6w4+8ROtyF3RLqIfFl4IBAIeQ0xYt/FWlj/GPu5NjByxcaUVIabdsc3q07bgdF46ASBnYxJXEcVWyCNGiK9nplahHvlbBdkjZ90sBPmUKGdIFLO9LMUm2VjuwvNs5ZU1LcFVTVxKzDTTpAx8PIXRJZuAEnRByAT4OWbuTPKOc+DOGwZImbn0wXxpk0jMuQxn93D3Hxk0wj6nhWN1qohijRRD0MSqOwivbDF6P3jiAfGCWK+M9aIclHVg4DDSOTDTROzgiwhbLTF28COAkUkRMuO2IDfdvKEQehgpHjSL+wWUQ2opNafSDA4KiCewR4PQc4u2aDf6beUJTrynVet2VCn17X+Abmxq7RfdWi7M9PorlTNJ71JN8buj5xdo/V/haOhoe1eDVEPsRtXUYrdbHbw+ZbNU5gCzm3Z8UDosqxuBIw2Y3msIj9rr3KoAOOGJjQ7uHpmtxRok619tOTGQ9UxlIJYtOdMwYgjHrPH1TBiQ95GEzekm6aUiGg2mCYYH3OhimUlJFpGKOq+fipOwE20DJxo8I8GJhnqwnSlHDMlZrku73VNQ71S6AyAyzEgYoTdtK0Z/9zSI0FBZ8LE8CMY/0xjjgvsNkDuu33mAJIf0yNJ7e4yDCUjjbIi8wmJGwwS64H5yE4dBozxJx86Ma5j4+sOrTTGhTFHMXWQV233yC4YXRCIIT9jrmr0nTMh1DmiP8FbtqMsrjoVSs/VMbt4VyrDOxxw+nys2XEcyqkoC1bUNjyAVl+1Bo5i3SI1cwkhd+pZX6aDMPJdOlr/vf6mwVYRu3qYLRgIX3/AC1FkTcO4MoeyrGXzpVIpCJbqVm5/4OUzd+g/wwccpaGHUaurOsYQzkBVIXnidKZqBq963Y65kB3n4B3wEQyXSxDAL+AJ8KWvfZ+Lth5s+YB7fe0TFrjYmHo/wLQ+93bsSIP5NlxTxEbZ24kjnJMseKJdnswp49tgBM3bmz8tfXHkTB0BV+VfvMwFkvv/SAwgk8BQAD+eERfPchyLNL7Lteyk3an+w9KV85bfDakXxM4mUsGARKfvVmbAHeUAC3+RludkWKSdfE7mm4znu1wWZZfLZ7nbz8S+pdxoxQNTIOQSF0v4zi8YGle2sx0EZcZVCiwbWV5nDnbCbUtgSJOy2InYnY1xz/b9lRGI1+/9mLlMCyWdE2BDeoY4mYiYri0mJDssviGANgHZJYEY/Zt62OFbfiRfpTnEXOHHwo55F/PHxoY+ca7Cm18c10A+bKfBXQVEUBg8xUTs2PuEsBTEYHoKmGl1ERpEPRaGFWhwB4MZ85557n0M4jI4CvE8uxoTSaI/XEU3u9g1FbomlOnpCwUeNOMNqYLN6za24yHHAA4b57MQYBtdmDB0Khh/5kzR7xA/+s/S0R/QQ5QQR97WUdXz5cCKuHxUK8ZmpCHnfsXO28IrFVe4tDlZ9F3B0GAW1c4TgccO8b3LDUvaa7GrYkfJfDTmEulIwSRD+IxoQVASVUe+k4QokDbmDNfkrH9R5+Y3ZjcKZnMJh+/O41jOCaaX69I1z0QRfpMmzjyZ87Z+CnE3BA6ckNXQA3GFONi0ccL5MfPXpXEGXoG8E4gqvuFpVQWGiD7xuWBiWxtfnxP4amejynylHhPfQ/BZBAVRB1dVmYPF+rCNLUbLzao8Sn6xvqo+VxH/2nxmaYLIoTycoQMvuhWp2ODTf44rYp46jqEfOTojjjXA0gkRMswoYeAfT4c+B4t4sD02zDKfdzCGXn8FQmmEJ3V4zfQzEgeXeqD5beN3z851Bx+hrGbDTD3M72J3vD2OEy+UZfOrGE9/90S2Hov6A/9Ux27e19YJ40ujzRrn2NqPspttPJjTzE9bs7bittdqHCNav5SOhL1W7+symNbecsCHvAf8XnaMDT0N/oTV4mLMzjcSUka1WCU2T8vfHuMVUmZaBiYqK8OzWxjxhJO3HA8SnvwF4JPh8R3ajPHNswxThO8WFnGRJ9KUYSqnifdIx3ek/XlhkXe3Z7kvopxyuRH2wbwgNlbHyNwa2oIDjduAEucLKWgYWriFdMvuC1t6FMtYqBAAkBfuVo2QOhnynR9n4sSPTGPXtOOZJj6PDSwWhyMrdHphwgw100MF2LZdKd6dI2SqgbwMDzDlwAd4g7Cn/WPiUVCa4XwrCmJfTGT2uIgH47wqFmfBLFIZc2qn/yB2BdKCSJgmONeMaD8IHUaByobu4pTXEe0hBoUm3lB4qWoU5SKygrBjxQ/iNTGvmdI7IjVKtxqsfMizLTTugiJyNJE+imKwYRCCiEcMDrlnwRYL1PoC0aNV4LDb9Um+IYzoCSB+daQHMbB+NOYJpoWfw8Ly59u+jFhQD2GsUWIYi7Frsld3oABK5gvi8OARfR7cy4RbEaB7FECtNBC9AVAoDTHnCMhLLaTK6AEykdPQlREgktveFTG46Wz4mWyFowjGhNRo95uoGQWkYDgQI1MOs4jxhBnik7F3/OOwMc8YfyKrpkCZ2JhbUptTrvjGOag3hh6rGEPj5cCRGJNlRNVF6cxFW9v0GSJruxxuAh/rEJgANOOdWWQEjEw6ZDa+7reBMyggBAbGh5YAMEqa9jRG3jX5SUMy5jv6EhXrC8TkML8OKzV5/9IXvkZsLtscII0fNhmRtjYQQoU+J+k/cIjjhvDRwPwhL38Qfuto61djMos5x/pDUhNMGgmcAYkNQTFW1j7mkcd7+6nTx2Ty6QwG3VqsGsuHMKpY50ShHGg9X2wqCvxjMBfSIqKBHVYd6UZidtmrzoBZv/lGwoqxxMbx26fjce9jjwcf0b/OCAW+2MFRztB6vnt36FE+cdvxNvpR8gefVn6RxttJX/lo800/0//xS0H0/Bwgj4nKLLxIGQveKgiEG4FF/lK5Ra4CkgJJ7gQafrFP6o3OiOc96YqPXcumeDz9FENq8w2YtgccDrdcWvFehnuX6L9PEEUZ3KWn5y8WflHXNvz27ZPQcFzRRaOqc+hMYhAsnD2gM3VIh7Y4CwbESW6E2yxOBtPDi/xFk0e2o/P9vyEVRK7ktYVHwcm2W0DgZcIb+mXXbNJd6vOxMUaCLDAUBpNPZoPOzu6olOVScOJMePum/mKxGGIoRFd0RkEcIF6MW1IgIdCM7dqsP3cmrhE5xpXdk0ufbaHbDrZwOQvyQRLgpBnmx5kKyB8LmXbZhpCOHfpO2HqIdhocnp7+MEUewCzYgZgTfFt/YR0K048o5YCQEDOSngrYNhmB8VwhZTHEbIpI3smMhy0l49JoVow47zYTiukL4ncRIwyTi05ZzCjN7SAb28GRwxhC35nbuabtChHTMn/oF5d0sENjWHymRQuLp81T2sr4Oeti6Q3pu2TDUjJ4MB3GrsQsLxDe9gQPKRFolrhiN85MNn7GCanNP3QhgB8GiR6tsJPz3RXP+M92mDZvA8air+nQEsJkbFy06sgVV5jgjMA1VTvWijazZt04ja9pBtYJyHYvG24ZmTEc1iGSLNYgGxPOzmkQhJe+snkBeLbjD6JB/1OaK1OxZpCa0H/W/mD4DCTmAMyNM4w+F22yOSNo9bPuYG6piBIMKRrBIK9NMOa2x/j8BMyCINHXdrSCsmYhnbGkhmdYz/Rn0Xpbo4FQvS50G8BJFa6rGn4Az0DIOQrw7IXMzAk5UawvG1+fe8xnavD2l55G6J3gEw8+srG1PnU4nB7xHnAhJaNc6ueYoOgXC/RNiSm42foC1/jR2Q7Ni/GhjB1pnXdf0b+GvrxHqZU3/wI8313TbwZbifYxp8qQUqbTLC89yoimbH979Pa/gYNieYE+4pd6hxTEJ0LpHlvQpYBSWMQZgKV0EV7OFWHxLMfxzm5p8ldOy/tkPfemv7fZpI/8H55vpxTSRdpy3p0UH/72YTDaDpaBs4m1069WZ4HCHUn56NrY2HUu2gX3VRCZoplG3BFzGpLlaQNTzCra7gmNcNtiZRHsTHdQBBMCNOIE20VIw7GfqSEdoD2gH0qC6PAjnBXJ4rSzYFutY1Oa85QQHO8nb6vDH/1ZxFBi0ReOKPy8uchoiIP54MubHZCVWewoPG+xyEBSxsyxaIuFhliU1tmOmVY6DLSW3YARPO8wU7ICqTgbw0Inp1ftMNuXg13MfWtXoYRiSTn3xrtbsfCNmBfIk3aZaLVAKMUyt2ttwGNxIJUCnpgf9CUwxaINAEwvwnrP+8/mD/1iBKnoJwi3XbVBlujrirbQbnae9IuxMUXTbK6AuO8Zt+KjQFE74+f9YwQGoliU7/CSx9trD2PefD4Bh+f0Pkaha2c2QjwRozMXuKHhBwLWF9x+KM1zI1pIM4qxtnYZ4KwBZ6boK4fXGRC+KQv9AAgMPwxlkYa7/SBCJ64WZYxEjIfNKFtLMMr+X2LfduBqeUfsmAuGAEmKidrtqAc4Ier0uxMk3w1TKp0PE+tHGVyDok2+vmCdYFiDvLtSqre1YKJtPrFLpH+9z3wuxLqiLYEDgcG/WbPWNzHY3mQLs2thlofAQkJUrHtn5lj7hPvctDEwRAQx97nKHGNuGNvCESijDh4xKQ3rBK1Q/ofhdrE3fcGKBV7LVzDmBMW3ozOOGQrpUDH+1ABMPpUZW8tRjH+Bp2ASjP+njkISV0jhfA4Sfi/tc/xJuM8X+tYlTUWHFXOsOJXZZki350FBr8iHdLF8ZOhz08sh3n4T47FTywffHBZg8591qfVvhMDm0kFR+E64dbJ93hO3Uxhx1h2Fmv9ko4l3oO/Nc08V1jlFw0oR5YZbPSUuJ5LtpCmJBw1W6vM62TU5wotc/tzuTKsfRFTsUQyUAt572n1v/nu/PH2R694ovox7BZkGstkpHzjgkI11ZRyMs4RgMVF9QplczUrlm0XlKMF2AAWXbSHsiCeB4HsEaSjKY/AJMwRfLAZbmBRK+cDpxBHtWq8pNLsLeIDFJqHDgnU3g9/qLlhy3osdusPp3bLd79blpI0+iTngTx9bJ1Iu8ospCkxOKEgDGBDHBM1pzjcLHt9EeSbyBqHBFJEKeFnUEBRU2lAWpDs4OwUZEmyNcGANuAIhFmNI+cYoWVLiYG4ojz/OsBGXApcjD9JHm3fWhzMkKPuQdmRnvyDoom6DiX4xgCy/n8MGwi7aX5wp0nYjmhCQgmgZM0B+xKhJ6uZvhk78uXtt0hjGG81vQ9SODH1yxDgXZ4XbZ9ukZ27EOTLpaAta6LQbf5alnbv1MprP3t4dj1XF9SPuuRdEDy257fluvQ+sQTwIcGbE+/JeBMyaYBzY49LfpjxoZXg7TPsbpG7lYV+h6BdjFpkTwFe02bTSYTBcmkVbfYzZiRcMCiJxW4SFEqcxxlToeNSWhk1jynaYkDUwJgXLaPUR4hOYPmVsi/TbZ8o+/jDdzk5QB5Oj6E+T9JCPRYAUI5jDAu8W5Tn8zMliXRdIAqJqa8NwA2U4ETaYzbYGGvbMC+Y2zxhH4PJ1ZXAXJJUw2xVbB9iQFeuxqDf6z1thI2QtMvxTlG3rN6KK8SvWBbDaet/Gyz4nkLpZzxbbVN8EEGeD4Ec2hvY4mimkGwXewYgRQ28MtpVfYqPJb2uUZWk8/QAAIABJREFUcmJ9xDzxPrA67BjF4+nryV/AUY6LMGs/RRWwbucufUc+8jAPdnBmUVPgjeIz3e3c2ybBdofsLKAyIAE4Ckykj78Ij7TxjPDJZwBMeKSNJ2ERPxlW/i7njfIjfrf2RZryM9LfLyzgKMfz/vPKJ1+UHc8I4xvtTCOwRcGWZhvJFLuaglA5gigmlRGwmAIgA5/A2/AZ8i0IEovNBp79mZ9xky7ggeBVsW5VIES46SqWnVjGEEM7YwZlIOAuzuyLXS/LmPxw4y7ONR6iSAfa8GMBROWgDBO1GU51RgzxVzHVtsfaEJc1pEB0243yl23khHiLprPLM3hokyPGbSJoR5KIQSkVxIF1N+rkfpatD+8H658CqQWCL5gbr9URk/cjraYM24c44mJh23A4ETfxfyEmJ//ODsnHaQcBk8l3i4hurR8LsR2iUOOXin5jiENJhv7E4A1nl9bkgrC5Oj3QufQBkbtJB6o1JcZ0UDP3boHDCYL12Tbh9vVszAj1h+EMQzy0BHiLjuNpO39HlN6b3luW8h4ER/95H3oKHyeYoBG7ZmYXg8lI2q534PoToSNiuztaEvOIdeOEwOcxc2unTTFH6A/b2HP+yvUmbpkUc8R2z8HkFmCbPgXNsZ0bc7QYd87f6VPAZm1Umdlen51jxk7PB2x7LnNu78SQ3TrrsTj6MmLJReeiT4z4s04pkx/to6+d4bdTGdPNMDbDRpc3u+Fq824HT/sYeSnRNzzpk+3iCyYjMUkB/ToyI0hIvWC0qM/0THjSdzEOMMro4pjoPPBBcb2VM2vBQPKkHNfGh4kynRKbv3G0wGwo6rHyqQdJC1ioEMkTXugUsWYpl94kPtYB4Qy74RVfSSaMMfg5N0dCwxqhndi/t3ZQs/et9Tb9TMcUx8/U6sdXsaatg7fnL85QLLv9Ax7wcQsaUX4yp8vfNrLFumBMdsbbx+vv8m85T/mdelJHUDvFELgz6N7O8ncAt5MjJsm9+cqTaiftbm8+gcuAkSq+Q5QR3x8soVgQhpx8gVE3MJfh/mA+DyGNt8kHzcR/RWJfAKUFtkshP68Oj48JsVOnw4iyDuVDuItdnS1sX8SOCFwk5zkLDh2kYWDBGRYEfptTLpgAZrkRnACafmKsvL98R+REyfcOjtwNHMCtcK3IVauMeLEYTAGJnYoTHnuSlP6uojTkiNDJHcgQgsBkp052NPAuaHd7HvQCbHEUIBK+QwNiP+PcL7AwToaoKcfOKoGfspwQsLhN7Ztz0wTE4XlBqildZ4wSFvh8AcOyuBJUUS8LE1goJrq1gC3ggghYuwpEbG4U2VUZTJRLu13kjUIerXCNcVeq8l0094SduUA6YONiSIwOqCi1az8j8+nN1DDmxAQh7IAxs0keZ2aShPEGaq6zkccNyXAdilCIN1eOnAGxw17XF2BHhvIgmBmJDccV7FKGwIW1P99J45XLfsUOHC10m3PGAHAm7+m85+gE8vt89sF0ouvECYji20bL93WmrOYa7OxATU+EK0XJ0I+fYXA4pzc+gh71/TjtdnFxASJDF5MSjy98o59R3Du3c27s8FsL0USHGWUHSkjFHPUwx5wx8PlCnYYfbE0U5/B4rTFC6+uAV+ajnyXzzmCxIwRuvwoJVYRddCkOZka5fsZEpU/oN+Jc2mLz0wqlUj/Dr+DBBMab+WXEmF05a4s/11in6Y7Lihm1LVlyAuXHJF6mdROT2oyn0KfUT20+tyze8qOrAYTMXwij6wgAAxbV+PZ1jvlVZgHzn+bQWmuZrzfTW6Asx0Eu8fA1bulJa/kcjoCHPrS+2S7X09mIGc70WzcoGYJLPZ/JP6wths+YBLaVZzyIAx/5/GDskdcZL2hr0ctn7lrVAGUryYbCDczQsgIhOD5wwszci/731JS1Q7Qn40hzf7rmJfy8eBvAojJANS333SqKyn5egeW8kXYyrPxd1L392GEo6Dg6mqEC2fiTCevhO/Hk8R2Gc/Xl8gMGnvyV47YrLb1E+giKb/JFGRH3Yc/71RPl7ZbXRLPWPmA1gUqxEFgorg3KBLWFYd8sKBZKKZ5IJjIT0BYevcWk9R0aLv4MkRAPQjR21q+zGC9MHqPxwbWS17XObDHZdKaSWCSuQEZ7LN32s8hn3yB0h9XSsQtiUdlurljEttIg0kBBX7vi0/aZpiEKRK9+z9U01AuCDhJJKw23XmWw7/QuzbPFydl2BZO2nNkBFMyJ76p8p+qMCesSwzlDrtHQbNJh3WrsRktA6GwYUaziLHYIEimfoxsx8mt2IDTrfT/KLoDC8QX3/WNxYxkPcbNfP/N+LRphAwjSwSZ2TakZnfH6cxQiseoGE2QSFQxtgMiNVBcIqW9HOK5TAEGpqplOuYcqg5+edoajltaFRjb3u70Edo4cXTBO3KMmPHbLtAvECpwmvyza5swAH5QMIaTPd3Agc9eJlB/pkNLRPLDxBjwplgfJBDPB2HJ+Xu25qWLTUIfxTd2TFPMaxoN5y7W7Adcs/UqWyUuK3SSKfzSFmwsYp2FjMMT5UMFA8eDueC1xG/6G8xm3Uc8MpHi/sia4dunIHcawmtSNwFmzAHnU2T5HtvlVTc2WAJPJNyP0jEuvKmbNDpebfved3Vu/sL8AA82PMugDZ5AwEgOJhFmjJ/0/HweM8tAXBXNR4E1jGGyt+sJ2PBBMsa0Eq8fHwZlBJ5oMIiPixNsIna1bX7pGVE1sX6xrxtlSg4ssU0EowQ98F/EFTrKxsXBPb7jVe9bTexav38AoyrXduNuNsMjiH8PP5DG8YhyVT1Grt7hiZ/iC8xYrsMADgOb4yKVDMNwAyRz/YD+VJbDU6SVRcaxZnxtBr4J+UbbhNGNkWBP+TbwfZXyQrtnaKsYxyvn5z3Kv4GWwQE50sBMlJ2SerPzuIbbwSmVEvshLlNl4ts705seu19M4F2kDaiu/VNg2JxQTL4jyzncBhY0R43TvLnqnLIr2Py+DmKg/UvFdBiHa5m2K9AxYMSFK3FaUsfPcqadcl9cR8O+kjrcoGzvqNB876PzsbNYWAxwwi7yAg2sr5u2r5jtQOxuk03cmGxx71IgOgZ2bWohTO2uNITbqMSof4Bi3T96Ay+Fn8jERWTjer0bObR15TTvpiA+xLe9uQYzlDQFyROL/gqQtH+L4JBCEK7IYQXXBp+3ux7h5Mu7anWQ0xhUNOtKlC9Lt27fVmsl06PiMFvdL63h26uWqZhjKqLmp0hSb7ZmJXOsj6cp77hZz4aCUzmRa7Q2Eich6Nq86RKErXT6P+dCaDh6papCm6o1S9fK+mZEd9QZu75n7BtWamvVMuELF7eOtu0NVW7nZ9U64F5u7RTvcim6sWVeqkmKABv0EHI/g1itXH+cYWV3NZsPcRa4uu1vHpQN4xqtqs+tGXOppQ/OtpjCt+u7pazp29JBI0xk21aHvR25edqYxIyzh4ya2YyLrtgZmd7tqNt/xqHbpXKrV1Q0dOjSrPfukzX5fvWFPFTPOkSjLcrO3zVUy7PePB1j4y9Ttcc0Mgzkjs2Y4HPZtt9vACRBmObG1PcSQTl8VLG/hGS7LzKFHlqQa4+QFQoynu6ypViJdvyIt32xr/6GW9uyrq439fozuVDF12zDpNBaG8X6Hq1ssno6ThvJxRyMMFQ1dSgQx35O5BnPSwji7dOuWM3P1OpbSOmqlTTXqmZZvSp22NN2UDh2W1rt1dQZcncPxCJYA3dTocNjRnum6GVBZuSGNO9Kxk1I3aWqr3zarf+k408J0qtUV6eaVtjHQB09Mmce+tY0N1bNE6biiqRauvNy9aN7NzDuZ+UoQ7n5T8xS2dlu6caOjEw/NamYmVXcorW5t+XypN9XvrrtjG/glp8u2W/d1CRln7QVD5uuQRV6gMlt34E4cqjgudgNUgQgcFzrz5PjQ8Y/jVMcFtnaNMScXa9t/hie2MZCHFacjJqHxsovwyXQlhOw4xelSSGK28xbpzAeG4aR78S89AGYK2Kkt8hpfYvnxKeFw0IlBpzxP9NU2CTdakZY2igbftlI3tVmvF08vF4bMf0FD+NpJ5+MRaYIGk8Zpr8OyE+9toP8dvu02FQNb+Z2fbOxAXFRdThTvRdQHHhHvg/iB6IJL3enMSEG+yBthuz1jUInbrY4Ii7Imv8m3W1ykizpJMxkWcREe5UT45HeE84w8EVZOS1z8lTnASHu/Zxw//H3yUNZk3buVDzzldOU0ER5tKn/He6SPNPFNPHATDtx8Rxp2PGEJCScmfm7lt3yqo7rQKq6mbj8abdGs1lKaTCnfkt76ybLef++SpmZBmHiZckHk7ZV1zS/O6PCJlo49tKS8MlAVs1p2XNlQ985Q771+U6d/eE216pQW9jd15LE5PfL8HvPLfvlcrgvvXNPqzTs6uHhIt24ta6vX1bFTB/XxTx1SryZ1e2vKzHnJ2CyfDXo1XX23rSvn7urO9TXVpgZ69osnte/IrHKcxw0r2rwjnX7tnK5fvqFnPvG4Hv74HvW0ZaY/cRJRHQ/VzJoajlPdvL6p13/0vq6d31C+Vdf+w/v0xHP79MBjDdVaQw37Y118a0uXz93RwuyMNtfW1Zhq6eGnDqi+hJvKvrrtnjp3Krr6Vk8rKzf0S195SPXFgYa1scZ5pv6tTD/623fUak6p2ZzRlcs3NbdY02e+clLVRq5et22MEFrCjdaUSYZz8xvu2txpfVbdHgwQV+dQlOv7zid3j212l9w2m77Ohxh+A5VxDozVP7Nl72aAB52a/vYbpzXd2G9E9OqN97X/5JQ+/csPmwMOpEzDLenH3zmvS+/dVZLOmjOfdKqnZ184qIMn5tRHf9qkAxXBVFQ3cm3eHeudM2u6dO2mpmbH+tWvfFT41B5hobCb6o1Xrur1V66ru5lq1Mt16PicfuHzD+rAiYq6ecfMEyfVlrKkLlycv336ls6+t6w717sarWWanavrqRf26+gjc+bqlDZ+55tntXa7pwwDK7WxepWRvvCVZzQ1KzN1q0Giu9dzvfz9i1pZvq39D0zpi7/2pNLGwObC3cuJ3nrtkpZv3NLi3n3a6va0dGBGDzyxoD0HMm31ehrkXbWwa2+6BoVt8tI6j/UVa5BnrNOIi2fERXzkifhyOGEf9j2Zl+/dyol0PCkv0sR3OV+EldNEfBkWwnb7Bc4kbeDNybLK+aLMSMOTMP4iLNJPfhMe+eNJ2G7poozdyo085brL5UU8zwiPOvyIwVNQs3M1JCzCTLxHg4qwySfJ+EXBxecHHlQYlUZaA3ii3G3WI1iQ0jPqDjjLsEW+clg5feQhLN4tTwn2MlyTsEaDIs32s4A/6o9nue54Lz8DBuAth9/vPcqNZ6QLuP7/PGNsos3eRTvj9aFlT8wZ4Iq2BYw8d2un1VfIyFHKq2A1y67PwV2zI++bqU80lZutTIvzUxquSV//N2/oT/7ty9p34BE9+fwpPfGJQ3rqmWM6tO+ATv/ojt7+wYY2btTUqNRUr2aqDHNNZQ1t3uroW197Q5feGKl9bUHvfK+vb/3BHb30hzd1+9xYVXxdf29LL//FZV19746OH9mnhekTOvvmXf3gxYu6ctYtgaUZpjqHyrD8pVS3r/T007++qR/8u1t6+WvLuvDTnsbturK0ok67reVLXZ1/uasffe2Gfvrnt7TxfkPNqpRiChaRMQSxkLqoU9Gr3z6j7nJDg9VFvfeTir77f7yjP/u9n6o1kA4vJlq91dWLf/Ke3vtpT0+fWlRnRfqz33tHf/lvbqh9S0r7mdYvVvTG39zWN373jF769xc02srUTDPNZKkW65ne/NaW/p8/eFe1rSk9sDivu+8nevmbF3XnEg6wU1VH06pqStWkoa1Ox/QA2M3Mzs9pam5WeaWn2YWm0qxq5lKbdfxwozOA0xV3GTs3N6ckzZXVK6qad8Fwe9tTvzJUVm9pKs108fUb+s7X3lR+vaVHFuel9Yp+8tJp9deludlEva22zr6yoTf/9q5Ov9TR6f/Y0evfXNXl17qq9JqaqTeU5WM1hhU1MOHZT3Xx7b6+/40Vff/fb+onf3hL7//4tmYq0kxD6m+N9cbLt/TTl65penhMW1fmdOZF6aU/WtZPvntZ2J6vpHVhJzav9E0i8N5bI73yvRW9+8aamqMHdPn1RN/5o8v69p9c08XXcrXw8rUmffsvzur2pVQnjj2gUyce0I13t3Th9dyc1aRKtXwl109fuqW/+T+v6Y1vbOnKm201E2mmVTPm7/XvLevHL15T706qE4vH9JNvtvXnv39JP37xkhq5NNuqm1lTE7ebmbhiJ7oLHop1V1578R7P8pqPdR5hwYjzHX+7hUW+yWeUE+HgzPjbDvs74n/gDZjL+MWOQT4Ehwa+jGcZJ/FeLiu+J8PKecrllOGZzLNbunL5SE5NelrCjeU2ltNG2eX6AiZvgu/J6W/2/h/o5O3OLok/ImzyGQMd5fAsDyRcUezMJgdzsqxyGeW4cnmRJghqfJfTR1zkm6w3viNdOW+UV44rv0+mLbc/3stP0sd3OW/0Sbm+gKucrvwefVkO+3l5JmH/ed9leMr1TL5HmybLi/zxJN39fhZnB250ElPRRXyeF3k+TjfcUQKKKxt3pZUL0plXNtVezfXsc9N66Kma9h1p6cDRTI8+PqUHTx1Vq+lnppSY4TkMG9t4gmtv6crl93XwwIIef/qkpmfmNV6d0urlqgYbFdWG0uaNqtavpZpKj2txVnrq0Snt33NU/U7FRNy4oeUMDMTGeNCGvD/WsJsq6c+oMTyglg6paY44sF/e06DXNVv5lV5Das8qGTRNfExexLqIohPE2AO8w+HiuqfHHzulJx99RPv2HJbSRa1c2bSjAPWk7lqi5Utj1QZL2jsvzc3tVffutN59bV3ddWmMXhy6lL1Mw41ZpaMDwsy5i/pkNu2vnGlrvDWruakZHd4vHT94SqNuS+ff2VBnna53XQKOT5qNWWWaVrM6r8FaqtFmXVNVpA9V1Uc1NVW3449eGxO7iMZbqg1r6tyWZrSgpDetTC1ra78HczBSq+EmQBupdPG9m8rXEh2cndKJQ9KRfYfUuZOovSLVENWPW7p+rq/64LCefuQFPfLAU3r80Sf0wPETmpmZUW43AGGtQPoF8RlV1N2SKpvz0taC6tpjx56caG12t3Tp2lXNLczqmWf36YHjh5Q1D0mdGV25eFuABqOCMiM+CrD/fvPmsk3jw0cW9cTTCzpy6EFpPKebl3q6cb6tmUzqrElby4kO7D2pJ5+a1eOPzWm6tl/vvX5L63dsOqvd7qqRzqnW2y+1l5QMpjXquti8t1nR6vVU/fUZHVg4pqNLUmOwqPULua6/09F4E6UnV8zr9/Fu50dWk+trtzVZThPxPOO9HF9+3239EhZ/pN0tTZQRdUzWE98flpcyIl25niizHBb1TT4DZ/L8sPR/1zLL6Sgvyi/DGTDs1rZIN1lOhJM34ig73suwR1qe5Tr4tmtrEUHkZIIQWQSQUeH2d4gktgP8xTiMArh7yiyls/pK3/cDlCTAQXykKZdZfiftz/suVbktiYgwuKByGdEOwuy92JEaB1ZkmqyvCN6GNb4n00W/R/z9nuSLdkea7bA4O4mIXdpfirLXcpuC+yOC8PiLPJPfFh59sEtdZTgn2xtllp+co5rCiCn60U4UU1CIsftmrBj1+0PN7pnS2Tel7/3fHd09P9KDz+3XgaPSsAYBHGijU9VUM9Vnfu2oVpbvKGv11cd5Vc+dPbQ7m1rYX9OvfvVxnTzcsjPqdr5Xf3PtnBGEQa+tUb+lSj7S2q2eLp+r6vJ70lRLmm4kqh7MNL8XN+up+sMaUIvjMQxlHDze0kefP6J8/aouvtVVDS9Q+BDH61wr1d5HZqUl6Y1XMi0vj5Xj+5uzz7RqjmtQnjHHEIihqz194rOP6SCuRh+VFucP6Pf/1TkNBqvGBNy+KV06s6b15ZHqB6c0tSD1xj31c2lttau1denQQ9JDj00rHUzre395R/m4ou5Imq7hjjLR2grnt32j7NWpodKZmpaOVJS8WdPrr9zUgRNzOvwwTRiZ85tqnurWpY7Wl4dqalr4ox5lG+beM80XVMvY+nZ08MSCZqdqyjvStXek29e66nWlY6camj8qNWea6qhjjoJG/Q3NtOqoDuj2Kj6rq6q1XC+uWhupPt6nd1+VpuZkZ9JnXr2rpdaDeu4FqT4rqTWruSOzGs9Im4O2ufJEbYyz77S2qWNPNlWrzijrSXdWr9mZOzdE2/jtmZUeemZRc629OnlUShp1dbf26tXXrpkLV26UjSCYaKoPUFLs68ixRAeO7Nfeg3u1pykNNzL97N1NjZHh41e9I515Y1n5Vq4ax0c1CTffeaemdy5c1ePPzWvpSEtHTs1oT1360Z9kWr3FMQXn5n7l+czbt3Tzcq58KzHJ0uy0dPhwU7dXKmqvVHXhLWnfR2WSjUHXr++xlnZbZ7EOd4uL9Udc4LsyPgv8YDvCMs4t6touO3Bi6RllxzPKKpdfjpuEL8ouP0kTdCjCo4zJcOLLZZbT3y88yirHRxhPwiPufuWV00ee8rMcP1lGfEcdkTbC+Z5sZ4RNMipmKS4KCMB5RmGTlUTayWc5XeSNSnmW4yfz/n/5vl95hFN/xMf3h8EQaSfhiLwRP/k9mT6+y+2fhCXS/H2eUX+Uy/dkGOVFWLns3cLK8eV8kTaek+nu9z2ZvtzmyTyTaT3etadd2xYNH/6K3S+e2rJp1WvSm69d1I+/dUdJskePPLykzU2p2x2qPdgUZ5N5taYjJ5s6cGyfE8oqmuvcRU01whd2o6LHnj5shPHQklTf01c6t6HaTEWzS3VTqDt8dE6Hj+zX1fMr+l/+53UtLVT0seeP6tOffVDHTkkbpmFfN63u9qCjNEs0PdPQvsOJspmx+mO0s0emPMVd8axW1cIeqdaUkiZXjfBnzVi5wjWeyFBirGIqkyto4772HKibQt3CkrR6E0+wG3rkoSNWxpl3pLOnr9sOHDeXnb7Uz3tK1VR1mGr1NspcTTUWpD2LUmu6rvbdDdfOHXOOy/WvRN28bUpp7G6bDWnPHnyh5zp39opu3XhIRx9nDQ016g41Pd3Qza2K3n7lst783or2Lszpn/5XT+sHP7iob339Nbsl8Ln/7AE9+/x+vfu69O0X39D7b1/XV77wRb3+/bP62r97Vx/71CH9o3/6MSXTC7q7hv5CIkwpbK1Ja7f7gsuBAYIQckOru1nV6Veu6siDh9XrDHTz2nVd2rij18+M1dgz0qkn9unLXz2lPQdQZENb3w3ecGiIHfzZvWP1D0h7FtjxDDUYYPhcxuRR/vFH9ysb11RtSq0FaW4Rv+Y9PfLYw+JWWh/miit0+UjjWq6jx2dVSasa1QeqJzXtOyo15gc69shBfeyFGSPeF96/Ljgn85jHdbmRlPcT3Tq3rNvLbdMBmVmUkh6MIKf+3Nf2nSOMDbv3fj403+ory2vaXJ/W4p4FYyK3Vnu6eLatmYdbpjNSTVE4dJv3zPHADaynWGMftg5jXZbzlvOV4yffI12E84xyJuPiO56RJ+CNfBEe6SI+wief0bbJ/KSLON6jvPJ7lB1x8Syn2S0s8pXTxUaTMH7lfHxPxnuqHckD6fkLmCM/31FfpInyy+FB6KNcn00FIOXCIkEUXH5GXDwjX3zHsxwe+SNu8jvCee6WL8QPkY788Yuy4kl4+X0yXcTvFk7d8VeOj/fyM+qYfJbTTLalHMd7Oe9kXDl+Mi7ygRriz68MMTl2/iIunhEX38AXZfEs/ya/y3HxXm7f/cKi/Ii/98kU5BzQRexWXnFlEW1lfLND3AcYIhsmSiqZsgpGUmqqYShkXFGd61l1NIdH6o7WVW30NTWDy86u3S2u5O6LHmusvT4LRbpxhV3yQPserujL/+Sjmj+S6G5bevgj0mc+/4iml1oat8davpTo5kXp7m03yNOqSaNBqj4+yRv4/BwIy6LdHu5jc41xX8tNBCPYOP7IhSdZPHX2cfOGWDjl/Jz2sAPO7Zn32qpWcqXNqnrqqtKQzlwc6o33NrRwMNMTnzgiPJgiRs7bNVWGQw36q+KKdSNrKh3Wpa1Ewy6OacwCrDpDNMLb0rCjeirV0AY2BgkChvb3UBfObOnt16T16zKG4MDStFpTiHNBRrnSGoRDmpluqJXOanMl0bg/pQP7pempugYbM9q6M6X52QNGms7/TDrz055WV6qCITl2/Kiy6pSuvU24tLUuJdmMKklmPrPzDWncbilJp2xaMPQoR+bdivJ2otsrPTWmavroLx7Q4ZOZusOBli/n+unf3NHXfu+Srp/FlSxugrn2xdXJzFx3YrN9q7epPsF2X9rF1dgjQAiEJn5/MDbG6NL5FV28dF4Hj83q1MNzgvZznQ9inNanNRiP1c23TJu+3+2p15ZOn95Qc66qEx9paf+DUl6VNre2TIs7q1TsiKOHGgh+4zHOY37emX9uHrXarMo8GOMCdSBT1nvs6eM6fKqpvLahsxeWdfOmtA6vOmyoPtXSwv4W3l7V7QNLbm6Kmcwftk7vt/bK4eU1fL/we9fs7l/lciZThGh6NzwedfKc/EWZkSbiPyw84uIZecvPKCfq3C1tpOEZeXmfTDsZH/nIE+0t548yopxIP1lOxEfeyfIoO36k5W/bUhwf5YwkJGwyUxQQz+AQyvkjL88osxxG2ogrv1tg8U+ER4dEXNTHN3FRb8RHvqi3zCGV40hPmvvlj/JIM/n7sLCoI55RTzwjb8Tfr3/L8bzzF3nLZUW6SRg/7LtcDgSG7wiL8ia/71depOMZeSdhJW/ERfooj10gt245AbVpwZVTxtbuKeNneaAmKsYg4hH2291cLr68OU8ccM7EVSbu89qd3bFdX9KwrwrOGbgbzVmjWdZL7R4+ovI//rdva3NtpM/86qN64QtTqs45or8IHe26AAAgAElEQVR7V7q1fENHT8zo6CeO6eUXr+u9t66qujjUvlMf0fxB/D7XlCRN9TgbT7jWBOJ2t5zcN2fnxbSBsBrhrkgcqbMbd0spWLoiHv/wUlZLVM3MJpZpVzenWpqakb5/7n29f2VFn/3SM3ru0/OuSY0v9VrdjHXgU5qVNOj3zUS63dVO8ZHt9dGRRj5S7g7jGTNXLeFmgfTF3zyutbVVXb58RRsruYabUxr1xnriscM6eKBmV6HGeWGNDveTidRsNlVLpzXVXLA20w+zrX0abqwpS5uyq1YXulq+1NPC4TnVM+nBB+u6cO6oLp5d1qvfv6tPHd+j1oGWRp2O7YQpF1/qdu+7uBI5NDgz66/p2bqWDktf+upDGnallVvSy9/t6M2Xr+i1H5zV0SekX3ngmNRo2s6+vYUbWzcrW6tnpppBH7nPc5gWrgk21O72NdOo6tZF6dzpS+oP1vTV//RzeuhRaSN31620z5wfMYc48htXNZVNae2mdPHC2/oHv/UZPfnZmhoz0mANAzaIsCXE4dzHY+zN5zz36ge5zetmPdGANChC2i19nyvdjnT4eEUvfOGQZmabeu3ld/TdHw70znsr6m1uKW3N6oGHOLYAb3FUwXXQkWqsu2IxldfW/dYbScvpyvgxcFGsZZ78RThlTq7tqCfW8+Qz8pbrjDzxLMdN5o/6Ik3kiXRRPuGTcaQhvpw3you0ERflxXc5nrD4I3y3uMhPfxIf6XcrL/KTJ+LjnW/iJ8uJdkY98SRdOW+KwhCFmK5kIOWC4NoZit13KwhwUUoAtJ0vSidZEGuANdmiSRitjph4PCMOQx78KDPKtXOdAhbTmSrKJJ3rdBYVWn1efhHiF5yt/KJeCEFRPk9g5r+oj7rcxaKnC3iiQ4ej3CaFwRTlFESeMuhoK2vbKMMObIRzRYcf79E3fAebYApbwWnt0tcoYQEzefnPBpZ0DKRNtKK+qCPaWMBotuJ3ktib9UMBgRlQKsET2CH6anus2P/E2G7PEzYJftcVeGLSuX36nb7x9hYtZjwK2ExKYPaS3ZwmdWGq0ccIv9hOSLrdvhbmm0bI6CpMhaIUxFk0u5xengub8vWkqYqwbFZRwp3wAX1X14A71dWhaZTP1qdx+azlK7d08MBhnXpkVvU5qQNT0JXee7erc2du6fhTi3rsKen0KyNdu9zWzQup7lyVFg5J9Qbi6apq6ZSGY9eCRnEq59B+SBuq+EjROE3V7w41l0n9TaDyu/T0MTtRRKY17mGzHcYkJWfdEJysJe6gdzfHmpod6Znn5rWwT4JWJRkVcAeee8PcDDDyZQpcaaOqWnOgatYUm0+T3WB2M0lccayaq9fDcIq0/1SmB59p6vbZjtrLa+osV9RvD3T8+LRm5vq2o2S1uWETtL4xdDQ0ZgnRuJmprXIffVP1rCqIf2cT6YULjLhEiCIe67ff6SutNLW51tegx04ZOwXFuucKftrViPvqjDdzYFxVrZqr2Rip2hxp7jDmXcxSgw72pa0809r1TGfPjpRvDszDdjVL7Lpes1EzsXWSNOwePObth5XcbMvBeNmmvNNTPa2ZUdvz53OleaKHH53WUx/3+TTqVFVPOQcfmhlR5lFtmCkZN8xk/Z0rXc1O9fXxZ2ua28MxhglZTJoxHnFljWuIMJO0HwlMT7Xa0CRKOebDsQmAhvoYgznO48GcbvX6OvRQps6goVt3GbNVrSHSqORqLPSNmeyht9EbqKKWXetExEBPgl8Cpxh+IywWd7G+Y90FvmNdgk/5L/Be4KmgB+SJ9Nt4o4SnwItlokKZVgbjyGJlURssJcLjQdt4eBvXgOOAuYTDtvEPUqehG34BzxhcZZxatN9wR4GfgMPo2zZ+3bnFZe3d7rAdemB4tYDPcH7RVjM+U9QXNIiyDb8XbSQbcYH/tvOU8au9R8U+RtvjQvkwtaVyWD98A5eNcYnBot9t/hR4GRphluLuKbBoDI8oIIIi3f2+I7z8jMEljPzl70g3GRb1TtYX6ctP0nxYuvvFl/PwPglDxMfkoc6Aq1x/5Iv090tXji/nD8aB+HIa3ifLLn/He7mscv5yfJQdYVE235ynln+RthwW71H+5JP4cr6Ij/DIv9sz8rliHCwLFrDQM3J/0xDJ+blpE/tOz1d04ESiy+dv6NLljjTaZxrIU409djZcr2UmkobgdCsbyhqp8nG/cG050lxrQY2x9OYrXR2Ye1wfe2xJB+el9h3p4sodDTZbunHlti2nw0fn9ehT0jPPH1ZvcEcbG3e0ttxTZ7Wuzp2x6klmTEOl4Xbi4UumalNCYA5RR8SNAQuz5jbEhjiEnkDjw2wnN13fo25XunuNnXOqqelUi9N1rS9LL/3FRWXj/Xr+iYc0V5NWLkt317uank30wKm9ev17N8zoSp1jh0pd+eiKslpdM3MHjJCYIZcECUFqBlpaDTT+MYwyVr/XVzXN9NlfeVjtx6X3X5f+9A9fVTY11GNPzWl6Ubq5tqk0w6pdz/yVs9PEVGkNUUM1MWW20TBRo97Sxuaa7V7RDs/HXVUzzKgmwjAbDIeZK611NDNXNckE/rzpB86qUepLZ0Zml8Ru7+VSq9ZUdbylY8fntXcRhpHzZZkeBef9H302Ubp+XFeuv6lmIzMtccTWW+1MCboK+IuB303YXSIBQIdiJDbegD/TmBZ329Gi/95fndGJg4/q+U/VxdCdOdPV4sGGas1U3bYdiatabZjxFwwSnXldeumvzujxB5/W3inprddQzOzr6LFMR0/u0+u163ZkkKCdX0OUnmv/qTnNzCVG+EHOdZZc4ZMbK+foh0AT8ryrtJbq6INN/aPDz+naWem1n1zWwZP79fDTTVXqMiZpbFaCBqrVGxoO3GZ6rLnyM9b75LqLNBHO925pJ9NFGsIjjrBg5CM+vik/0kVd5bBIT1i8T+aN/ODJqHcyDXkjXbke3stpeY96Ik+53HLeqIuwMo6mjKgLBoNyosyIizojHWVEmgiL74ApvgMG0kU5hPFdzhvfZgo7MmHeJy2UjzxsR3zDN5WAGJxH4F/nLIIh4dvmZanAeI3Kg6uyUrZ3ZpGKBb/DWRqDUqQxvnGXibZbwwMuSgU20lj9AXvxjLy0gvhoB+HB5EQc2wXIi5VdJNxOU8BIcLnuaNV2uQWnFeGTT4MT7thKubdvAY76guD6/hyRnk9KnrSBndKH/3bEP947npomhJW96BdiKNP6pjRRo3zC4xdp3IWp5wnYok94WhtL+SI/T3ZplUrm21Xk5oVY0yg6euRVkHtdW+228kpTn/7Cgo7OL+gP/vcLOn9hWVfe/7geeUqqVxOlrURrq9If/m/f0pHjB/SxXzyk6Wl8xuNkYqRGkiobuPb1t/74mi6+09Wr3xkqqeVK52/r+S/N6mMfXdB0s6o065n2LwTq8aekm7emlGcDPXiqrpVz0u/+3jfVqE/rY598UF/+hwc105Iuo9fVy81Aybg/tp1q3RBIzYi7KUJhXGVQNQ17RL8oh7/68kB/8Ht/pqW9C3rh00/rS1/Zq3ff6Omb/+odaXxES3v3qFK7q9rcLf2z//pzOvERdrAL+vG3atpcX1b37ryqw7rm9g505KEF7dvX8qtNfo3fr7DlaHlxfl5R3uNwIxPXxfYsSd/+ifStH70mzd/Vb/+Tz2tun7S8Qb9kwnpZmozVrKUcz5vinUmMzLod7eWePZbkRrbjPXZEWjrY0qja0drdgd2rRumtP9jSkYdTfeZLS9p7kHPkjp3rj4dN1ZoVPfLYQb37wxvGJHQ3pJXrK1rcV9EXvpip25Be/PpZ/filC3r+2Y/rN766R/sXpWuHpKWjiY4e3aOX/vKyfvi317W+2dUTn1jUr/zG41ra60co7F67W22lwxnNIg1IpGrdiflf/tF1vfadVZ1r3dIPv1tVXr2m5p4V/bf/w5f1sx9Kf/ynf62NwUi//lu/ot/4Sk3f+Not/dUfX9DqtbEuvnpb3/z6DfUqN3X8iUz/7J8/rxc+95C+8/WLag9yba3XVYexm97UF3/zaT3waNP8ljUyqYfZAbT/RmP120OTGIFnq+NM4OOF/VJvVfqPZ25q6VhHv/nbz+jJZ6VuPtDWxrodfzQaKBFuGWPiWKhYm4F8bKF9+FpmDWOvz9eiZySsvM4tsvjnw8KJg/DxC0IUxPJ+OIA8Rl+MyXX4CdvGR4b/Cmt3lqYgptttBMP4OU3k2c5f4O/ASQaDQbeDw5xYOHUragcBOs6i3ICrqM/SGG0JPFlImUq0kvqjjMjvsBX1lmAnHCkGkjos4ZG3BJ1Z+rO8BRzRNg8r8g4LCW4xRmH4bhvxWqHlTi2ALdLfd7AdaG9opC0/raHlgNJ7OW85HeH8RVgZtshDMZEm0k+G3S9flFsuqwTWdr3lcqOscrrIH3E8Y3ITF/XwjLTxjDy7lRdhkT++eUa+oJVR3mSaCI/n/eLL4ZG2DG8ZhoiPPMSxiCNN5ItnpCs/owx25iwpY+a2zdeyvfKZP2RXxVnosKtqs6lTH5F+67/4hL778tv65jdf16uvVZRlI79O1hvp+OHDOv7AYU3PZHYHnF0fSJKz7huXV/Xtl67r6s1b6lXrpj093pIawzUt7Tmhkw9Il5+Y12r/qt6+8FMNvnVCqze2VF/a0qOPHdDhh6S1VyFkfY0bEmfd9P+tZents6e1snVD6UxFG/mmLl2R9p08ZI4fLl7c1J1rFW30b6gy39bFm5d04Pw+HTjKbje1HW+t1TBvU7dvI/Y/q+pUqiSXNjbvqDu4rrmkrT17pWpL2nuspk//2iM69+Z1ff0b13T95nWdeLqhF37lIc0uSZ3OQFdvrers+xtq7NnUIN3UT14/p5Pjae1dWlCaJDp/fkVvvHZZNy6NdODUlL74my/oyY9Lq10U6jB6gYhzpAZnAhrp9p3bunn3uob1a+rT5rtPaVC5o9rCqtKtdV26/rbWN5/Uc5/FmtmT+tmP39LLr9/VZvu25g+N9cjHlrTvuCvrIY7P6k1tddqq5lP6yDPH9dq3z+jMpTO62890+c77OvbUYc0c4hYDYviKVu9u6Cc/+plyLanZHGuqPq8v/vZzOv7QtK7euGlTK6vV7Nyd3fqFC9Lb757R+esbqs3dVTvf0jtnpcUTmNjt6v23ezr3/lvC5mw/+X/Ze7Nmza7zPOzZ0zeeseduNIDGRAIcxUmgSFOyJMuOlThUBiWVSnyT/5HrJDeuSq5zkUolcSqVwYpVVmxFMmWJJGiThgiOIECAQAPo+czftMfU8679nPOeje90N4YGQZG7+ztrrXda75rntfYx28+RDmY4vT7GxkbY+8AZjaTObQPkD3+Y4ac//Snm1QzJ6ioOFnuIyhwbZ4a4cOGsrd9vngd+7W89gr3pW/jjf76HrFejv97gE18YYv08r9Vd4M7NOV7/0QIYXUNvs8QCEb73o8u4+HjfNkS+8spVvPXGLg5us4PR4A//4RfxyBWg5JJQMcF4ZYgir1Dmc5sVsakeuyc81C0qV4wQlUeVO+E8XGV0GY58qsdIpx9p9ZMsumUnn+SpURdOfNKJDZjkCiZ+0moEKxqa95TZVoqklR6UKT7JJE5yiaddn/hEo04KN0vyU30nHpniI423S66He7+7eOLoB3WmHC+LdvkneXJH/813po2I5YGQhEugcF0B4vUKeVqO0BV48coknfygnXT88ZO/xEseTfESLr+F9zjBxL8MRxjp5Jfc8kc8MiVL4ZH/NLs4ylTYJZcmP88nPQUXTjrQzXUamsIFKVxfDtPlhPswEC9+0Uo+Ta8/+UQr0/MT792k8XoQL3nCeR5PKzzlCc6Glvcb8RUybuDi61ecbued19wYFyUZeI0oH+HIkh5WspGNLlmHX79+B4uDcEUp72zPRjEefuKiVYxRv8KiyBE3AxTzBcY9rnHXuPbaBFG8htmMU/opkihDlMzw8CMpNs9n2OIxqkmO3e1b4Zx5AaytrWD17Lod7dq7Drz11i00aR+j9SE2zyR2ccybP72BqBggbQZ2XWm2GeHCI6fthuudrX3MJjUW09I2dqX9GMONFKfPr6KcA2+9uY046mFzY4z1Fd5nvo/97QwxH6DhW9/NBFF/hktPnLEOA5Odj5/demMfu7cm9qLX6sYIDz02wrSqMSumKKaFXb6T745DPlyZYuVUio3TG3al6/bWBDt3drHaX8fmxrpthOPu7q3Jrl1ny7jhLvc4mmFltIrb1/ftStM4H3G+GI9/7BRu3dnGneuhvI7XFzh/YcOmwDlVffVVnv+PMF/s4fxD61hZz5DYNb4l+MY3op6tcXN2am2Q4LWX5jjYn2FeTzFe7WH99ApOnR1iWuSYTyrsvFVguj9HE82toTx3/hTOX1wDl1X3dwtMtyLMixwrZ2MMVgfY259iup+j3OMJ9whFOQl6nEkxX0yxfWMfk10+XnPBLgXiYmTdzDDeqPH4E2Ns3aixtbOHaV3hwkOnMd+bYG/7ADFWgapnGzQZ8l5WY7QRYfUidw5WmGw12Nue4s72bdvrcfH8BVy8vIYiKZE3OaYHM+S7NartoT3EUjTbOH1xDek4tr0e+/sTFLMK+bzGhQsXcIqH1pMGRTlDUS1slM/NeSmP3MWJPe7CRl1ll+VKZYuwu8FVHllexaOybIX+Php01kEq7+TlJzflswEkjeoqTVOTTv7T9LzShXDReHriCadM2vnzfoqPPPJfduK42ZE8wtEu+cTzk0y5u/oRThrBjcnVa3LTlAzau3oyDNRDbYXk0lT4FGfyS/rSHR56OfIt+q+/PTmaBHAZQEpIGN2CSWDX7eGiZwBkp7ek8XTezQAEJfkow9H6hPh9gDyf8JJLswuT3zQ9jvaurKPoOW6TfPLoo90nEnUUTGEnrefx/nmcl096/pTQpBNefjO+SEM4/eJPNPJPJuH80S0dKYfyCROdZAvGzKZPfN6PZfzeL/F2Tclgg86PG8L43jEvmuGmsqR9LSvJhpbhS7twhlPWDfq8wnSVL2UBe9sMQ5A+XOHMcoFFOcM8r5DEfKqVlS83i5QYDjMMBqldMsJRXH/IHeJhrXP7do55uUCVpRiMeSkJMNmfWwPFCpMblrhTeRilWF/v20Ut07zBZH8Xo8EQ/V4Po4z32dkpO9zZ5ya23Dom/X5mr7qOeea5B/B008E8bFrjE6Grq4lN0fNoW7kAxuNwNlwnk7iZ66AAbu4c2NvOrDdHCRujPia7tY24e2NgOp+g4FvdNXdy97Ey4uMqzHvA1l6oTHicq8hLoxmNhra2zyto+WDJbDFFlbGSyKwjVOUV+r3w/GvCG/uQYHMlsatRtw52MBiOMBxzNzow2wf2d3aQpBFWV9aRUGfOfgzCWvl0VmAy2bd1fO7Cb3j8kBv7isJeUesPw0ZC7qkbjGCb+GbzA8uzg2yMlUGMuuQoNaR1Yfm9RFG3+WEQltDyBpgtCrvQZjTKsLLCjUq8v50zF8D+Yg9xGmGlP8RwGB4xYhZUiZ7xgp493uwX2Rn+eBBmCbgfgPsiFB4umVAm+Q6mPAs/QYkS6+urtl5vT3LytEEK7O/PwDfhuOOPeYHr/qvtvUmclt3ez5HXYcMhryrm7YYZ60Ju+MxnmM9nNiWb9MOxPT4G1Kt6tlGqsI0ax+uXEEPhL8uxyppMlW3Rqd4QnKb/xCeYx9POOoAf6yN+3m0P9bQNOuWoniIf6xPSql4hL2n483ja+ROeMsjDn4fRLjqZarSJU11lp02cWzLII118nIhP/pGOOlK26AUj3OuhsCzDyz/Kp39086ePsslPnJcpfIAF/+Tv4ZS7BAnhFfECuoI9n+xderolt4sTD03+SOcD4PFdGR4nvaS390d0gnXd4vUm5UiW6GkKRlpPI17C9JFevIKJTm4vTzDPp0IiuV15iivyKgN4P7x88coUj/z1JvnEK5N42v0nWSfBPa23H/LZdmlOsfNWEY7K+d42440Xb1TgjWINn4BtErBRYePK3e3TRY1+FiNdDWvXLKSTuggVRplg1Ovbca6mmSJO+VpViZK73nsrNlrm/e6LnG9v15jOY8x5gXeS2tWri2kOVp6kqfLQU+bm8sWC738D033uLQ5PrnL0x53jjPs8SjHPCzQ1R4RMD1b6fNKUBTLCokpQzyPMc14+0y5RNDVm+0XY2LYoUNmZ5z6inI+oFKjLBr1BH7tz+pGCjSxfyGPDP0srxEPeN84LaRosFgWyeGBT1EWRY2+WIS5YSQFpUqMoc5R8JS5iQx/O7TdRjIPZ3I4HZuzhxBUm07nd+04+TrvzWFyfx/NiYGuft9ql4KH4KkoxnYeZqJqJkvZtJ/xkuo/+aADe+FZWfRzMOQLhLvkMOTtXCY/RVSgXnDbmYH2AWbVAk8Q2Zc545q75esZb1zK7KnaRc62xtF3nls8XlZ104Mh6zkdjkr6VNdvFX1UYME7yEgcznpaIkJS8cbBAD/1wmmARmS7csNdPEzvSxxZ0ks9NV75UxotekjoxvrQeWGeKL/lxd/PqKEY+58t0jV3by/jnq3r8Kq5MFwu7H4Bh4VO4g4h7CQpUaWV5rUgSa7j5oAtv8auyChFvomE8VSWiXoL9yQKLgs8H92yzHI9DFnwEJ+GsDXsUbPj8zpijBo16qEyqrMn05VBlmzjhZXp+2T2v7KQnvktDN9OKn8eTnnBvShZNwvXzbskXr5dLetGapfVT/hOmulSNp3CUK/6unstkSr54ZIpW7q5c4uWnZKj+Fpy8/EkP6SqZ4iOeOL3mJryN0OUgsQQRph9h/ETXdXs+0YlWCpkAl8k8HeV5v9hj4edHoPJTtOL3bsLoFq10MGHtH++PdFtGT5jwjGzJIlx2igzP+hHWxpEpETIx6fj2SDsWs8qL/PaWMze92ca0kOnt3feauofeWOCzsx82raLKopsp1XukLwqb18/rS7unM11amHDCC0f/PI54ueWf3DS93+bZXf6QNhwrYZzwrWcec+GlMRwy8WgOR5LsjafI68ga9KoOZ32bPLepeY7ck4TPXYYjJDWfu+S536qwtfOG6/JMgzi18+GE24U1mo4bcGqZG5I4JsvsxS6qXCwmGHCXt7WVjZ1/51hv0BtgwQdVIp57Z+XNIz+pvZXOXV39JDV3wWNZMS/C4Whzbh0HPsKSRFxCoX6hAuKUmb2jblk+Rtzr29JDMd9Fn+fTweNYDeJ+33b6c7qV8cMRIhuzMirtghyuH9vO8ryyRpHieVyP8RpzyzUbyLLCqD8MHQ4ea7OeP4+mUSLjv7KzYcwSGZcOeKMM4zuNMVns2zn0cs4pVL7nnSGvcjRNYWnOC3+YFwcpR2ml7Xan/Bp8Pzw1HuIZ3ihuEFeN7Xuwc9pcHwan4hu7J4Dxz8uDeOcAd/9z6aSKa6R9Nq65+TPMVuyMN2d1eBe+vWPOs968dY8NeFXYLndeKsslHZuibuPMyh+XchoeleOMxcz05hIBUo58mYcS66ghDRuWsmhom/ayQWZH0Zg+VhZTbh5M0ItDOSl4/4FdNxCOMPaSgS0nMarTfs8ee1kUc0Sc4i8jpFHP8lEZz9Fj3M1qJOzsWZ4OzymrXPGy1zoL07NZGdlsB3VlCPWp/JFHfMQJLjqZIQ8c1R2Cy6SMZZ/gkiu3pyWOP+FkCs56VTCa+glPWcwzlj/d0qgaP9J7/X09TTjxhIlGfKozu3Wb/Ke/Xge6RcsZB9JJJx9ewsVLk/4q/MTRLh3ll+CSI38JJz915WBF/pNOvCFuQhwf8nMNXQ5vtu2TKSE4BXW/pn0UnnAqo0/2ZTyieT9M+eNleT+J77pJK9jbQ3SEI90y+Ud+sQHi3BlHmNzewotCQiXMayNZPxQRRxWhkIYTA7xAJOzutB3qFMHErjO7O9smntvGjfysyNhZiCs2fqZR6OWJr92leqRTa9M536MkOUZiOrQVAauEd/stiz/KUrwpnu9ffugMWScoapcQFBZ7G5B4nvNtJTLu/cd1d++Wvc0HFtdteKVjIGlHEi19kEHZ0qelamJrnIMrNBYtizWKLZUZbEgUt3oaVuWKci0Irf5sqPkpWOF2s+A/8wHPLDO/KNykN7hLu264j8sKmoW/x8PkMUd6MoO1dEyHlkh+hHedQvrwOBv1UlqzwWYahbjmCfLln2QRK39FqfigKCsnHRrhpRf5vDx22vjZg2TKEwqPySK2zTs+Dzkak8kOIRubmhVnmFI2vlAYreG1eHJ1o71P0CpmPE5mN5zKX3VcWhwyXD7Mh2nQhp91CT82+g/iO14mjtL0QfhlMl259H5QD/6UpzzO232ae/gHZb8fHd+NLgq3laG2IyA5lh/bDlDcLnMIdzjlLsBJpjwQXtnJ2hhXgQv/QZldvZQR5H8X33WLzps+kUhP94mfVQYsvYyRcLeyTb8xwsnEs1e+1jFBDWrJtIohxKZV2FbJcKzKTTqspFgxslJLTBRn5dgo2MyAr4hOVHA5om1ODhuc5VTvHno/8bxcelvJEsmK0MV/aAwdntHrKsvl8loo5RzmU1XMb+c4ntLK5Ud0nKI/+rqdh+P0asxJv0xP+nV4wcqR0GCzm/JaeW3+sXaypVPDcFzf40IOcfcbR109XVgPZbVeHIaNFW+r32E5sZ5GN26O60YX2SR3WfyQRo057ctoxN+VXrcXVkk3wy8Jj6l+l/hhQ04tQ3F1aW+X4/BYb5tGrvHhHEpb+oNaS/w90jfI9A20D7MNFlpiauLpjmS8e9thmr17Ee+JU/XEMj2Ee08ePGDmB6Uj44OyNatAu2AKUtdN+LHHWURIsy2jtqHIw2VXQ64S2Q1Y1y2+99uUP8oQct+vPwrnSfSUx5/kH6djLIQCXfOZBd7KxSla263dhDP6HB3wFjAbD/CvYi6M3tjh5qicU6Q1L1OJQqcgqcOd3GkZzppzidJadhZqqy64s4gjp5P6ZK0/9wjgPYgsYMkAACAASURBVNDHg7vERf5lcb48vpYIuA/QMvn3wWYkyvRKQ+lFt2D3K+tB0L3X+H8QOr0Tmb8s+isfdeNG07lduNzvJe9Kxgdlel1lV3l5UDr42ye9Hx+U/97PD6tdcSHT69nNf4cN+rtNOM+3zMOTCoJX6r3YfQ/Gy5Eu0k+m4KSVbsKJv0sj+N1MNuZhBMHNP3z8K0zHJm13myMFwsOUGRv22F7YUm+cjTpHYGzYVUlqdGH3hLPfwKlNPioFdh+4Znd8BHM3/R4kTvEoP3x8yu7jlHQnwSXjbqZ4jcZNdd43T0t4TM7dmO+Ck4z3M3x38e5DierGQdf981T6JF26cLmlq09P4Wi+De7yn+iWyRDsw2r6cHn7vfT1YX4nfJLr+WWnHNlF96BM78+70f+96uX9l6yuHqTpwkhLeHeGKtUuOQk7yewyis42c8lxl9HaMsUd2/tm9QGn3QKt6W2nn/RpJ8ze5r+XI9q3E5E7rB/yoQ1e0swztiWfhrQI43oYHwTh9aA1am4GinnWmq17jIY7QDmV3tTo20tcNQo+KBJxb1J4pcQaeK7B2wlUJiK3TqdI63DupY4Lt6b7Ng3vA3BSDNwHq4vPZdQ+3nx8ktbjlvEK5vmW8Xi8eLqmOn2Ei56ylsnr8oq+C5dbMrp0J8HFJ1N0cnfNrtwu/r267+X//ciXjtx9z8+7ZT9Jznv1/37ld+nkrz3ZuyQ/enrR+rDRTvhJdCeF953Cvfx3yisd78Yn+T6Mnv4kuGjEL7/uRS+++zW9/GU89/LvXvxeJmXdS56np12Dry78ft3Ur+tnmIwNkoXrtr8Kl92X7zyzu9yd+0RrV+BJhFLgJPz7De9GiPff2+XvMphw3rxfOo6qLW64cSiq7WhLWBWjtNh29LLS4M92b3P3om2fC+Ns2nn5K3cGW/fAroAMFSNX0rnhiElLP7g5zi7laHh8ipvvCCXtkY8+DB+E3ceTMpmHSYdlMOHuZt6L7154r5PyikzyCn+SDveSL76T6E6Ci+9e5nvlv5f89wPf1dG7vf398Ksr437ln0T3fsBPktHV9d24H6Rs6vNe5b9f/N1y+F7lKq7fLzmS936bJ+l3Elz+C0/Tx93bFmA9Usw0uz2R+23gvYwHYT9J3wfhV1dmzA1t7bQ3d6PbVjabemcjzRjj1hgerAm7eNn4Zxxy2x34XBtv19lJRTvpGnJG4bUuTr/XPANDC+faa9v1bvi45Kp9gNsmpKBdN52k89vTK3QCjm3eEfE7ML1cpkU3g70DUQ+MlHp188ky2ANT4FeC/0bHQDdv/Y0O7AMI3LL4I+zDWJd0g39Sfdule2But+RDP46N0BWJ8nxZRAv3YTHVU+nqI92F77pJ3w2vaIXryuy6OTXOQ2g0+WPiWnvNs9NtQ89LIGxHMs/Y8pUpPhFpDTDPqLM5DFnCzmC3Hhyunbe73GuewTZ5gYedB3uwKm7svm/fqHZ1PNn98x3Zn6zX+4vpVgrvNI3fX23+5knz8au49WVN9l/UkPvwMQzdMP6ihuvDovfd8sfdcB8W/R+0HiflN8G1UVp68Blea9gUeYeELQXdgnVp5JawD6Mp3WV6HZfBhL8bTjQ0y/aN8tRWuUsUUYG0n9prSrwkZs4rngcZqnJqRxCauI9q3m5q45C84tGXGoMos4s/wlnXGmVR2DWRdh0qp+tt2T2216KKusRokNqlLGHpnlP7epUoXF4Q5gWOKiB1EoLumqLnDvzQoVB4fZoS5t0+3MvskrEM9/OEnaTXSfCfp66/iH5349G7vf0XMWzUeVkYlsF+UcP389Rb9csvany+u8HUO4/xE+PH7Q+j1MMpdzHIJJJ2RfhJKnj6k2h+HvAPSq8s6YeRflUibXiNZI1RMcE5vo/NafgkwWTvwG7z4pp3wpu+emPM0xXczHPM4p7dYtbUld03nkW5NfxFHKOoeNNXjF4/s+NwvIJzjAYbaYTeIrdHS2bohe1yh5srQhazu79OzG1Ho/NuPN3NLdy98oTyDs37oX0v+UM6neSXxy/z50Hrt8zPX8F++WKgmw9/le9CHujGyy9fznh/Q5z698gpWndCKaJpyi6vu27BfxnNquKKdo0sidArG4zzBaKffA/jHz+P1TtvYT4/wChL0fTHqBcVevM5Jr0xyic/jsef/Qqur13ENi/drCbIogVGFV+pilFn65ixv8VOVV0hQ41RXGFzvgC276Da3kJvcxM7Fy7jDl8s43l3662Fi2h4XSp33nPTXfi6qz1h451ttHPrMD5tPwyVjtdnWf66l473wi+T+UHC3mv4Pkhdfxn9ulf63CtOHnT+u5d+D9r/e4X/V/gPNgaOjdCZ+MoANJlZlGEEp3re/sGq+yHzjcfR2JzX3NTGSe7KGvXF1TdQ/NWfYfHy9+3u7vXLV9BcfhKTvQlGb17F9s4udp98GWfOX8LgI5sYra8ha2pMXn0R2y99H73BEOVTn8Hw8lPIESHnkbaowjA/QPnTV3HrW99AdPMtPPbFL2H17Hns8j7p9tUirupTEzsZ1+6BPynWAs3xhv5uaXs3XNePd0Lb5fXu90uOl/lhsv9ND9+HKa7fjS7vV/q8X3K6YXhQcrv+PCg39Vcb86D8+GWQq3xwbFMcI9bWatWYc3TH+p4NvQZ6rkHvJoTcEv5OI/K98r9T/94Pej4EkvOFLBMWo04G6McDbJQ1xnmBKO5hvH4Ju8/8OibbOxjsz9G7vYOVmzcwvP4msoefwWB1hNPNArde+iHW/vJrOHvhIbw5Oo3F5nlUo9P2CEeTRcimFU7P9lC+8Qriqy/i3FMXcXNxgN5oFUVtq+1WOBpuyuO5d95nraspFVh/DSXX5e3FpqPEVdopLWSKvWtyM+D9fJIj+ffD82Ggod4n6Xw33P3o/k75FYde9km6eZq72SXzvcq5mx+/wt1fDNwrLe6Fvz9fjlNR5klpfzfccSnv3qUwvXsJ745T/p4U9vuVys3Pd/veq/y7ySaOx5r9d3hTnAcysAqwMbFBX7I55CRlT4J7P5bZySd/JUPuZfT3A5Oc+6F9xzR8E7dY2OtOfOGJr1/xiZbRYGAvIQ0re40b47LCbDbHqKpxatBHmUbgq0wrCV/C4mtVBXrVAvFbb6L313+N1bPXcPbsI1j/6Kewk09wu65R1hFORxXOrCTYLw+Qbl3H8MZ1VDvbiDfPIYlqexuaatihubq0K2cjNuxMczbsbWPuM6Hih/Esu0wPe6fp4GUwXuWWeb9xfS9/7yXvvfJ73ZfpfC//l/EQ5uP2JBrCvXxvvxvPu8W9G/nvR/y+W30/CL57he9eOihOu3IEX8a/DNfNL6Lpyl0m724wypGsZXR3wy2j/yBh3Ti5X78933sNn1utXOr9e5W/VKgDdv1Pj+9+PtrRqY6HMgyfs9BFc7x/l42EjxjnxzGr+I8BncMH+F60ju3DYbXXwNiOc/2c7xZXmPLd6LUxMFxDhD7SyS7m3/0WDl59FVVZICpzpNN91GtDLPpAtRKhGXG7fIZh3MfZGjh14zaq776AtfE6FmWJVXYQHr+CCw+dx+mHT+PV0yP0igjR1gH2t+6gebRkXwJlWSHh2858OpBH6iKuq9tJufCiS3tEzpba2xiM3Gs9y+Lfp8+HI9LfmRa/6PrfLbT3U/7uxn8/uGV54n74fkXzqxh4UDHg86S3L/Pv513+/S2Vy/R7rzCdZpKcVO+sKuCHEcTZdjdiJgNxgrGB5zlq7aaWaeevbTAYGv1j8Pb5R3YGNEr0F5voGUY/jSu9pLBM80ezDZpWbkegh2HojHDIq2cVJcdOkkuO3bgWNotJP+kiPr3iFGTFfPIacVKjKGt717jppUjXVtEMVng7u62xH+QLLEYpFv01XJ8cYBY1qBdzvPn8dzC//CiGayuIkwwVr4Fd5IjzHPmbr+PGv/3XmEQ1dqYTDL63iY2PP4PqmSeRxTFGNVDd2QJ2ttCvFyizEfj2NzMQp9utQxaH++VpD3HOY2rt/XJ22xwjJEJ4IEGb5BgZevrSVlvaqFIXjxkhvFZma/Ut1scXKW3Gwh6SOYzcMFPANFGkktctAbSi3rXh0/1dC+kwSmY3H3bhyo/3Y/p8zk2pIW2URsdNX348n/y5F7/oTjK9fL7I2ZV3DN8pv9S7S9/15178nej+G+dUPukGrAs/Fk+ddFiW7oxnlr9ufL9Tt/nb8Y/pKn3ulb7dcL2fbrU1XmY33oQ7Kdxd/RUu0Xfxgt+PaX4fVW9S5Zh5kr7HiN6Low4zsNSX+STl28Uc0XHUpt6EPczOypjDPrvtLFTmPFfNijo2OEJD0EQBFiZ6bU81aezVUGsb2mcrbYTfVvR8Jayq7dF2vh3MjwFnAhqvC2BVV4ajbqShbpbQditOipL7xSI+WMib1/goKOUFGgYyiVPjIR+vmqbqflaC+80SW2Jo73BVu2WbBnifOh+aL20nO3UgbW3HuOkn72pvUFL2qI95NcM4SrB56hyS4QhF1kNe9TF/4nFM/9N/iDfH6xi8/jqyF57Hhe8/j8Vzz2H1yWew8vAVYLiCZjxGNhyiKBY4GCe4+PHHsZnEuPEv/hn6P/o3GLz1U/STP8DavMKgXKA52Eayew1rzRw78RqqJLPjcdZJSljga6R85pGJwXfZ6whZkyCzF94au1s+b0rYm7q8W56vwkWlxZ812VxfZ9rYK6ZVG++puSsCK8Iqq9TjOLP8s0BhFQ3Tg/fRJxXjPWzUi6MElfnRIGFaMb2Zb9oEobv7KV/QlF10lEv/5dYlPZJh8t394uTXd8QT8h7hlu/bt4eJtzzDcLalQLwBEHSVTCs/1oHkHQO8C4C3DbXlxXRnvmOHK0yZkN7uAOCFQ5b/w0yKqch4aOOGdzVTA8KZrsbn6HmOIdVMjHXAQxk7lM/3+ByeUuimHuzI8SVAln/2AEN5D3rYHdEWBuoXdLROGqdoWV/wCKbVBUBlBSJcbSz9GSaWPwtbHTqaJpPxWpYWoCxJw82InYGDxXc7Faw0V9zTrTgPaVSGTmx7D4PSkAMV2k/6lP7MQ6KTbOKE14BHNN4t+pP8IFybVUkrGfSTn9wmp22cVf8x2/l0Z3rJzXyjfMBtMoSzPPH1RRallPJdXcpkZJpZepGxpcsSqzUtn0oe/bF82s7sUSz5KE/+mo5t/lU8KQ4YFn4yFX7CRMs45EccP9Gaw7s7y4AhngKV0ugwnVlm7L1pxlPbJjHO7SGrUB4t/tq8zAzP/Kl4tQLA+z7i2OKP8cV8GurGBmnCNy6BijBE5j6Wfq2ugjGNFS6FW+GT7gp7Fy+4TMnsyqMfMU84kZB5dtnbm94zCqKQroeCW9KxgFmxDQ0laW3QxYRlBLNgW5UQdl4baQsnreFYyJnJ6FeboIHTJXZb2YfsYmJDI2uB4R9qweQLmYQ3uNEvwviLI3YWAp1adFZTKlxMUPrJ9675xnGIPIYl/OxBFZOjhiXcyEp+FoucGYDdCTYyvRRVP0WTRijrBr3xGrJHHkGycQr1okDd/wmGeY0smqGZLNArKsxWEmTrazjIC2xGwGqW4dI6R/kRhrx4piyQcfNdAdya11jtD5DFNWazCTaKEtEwQpTyCVeW1yLMNTAtbJagvcGOnbeG18eGAm8NTspOEOlqlnM0cWUF2J5p55E88nAmxq6mbTOPjbBrq5B6vQxNGRr2ouS5+dAwWLyqPrXCRvlMC3aKlC6hUiOtz6y0yx1S+qgykNubXVqPk/0kmm7eptvDVJgkR6bkMUuRnhf7mL2trI3OClkobKFFDnksZMNQaiyfi46klpOtEMirtnRZdjaY8bd0np/xSzfjkybd/FgRi87c0rk1VRHSVNnmbA/LsYXNpLBwmJT2BEWLJ12rNysVhlP6WQeg9Z9yrWFg46M4srgOws2ftjGQd948Ca90IF4fYXTrRzhhopVbPKInXDzCyZRsmV15gp9kSi7xtEsXi6s2faTHMZzSuQ0fQ6n4pWmzawTyraY2CmhaZ43J39bDFo6qCQ9C1W1+YHpbuecG2tDpIj3Tx3RUYFq/6Z90M5SLc5F2zWP0Lb/p0iVc4ibd3WgNZ3XcUbkhTPmO+VH5uW476vTG8L5dU16xOjx0kCiH4ZUf7HwwLPoZvpPPjPYeYfT1ieKGpni70UC4cKL3NAZjOjCdm/YxbRGKkQzL7N5j4q3SZqlvCyIbC8ZCyFes/Nsc1jboQS7xrHjCP/KSirutKZN++Ar+MHGs99VmZtM/dBgSa7hLa8iq9gEUdhOoRwgjR9dMHMuO4WpWs1MbNi5hNKQHTjia5fWtUVOGHm0ZCkfJxIy5Ks7Kmxe8hUQgP6vPOK+sZ8dpsGqQYj4gvMAZZoQb15E+/x2MRiOs/uwNDK69iT4b5/4K5oNVLJBZhyAaD9GM+kgWB4hffQVv/cmfolpZRz0Hbp6/jPnlx3D+8hUc7Mxx+9rryDm6SMdYaXjmvEZT1igsMkOSc2zHjgzjlLqzfFdphZLpxPlVhp9xzs5UzbvhOapi9yQxHj71WrXPutod85yNYA8+hr321otiFHPuHaAf9qoMeGNe1CRoSt5H36DkTXjWSWJBYp5hh6tCVZeoYxvLtvcbWfFhTmjbBeqnL+SjkG9ZqAL8+Og8VDbKy6SQ3edlSZR5NxxpVCFQVpdW8kknHE3Bafdu0XVldenEL1O6LjO9/K4c4Wj6T3DCwlsDVvMzxqxsBlPp8PZwH7UcoUx1ZXv5whHGny/b5r/1HEXlG13Go8ow9WMY5F/IAAEfGh9J6JpMP6unHEL6+fiVXXo6crOKx8PJQ/jdPk8jWpmGU6erlSU9lskUH3GHdO2SFbVgvcrP6l0+5GSuUA/XnEmzupaVZ0gLa/Rbfynbyyerz/t0H/pJP0Svwmh+Lf8juZ5f8oRbzhn8ER9N2ckne5dXMomXnTTi8TDxEqYfYeRVvqFdDTFnBCSXpuRKpngElyy5RSdewpd9ovM4wrp8hImW5uGxNREL6QXJroAooQWnKb6uKRrC+fMKdd2i9aZG8JZhO4XHLkWx0R4bJb4nzkaE16BaithUlHUy2gRqbO03ZPrQD7OmxQpAbKOP2O5dDxvKOG0fugFWCbWdAI52QuXCjWcxirpAxvvaq9iWENigL7IIxXCAcjDAcFBg+84ufvLcN3E7zXDmYIZTszmm6xvYPXMee2kfgwIYZ6vA5iXcfOgx1EkP5fpZlKNTSDbPYf3sQ3izKXBjbQM36x7qJ57B3vYtJL0Mk/UzOJ+NLF4jFEDSA9jA87IbLvBz1Mwee9v7VFoxbIwD2zjHZZOaK/5t4WeHi+mFBoldDlwj4Ts0TYOqKYA6R1JGYaqdnQGuY3Dq3jpaCaKaBS+xAhGnoWD02HmII4urvAZ2iwXqukISj6zWVt6SfipAKiDL8orp2MkT5FceW8bj89Yyu3i9HMFoSi8Poz+E0+Rn+aWtfASTX+Kj2+Nk93jx3A0nmq48yZF5Ep2H380uHWR6ubITp59kCSeTeNlJs0we4aQRTrK6vIJ7eZIpmEzBvUymk9xd/+j2vLKLXn7fzezSSoZkEy8Y5cjehcsPL0+0wnXNZTI8v+ili9yi8fmZOE8nGvF0TekmHk9PmNzCk58wwb1/kiUaj6Pdf56WcMqTH8LJD5ma/ide5VYyCZMML8/jBacpP2SKV37JFL/n9bC72SVDfmjZgjyEpWFkyoATYF7YWnPoDQd3aMBoDz3lsObJBCDsaCRFz7yH3k7K7kcFbIrc/A69HTYqHOwF19sLvPywRtfeDg/TjBmnxttGike02EBxis82YMURKnC9jjNTQV9uDmMPNU/DqCRrIiQ2CxAadRt1JowXcqTIOFnM0SYbTQs1Ax/W67mZrYoHqG1dcoFZlqI4+xAmVz6K+fA2ssEQp556GmsbG0ibFNNFjtf3d3G7P0K8soFTeYRonqLZfBQ//tiz6F3exuZDD+PilceBXg8vXbuGm/Mczfomzo1PY3RqgJ9dehP70wk2109jk2snZQ5w1Ms74RO2rxGqitP6nFSrwXkKhjmtQ9zwOFsTNchLhp/3D3B+lXEZOjKcemcLzVF/GEen6CdA2mejDAwIZ3ymfdvFlVRhDT3LMouftAbSNMGC+y7iGH1thIyBnSLFbr6wETw7DOq0Kc2VWS3/sFAq47QNpvAEK4+JxJvG5/kdkjLIy1kD5m/JVDkgzsoDJ3vaWQ5WcqQ3HPOA9RwZX34dX57Qd4adDQNhobH39gA7Kj/iDH4fhlrgQ5N4ftRZP8IYzx6uCkr0hmz/eNgyuqP4CHqQ3ndm5K9k0u1lCk6YZAnmTYWSpn5dvGgIfztN6KCb/9YFDev7pLMZIa7v2Nfqfxh3zHX8ljTcIZGOxa2kyLSwWt7SACH4or8WbnO48LfMqj/pjcbRgc/RtvlF8oIZOo0hnY/769NDdsW73JLVhVOeTyels+hperzcNMO8X6AMcjUbajHb4tv8avOkjASFk2ZymG8sTimT+TqItOlxwoVrwSEfWDqF/V8qX0d6Bj8Tl/6eRvJ4w6Y+xRNN4YkTnHbBZbKM+/T05ZtlPwwog/7iCfJMmu3/kv/eFK2HLbOHUAYdaX/bOXR61v0EkyfebZmyLSTiE75rkp8w/mTXtM8h7WFSBmmio0t8bLelpRVfjsw5+rbKNqwPh/EluegmLmRaNlhhhdElZNsZ4PQ+//ElM3pg60pJ2CSS1pxK5op2SCTbSU49OIJleGwJo0FcR6iSAWYPPYm9T+xieu4WhoMMK1ceQTEa4mBRYXte4Np4BZP+EJcvXcTwzCkg6WM6XMXPzlwA1jcxHq3h1QVHezX2VjYxfPgMVjbPYe3hR1HMF4if+Bg24gb9U6dRZ32UZYmkalBggbrJbNGcwSgrnoy3nX82lZ7Via2RxTacBkZZYhtqBlGMzDZshSmlOOXu/bCngPsIEm6mS4Cs12CQAStthVk3MbixMJ8BddVOEJjHbOzJH+KZfzm7SC8WJVMvtudjmb52AY4rLMoLTD2f/iFHHP/raWn3bvF7ji7eu71dPKHyDC6Pl5368VtGRxzhpOVPtN5OXro9f/Dt3n+7crsyvFt+d6VSBj9vduWexEM4K3/xSk6X3+Oph9yi68qnW/p6etEtg8lvzyt/PMzT0b7sW8YnGE01eEGPZRKWwyTDY5fBPL4b1nvRe17ZycO8QFn6CONPsGV5RTDpIFqZQYYkvt0UnTByk89/0kNmF0c3efkTr0wFSbyCS0bXLRmCSyfSE8afh0nOsvgTj0zxLvNDMuWH5IpXpujolp08/vNupZHw1qCLoCvAu2mXW4ELbt9TZIRb+yb5Zh71YJih1KMOdLYEb5EZMhsHivrkj7mtsbFWJHS02ojnYydsNPieuB3bstF92LVrojhipQCKZ+on4Yx2Zbu+gZ69Qxp681xnNjI0KDgyi4GMvcm2IQ9rzBRGZIOSknkEjdPOtq4cIysSVOhj+/RjuPZEienmTVtD7q/0bVfnfFGgqGOU2Rri0QqSYR/ZILXNeLMmx2KcIcqBQX+AKSJbEx+eO2uN+crqKayMVzGNejhz+VGkWYK0l8BmxQtqFXHLMeqmQFT3kEUA17lT6hlXtsGNu/7TmDvV2ZDXSOOScxfoc7omSaxRZxqmCRujsFeApxo47h4AGJfcxDdDYhvvasyrCMnoFKZphimjY2EDdpS8Cpej8oqjihp1yp3uzJhpGLFyFqXdYcwOVsiDIQ+ou0Y9QoPBRlGFmvEfCl6AWe448Y/yrHGRofMdy2Mtzud1XzYkSzCSd2FyE7eMzvOQliqRTrSE6edhXXl08yON6BkWfmpwJJd40dI87laBY9zQb661Uo7cxmqjEO1lCzMWlEPe43Ha9TNwBz2X6RXqBvlh2rUsR/VNkBnA9JNu5QEGjeEJsONx3go6NKSbTCJUN7XSW9rjYTqOCzxHYV9G24ox+SF96OfxeD+iuZuNccZ0VfhIK/1D2VCZYVooLUkV0ibEDfkZn29PL6s12nIhHeWX3JS2TPdAJ/+PQuHTw9uV/sqnxDG/8QsqhPJA3ZWugZZw+aNwHfknm/T1ugpGGsGDfyHd5I/wIUxBouwhno8ae8Ilt426Y7Llj0zRy1/JDX4Gv7p/PW+gU/iPU3pZxBwboQspYRLk4bTL7QPqvRHe83uZntbbjabV+5g/1qi2qU7/mV0tPXhUhgnMpozNLadQyzbjUjKnzw0cYMLZUSB6xB9bCk63swGP0PCFtLYC5AR7mNDnEYc8bCW1KVhmOWZETuNx41dl6+esBjl1n5cNJukQu+MNTEynCuPxwKa143GNM4MRVlbWsHl6A6P1MaJijnkxx+rKEL/x5S8hKiusJSMbdS9SIBuuIEYfKysbQL3Aaq/EqYfO2m52NubDlKNuoJ+FI2XhAFHPCkkc9ZFGObfdoacjHBafbG1TlFFpT8Byf2QchelyTr3HBW+wCyPPflNjLc8x3NtC7/ob2Lv+Oq5u3cTOZBdr4zVceuJjOHP5I5iPN7DXH2KaxLa7v8obDCw9GVthy04vSW2XOzsRKSdP2KGyaelQwFToffr7PNK1k87nLdq7MM8jPGGkC3nAUxwVfNHS5E9f4JMrmMJTf1XAXo8uj+jJ7XEeftyH5S7y+jgjFWXwp/VBz+n9Em0XJrhM4j2N7PQjNP7BB8GDK+jR5RVOJvFBTkh/wWUKJ9l0CyYamoKJTjBP43URHflEKxniUf0mt3hOcgu+zLyXrC6P/JJ+xAsmkzCP78pYhr8XvWSIjn7JLnneLV08THTCdWUQTxjjhHxq4EUvfuK8XI8XjWTJ7emX2QmTPjQlU7TCSy7dgolPuJCmR+VNeC+LtPwYRsFbUBsHIf+JlzjRyV/ChKepz+g66RP99y9MGxIpckmkCkmCiONPbi+0u52fNF4hBYQ84pNfBrONVF7J1h7OmBkPG0wenyK9yWaDHMcoZ8hmmgAAIABJREFUqwJxmqBclBgmQ9ukVdQLpGk4e86NX7xrvaoKGzFyTVe62Sa4NMVBPsewP8Awb5AXCzSDxA7oFwXnj2Pb8NVUpa0Xc0oZKV9A4ya4mcmqOeKsG2tUqyK3NSFGVZOkYbRblTZC51ox4yqOUvTSnm0c4wiaHRA0hVW+DN9wPMIgTZEUpR1LY4OTxD1EVWwb0+eYI04rrGY9cJ2aG9CGHFlXOaJ8hgE3tzUxpnWERZTgIOa0eoT1xQyrxQKzt67h9tW3cOr0RSTr6yjObGA6GmM772ERpUg5ki4LDG3poUSZRDjblHj49jX84H/+n7Dz539mI/TdYYZFnWMlz5GkPVz81BfQf/Y30Pw7fw931s+h5EPwZTgVgKZCnYZ8wV3wk6bBKwdTbJVMV47YwwiEaePzmfKO0kz5h27LO64x8zDRMS8qr9FOeT5/kq7rH2GUJT9lGmOnUhV/l0e05GWj6uVRB9HLbw8TLWkkXzoIJvk0maf8zlvCxEf5atQ9r/wgrXQQnqY+0tEt/2UKT1P0kik5xBHGsHX9EI60xHk/PD3tkuv9Er1wpNMnnOR6HOn9R1p+pJWudItOeJkKB2kI0096iM/juzAvX3bJkT9e3kk4+cH0Z31HHuqn8MqusFGOcNKJMB8myuQnP2kXbcCEv4KJX/Q0xSMamoTLb+Flildu8YmH+tFOuMcJJlM4yvGf4KTjR9PbffjlF3Uln3CkJ4wm4R4nWskWXjzSRXC5aRLGT/rI7v2RfNHKFE/Xba+tCSiB5kv7Rzh5QrBgNAnXz/PR7nmW4bow8XBUrGqFl1bwaA0vJZE8HrMKZ2ZLpFzojSrEdWENWdk0KIoCfD6UG7Tqkg1OZEe1eAEML1fppRyJ1igWOXp9TiTHmBcTexy+rnLw3otB1EfNNen5AmkSYZilWFQLa1Q53hw0kW36KuvE2viUlw30+7YRL+VO87YzMOgnqKoFOEGfZv2wC58XvDCD5Q3iskSWDm2DHZ9g7fMih4NdbC5mWLNwNyiTPmbDs5hGDUbYx3i+wOq1PUQ7B3bWeLG3j2h2gMn2LUynB9iZTnG7SfGxv/WbePTyJbz+/I+w/+OXsLhxHfMyR5XnuFPEyDm9evY0Hv7Nv421pz+LO+kYBS+LKdkWcy44rJsnOzvY+9bXUXzr61i7fhWfevbXgc9+xjbs5T94AS9+k7i/QJpU2PjSr2O2uoldLgEkqa2v22ZFHpOzDMy0DZebcHaFsyF+YxDTWPmgmz+U77rwLv1JdMvgylOUITxN2aWP3DI9/TJ9BPP0nsfDafdu0RHm9ZMukk1TMMmQWzRduV62aMSzjFY0NEnXpaGb8K4MuT2/7MtkSI5wMsVDswvr6iMZpJVOqpS9HOG7sHu55Z/CJn1kdvkF93qJxsNE53GEiUZ24uU37eLzYRSsq6unlzwvS37LJI3He7mS7WmE75qS53UUTPLFI7hMwWUKTlMwyqUcyfI40ni47OL18mjv4uX2MsVDHOUsk0WcfsKLXvxdU3jRCy838cu+Lvzw+dRlxBJGHBnlqacVvAsTjxKSsuS55BivNadhxYc8TcRtbsYd9nmaWzvfuZ7NXg0bdK7GNqjzWdihHaeo7Ca7sD7MjVqzeY4oLlHVuTVUUcLRdGKbt9i4cLTc8E50riVnKXoZp+5r9MsKg4Qby3iB24qtUVflAtG4B/RS2yzGXd4UlPT6dqlDhRJDjqwnJTj6L9IY6TgB+kA86CNKeuCOy2LBneMRBhEw2aqQ0Z8aKJsYG70Evf07mLzwb7F44Tu4+cZVW5sff/xTyD/3JYwffwTR4gAv//EfI/nTb+LRssYiPwCKuc0w1DtbKJop8n4fi3MP4fzjj6G6+grKv/hLLJ57HrOyxvn/+Ku4+OkruP3nX8ON578NzGfYefNnePi/egK7a2PMD2r0hxmKRbh9ahBXKG6+iTf/9E/QvPYTpGdWkX7p11F+9T/DIu1h/InvYv+lVzB+6UX0f/gi9r/1Anq/cQrDjYuYcDUjKWxGI2161p6zo8Bb5hLGh+2wtykaS3FL9bs06CJSvlR+EpxmFycawUVreW9JISGdpyUd3TLFL5ounHjC9IlXdHSLlzTMcf4OBtKFjZdthW43hLUlop3NEj9pw7yZfDsypYP3V1jP327yF4oReEx/cx9hD3VzICuvpgvLpu1hsYQIF3jYhtNAbaGgfDG3IxQ5u6bXU3aZCt9JPIRzdMMR7EmfZBG/TJ7i7iR+wrsy5Ja5TK6XRzrRiMfjZV+GE68aNekjeYQzDvgJJnlyHy5NC0FTOlkd2Y7iW9hR2oWw25HVNh5U13v/6I90l0mYfl538YlOpleta6f+hzq1SJUf5sXDe0yIcxM0lM1/1F/+KE6WuQVb5r9g1EN+m048NdXGG/kV14f+UKUT9tAc0igt2jQknLK6+oj+WIMuoIW9LWymSJsAhEug7Mt4luEI8x/5GEBNlskf0hBncYEwncjt0YwgXp5iF6iwISWEx4nsQukYSV3afep2Bpuz4lGN0m49KxDXtY2mWc9GSY26qtGLM7sTnbdpJWmMfsrLWfjqWY3eILPGt59mKOcNxjxz1SQ4tZoiKng1aoNomCHnBrimAneI96MaGSos4giLmi+f5cgmJdbmBfKbe5iUEwvXasMNZj077rWajLDb8Da4DJtJhM29PeQ/fB6T73wDt7/7bRRXryJZ5Di7vYX19THOnslQJQ1+tL2Lxe4+tvf3MSr2EG1vId6f48xoiNm5DTTnzgCPXkFSlph/76+x/qPvo3f9OpqN07i0eRa9s5eQ9Hl3fIPp3j6qGzdRzA7s2tis18N0UqLPbe52EQyvb62w2NqyDYSsIPaqCvPeANNsgPGpM4gHQ6Sc+pvMUO3t2o12TE8e47MjhNwgZ8cAIlRx2OrOmRXGF4/G8SIffj6TervynDcDR/hLuD7PR5hwMkUnt8wun+i8jC6N3JLhed6p3cuQfZn8Lky0MumvaFSZSxfB5abp+Tz8bnbySBbtkiGzK9fDl8nt4rtuyaOfHke7ftKHtJ7O0y/zW7JPwnXhXp789DDZhevyd92iv194l853WmhXo+rlejv55abJK7i7n/CCd91ehg+n6Lom6X2aeH7haPIjL3+SK1kt+m0GwyxamV6O+D3O271A7y/hXdnkkzyZPLrq5clOU3bvh3STyUGoZJ1Ed79w0tlra/T4qErssLc9IOIVYPZCDj/X6/E9IKPXCKSNCPVQREd5pOsG3Day2ZWtEeqSN5rUtmnNbmRjI0M/m3CHNTNkxitPuVlt0AePUZX0oNfYenBS8YrUDEmU2tR3NCwNnlZ9lLMKWdZHP7NJdyRFg3Gdcq8YDpIFSuQYZkNkeYVxVGB8/RbOzvcRpzFurW2gSfsYIkF/ZxdrdzidXWB67mHE6xvIygmy61ex+7W/wPytq9iKSrsre2U+RbFYYPXhx/CRf/ffR3HxChb9EU5Pc8yf+zpu/9H/gmrrTZRnNnHm2c+h99pN7Pz4RSy2rqP88fM49w/+AI9+6cs4eOrTOFsWSL7/bbz2//4xposJPvL5TyH+rd9F9eRT6J8+Y0sN1/7x/4jkxR/gdJ2in57B/refR/Hiy7jz059hP+ZI/gq2sg2cTVeRpgOU0xwrvZ7FZ55XmNu12z1klx5B/sqr6O3PsbY3wXj7Fk6vrQPzHIO9qZ3Rb0Y9zEcp6qRCyct1SiDjGjliOwrIzdOcea+jCv24QVLnKCPiQ35S7/YwbzkLcUbnC7t1CFt4S2tZo83Pll85QnSV2KHINt8aDbMTERoBt3nS8mdLR7SdIjgUEHhMJ8ly4WjFHSusEmV+qsC3PXSJJU4fK5Rln6exTrGVo/aEhhv1hnPybdiWCKLufrnDk8gPXzY9THaZVoe0lTHliE94D6NdcO4/4SiKcUMes7cj/UO76F3aW1q1aWL1igloR2uqs9r84cMlvTzsbfY2H0juYYoonaVHS6d8IzkWF21eCHqyY+tGkmYXrJUuWa2QQxmCOz/lj10KxTnFdiQa8mcoDyFtw6BJ9DIV99Sp3V4u1NtMxdchj6Mg7DBulEYOb/IJt3x2hDBZisvWFPZQnvBCtHLM6Xna8mPx1cbRMl2dmMO8R5jS2OytH9oULZzXn7Npkq/yRbePJ9m9n7KLVzxMM/pj7lAFBVIfRjEfK9shpuSX5C4doYuIcnyl4uHeLmFS8sj/oJXwgntTcoyXeZx6toozoNzIlnCdOmlsHXvUy2wKnI06lSdNr2dL6nYEwkZ+PEKGqU23Fb0ByipBXEVYHw4xju4gK3l0rETU72NezpDx6rL5NordHUxvbSNfzLB5dgOr589hnq1ZZ2ClnuNr//h/wPgHL2Aw6qP35d/GE1/521gdjPD8n/wRtv70jxGNV3D+v/gvcfFLX8G0KLB77RpuPPdNPALgc089gc3xCNM723j+W9/EtebrGORzzP+9f4CNpz6G/s5t/Ohf/n9InvsmfvN3/xbw+38XOH0WeOMOvvXf/SNs/fiHuLZ9C68M1/Dw7/8HOPfJZ7GSFxitDvDj555DdP0WplkP5eOPofe5X8e8N8TBnZu4M5nhbF3aQyrlbAcHb11Fce48zj3xOJ559ouIzzyE6vxDeI2PWbCDEAOz6dT2H1R1gbxMsXn+Mh79g/8QL80meO0v/hyLv/orzJDg8kc+ip2v/Stc293BmUsXkT71JC584XO4sbmB+aKyY3U8lWKX47YZNEwD8lUgrlRUttzQ2Ma4w6J8mD18fqLdu0VEWPfzMOYv7/a0ynsyRefNZfzCS5bckiP4MlO0Mknj7eIRzPsv+YLJFI/Mk+BepmhPMuWXx0su5Xi8twsn0/Mvs5OuS0u3/7xbdvrp/RW98HQvoxF+Ge8yGaIXTqbgMgWnKZj3gzDBSSOch92PDPF5WtbRkiOTdLTLLT89v2i8rGX2rgzSCOZleJj3RzKFp1t4DxOdl098l9a7vd3zCS7Ty76bnfTSyfMKJl66+eOSThenkb1kdfGSKzxlCka76E/CS4dl5rEG3RN0hclDeSbaLpx4wjxcdvEsM41PXbqWgLAqL6x3y1fN2Jvs9zO7sSyq+KoQjz3ZrK3dktaLSoyLAsODbWzMdtAkEW6unkc+2ERZ1djY2sH0z/4P7N98HZPVs3jk1z6P02fP47m//BrKa69jkC9QFzX6ixLT/X1UpzdR/tpn8Pizn8MqHyf5ybcx+u5zWBsNEZ/ewLnHH0W2sYaLr/8Y/Zf+GvnKGpI3XkV/8QWU2RgrFy9j4+/+Fi5OJlhtBsBkjtV0gEdGY+y99Tryf/0N9H/tkxidOYP01lsYHWwjygvMXruOrb/6Nibra0jmc9xZGyOJL2DeH6HYm6Je1DiYViiqBsnKKQzPPYz+y2/g5mtvIL19E/0yx6IZYbsaYPSJzyHf3sKdl17Ear6Ph595BPFnv8AzbqH3dG0bb7z0fRSfvAI0Y5RljN5gaOmXJgM0dYyD4Qayj38S0d/7PTT7t7E9m2HywndRXr+B3etXgaefRPyJZ4Bf+6xdZzsLN7qjmNV2Dp4jc97rrpt3ma5pEk4qsMfb/ZhfSMNPpvIQTeGJk1syRE+3p5PbyxSMdF245EiGEbR/5K+HnWQPHZijkbb3i3JsT4gLr/CUR7xdbtTGBbU81Ic8dN8lDrysZfp5vA/vMlrB5L+nF4w0kimYTPF7kzjRU57sovG83k78MnrC9GO8S16XV/KDnPDyl2glm6bnoz1UQYx1dTgsRUyc55cMr6PHe7sxt3+WwSnDf12Z5PEw0hLGnx+MeRn3a5cMmvq8PoLT9Dp04eJdbh51RogXr/fnaI5JcSF96D55j8Ry/wJU8uUfocwzhHdxXbfkkpclW1oJbm5XdslPWmltdG35ZfkWnnD5RTt5PE7yhZPb85zYoItYpgJOZv0IYyTw80Lp7tLLLXkytYLDSOD0g+16djHEIxlRVaIsuEO95IZ2m3LnUizt1lgsSp6ox0qWYfbay3jpa/8Cq6/8EP2VEca//fs49eln7X3y0c1t/Oyf/t84eO0lJJ/5Is5/5rPo9yNsvfE6nhwm+MjlKxj2R4jeuoaf/O9fx63FApP5FJ/6wqeQ9BqcGyZ4OCkwPsix9ZMXcbDxV0ibyqa0Lx/sYz+KMd3ewqApbTc7d8ffvnYVxRtXMbs+QW9RhJ3rdYOzaPDW668hvnUTp9IISZbYTn1Upb1eNh6sonfxYTRZgi8/9VGMFjNUgwHeWtlEk/WxXzXIBiPsJQOsXn4U8fgF7O3sYqPI7f52vqg2H4zx6N//KraLGcpigdv7+7j96suIqwr7fE99kWN+9Rre7PXxG3/4VfSyIRbce1DXKJsKvYSnBGosen3cXFnD6d/+HYzGGVYmMyTZCNO8QpM+i/jUKRTnLyF9+FHcbDIwObgxkMfpWBdYtcc0NUcT3pDnZi+OLNrKgvlHeUQm84h6u7Qrrynv0BQtzW4eJN7nVc8nWi/zJBmer+vnvSpNyvRyaddHHdjR4cdmhWWBFYRM6wQ5N+GMRuHNbOOtWxlRZtcv+etx0l/x4XFeb8/r7d4PwaWL3N6UTPFxRs7uerB44Hok65c2jmja9ZmWg8KNgu0RxyOS0LHh9cYWhva4q+TbA0VtnAU96MfRVb1qL3n1cZgdDHdX0G63Sh6ukfL5TGZm+qM0pOnyrbYoslLij2nAf5Y3yce6S8sLtR2PVYeM1yizfDBN6bd5wT1C0FFbNnyhAeHLYZSpOzL4dCpnLO11vZhH2ErwMRa+msa0sP1G7bQ3eRlP/FGG4klppPxnsqmvhaHtkLeRRRjzpudX/pFJed4fyZcp/0Uvt/Dip/70R3TCS2/B5Rb+JLjw3vR+e79k97K9XMJ5vbiHSS5x4pMpnOhV9j0taXydJ17xEC8YTZVfybYGncRdoRKgwuk98fS0S6g8Ei+nI4QTv2ikgGjtKJplgpCD7GxywxtMmZjczBZh52AfG70B0kGKxqY62KHgAyIxeGwcZYNVNoivvYTy23+JbNhH/5ErWHviMUxWc8TzWzi1fwf9/R3kSYJ4bR27wzEGH/koxqMexqdPoUfPEt5wNsMqz04P11DEGdJeBKyvAP0hkv19rN7cQvKDF7GYT5G+fhO9gwZxP0Y9nyMrZ1hJC+xc/Qmib38DB6+8guzi46h7qyiyEYar64hupujF4Q71hre2rW5glvUxilM7i947dwbp0x9DubKGg719ZGWJRT63e9rrXmJnvw/yClE/Q7k2svXyel6imMywwjfHmwIHaYLNpz+Jg1dfxu71N5DeeBPY3kWz92MU8QCVrWmXyE6fRxWNUVZZaGA4gu6nyPM5sqiHWZ7bEbTtlU2Mf/v3MCk5Fd+zo4BxUiDOuKwxQNH0wAN6Tc377/kedYOaD9fwLn1OsPAG2rbjxporsXucw41yqkC4XuXPbiv/MZ/wRzrLQ7wUz041hN4fcSflLcrofifRdumUP7twuoXr+u3dopF/HkcZVj7YaHGmwm7G43O1bAiY6fk/XG5U8TVCwkMbYnhr3F2FR9neP/qp8uf193SiJ570+sktPs8jmEyFje4uHd3Cd3EMj500YePERra9/99mcjj1FlU8XBoufLIbEIOOXLu0HMayyseYQpfR6oqaeZ/xGPOK5xpxzVcYCLObo6zrxLV5vqZoerWNZEa/+PhQlNlrDaxO7J7/iMdhExRWppg3qRc357bLfGHhz25dpDyWKTbivL0yPJXRjjxiXq3ETbxZuNOCLxlGfMuQbX+MrAodhpw3T3KkYikcHoBiBcgXDO1Fbj6CFPFYKTedsoPAOrBErwr+2duS9DtmeOZ2K6RFiMUT81uIn8guywjvfx/2MXmveTvqLFkHspPU7kHhspilFzs01pAxjsNbGd30ZTrzE9znE+VH4vjj5uVAbz0aq+sDH/MNZQR8EHmUP494gl++fZG/Pr8Jpjwq0+oT5h+Kkd5BpN1xoroj6BrKpIWHaWKdOabUUVjpZwhJmD07VvNIfhshRst4aP2mH6ED2HIxoTs88tvC0+JacWYcvrYWIuhIMREJTrfsMpfREOYjVzSKUCWo4IxQ9kbZy7TPCsRRl5r07H1XfBq0LLAoCjQDbqTSF2YJOBW/4Aat1TV88Xd+B7vXXsObP/weiue/jXJ9BZe/+Fu48crLyG/fwvr6JnbPX8DBaIRJf4Arn/8Cbn/3O3j9W89hcfsOLu5sY6OY41MffRr1Jz6BYZyBe9tXzl5COtpAFU1wsLWFanwdw4sXMB+NMF5ZsfiZbt9CfbCDO/MZbv/0Jyhe+RkuFSUe//QngTMXeZE5Jj/5Mbav/cwuWBlWLJwZypVN9D/6CRz84Ht44fYNTL7zb9Db30W9tomXX3sDdV4gXltF/9HLuLh5Dr11ZpsY5foGDs6eQ/HoFcxmM2Tr57GIOWWeYVY1uBb30f/8l/HRRx7B4M5NLG5tIZ/MkQ1WMFhfQbo+xJ2VdUyyNUyn4ZgHz6JH7doQb87j0bp5zriPcScdIerH6K+uIM/DscCoipDGAxQz7qBjRRpGXXbzXltp8REEZlxWBszy3ODIxp2jDuanw3zRmYIXXPmHtMfyH6Oh/QSXKXjXFJ4yZSeNt4uHsC7cu5fhvSxPu0ymFWYieFseTT4mYQU7UFucEcM3BVhxtKNDBZuNG8OxLCyMu65+Ph7pg3d3abv4oNHRX/Kq80Uo+SVPvNLBw48kkIkP3oT3BazyZMfFHkHibQ+8UpmjTIaWx0XbWR2mCfdmlCEWmM8YOWH029YjbT1kdyBYfW1bakPlSW+NlRVnuGuSToWfG2jZ0LBjQDg7pHYjHluYtpK1zmnCuil89LvmXRmkp1RDcBROPKEqFS0Drz7mSJfPcZo+4SQPlxHNLz6eRGartEOeYKeO3qtzQpRtzLKRPF9OjEInmQL5taeFrNG08seSFzRkmBgce7eiJef7FOxAtqxGSz9YZq3jYXEWZhBIaTmyLb+tiLeVFcGDTCkWoIxvfswbinvZRa/yHziO0khumcpflCMe2tUgS77oZRLuv5PcJ8Kd/neT43HezmNz0kBh8Hjau34LZvRtmogmVTsqIW21IudhhAhARpsYMi2YEJYbW7Sk0wzvhku+EsrHX1Co7R0d1mytqLbiYuZmpVE1uW1A4KjfpFtPkv0ZXl9eIV5kWEQxdjdO48KX/w7ON3288Y/+W+x+/et4eDFHsn4O87/+HhZlgouf/Tyqz34BN1fXsYgynH/0Ucxf+h4W+RS9LMMo66NZFLj10k9x8PV/hSsXLyL+yONYv/QE+qcv4uDNm5itjfHxr/594EtfxOzP/xz5//NPsffWm9i7eRXDJg8VXTZCf/0M8tdfw+IHL2AS/QBvTQvkxdweJlmcOouyTHB1N0e6eR4PffU/wt4wwxtf/zPc+Mn3kP70+/bCSbOyjsHjz2D94Yew+enPoHf+IRxUNeIkwU7Sx9rf+T2sf+U3MZ/nmKycwbVqZJvZOI0/5Q7zC1eQXnwSBaufcmG93jyJkds8XYUyHWJnEaPMGx6zR8LuS1HbdBILBI+aZUkfTcznYmuUeYl0XiAuuRY+QFGWqHtMF07zcSQRLpQJ61vhWVUeJwx37jN9WR3w8p95W9G5hkXJ32YUy2+HQwhWiyH7M7tY/mnzSctmRsgVDqISc1g4QgNIUd387rjMqoJCh9fF/G6JvX0Zv8d7eUZr92sfcRHPoJMn8AXlxafyI3yU8Gm9EA75c0h7VFUceWAlhiyhEtUISHEm3iMGdXrast1WYIZng2LneJV+odyHJq2VcFiORXMkmSHjEVJr1GM+r8tpY950GO6YSBve2tgLI2bzvj3Ly+lxTl2n7RIdR5N8gImpyWGrXbcc3lW0I5EJG6+2G2kNvyrJJIx0qUccGtak5qwZRaU2mi34TqG9E8G9PHbFlY2WLRpt1B/ixXY/W27iXYiwY5xNk6POkvaBorC6yQ5yxeeFScVRN/XiTYo2U8AxfWhy+aZj0Ck0/Jy+4B0dJRt6LlfxumqmrzX6NUrOHNiwgz0JwjMg6qFqpuZmp4mlx+pu6zCys8cxP19YIE9otJkW/HjbJMVwxoF2Ps7E/FXzFUbLoHzlglZ24kMckC/cF9+mcVvulGeDKdq27Wjz4VGeCXiVA3qifE2pPn8STvfb8UEG8zTDe8jT6nOMvpV5SNOqfkSj/B8Qh3D5TQVZj3T0CLqGqGpFnmAoPo5o6Yf0Mf+c+7gQ8raBahHH7nL3xBIo0+NkJ+4kvHDsLUnBw8jwlYKE3cWkDP1IZvnJmgW+z83GgQ1+aTQHUYpXZjM8/tTHUD7yOM7u30T94g+Bf/ZPcPDjl4E4w/CJj2Dl6Wewxac+ZxNMrt3Co3GNTzx2BevjVeD6Tdz6xtdw+/Zt3Hn9Zxi98TrSi5eQnnoI+epp7A5WsVhbw/TMacSPPIIbT3wEwyuPY6ducDBcwUEToXf6Ai585ovAjS3c/PrX8I2dbQxObWL40afw+NNPY7q3g+3eGPlHPo15fw0HFbC6fgqrX/ldPPPEY/jE7beQzQ/CE2Zr65ieeQSLc5dQX7iMA77mdlCi108QZSvYS0bY3+D96SzTGfiSasbCWvEyugbzKMVOEy7ASQcDJD02pyXqRWEvtMVljCblUTXu2gy375VlqOKztIecswO8uKeorDLpJX27bY6PuZR8xSbJkEclol5i0+12tJWNsJ0/Z6YLa6OsmhpWDO30MnuTri5YmgOUZ5TPZKoBEpPgcotP7i6ebuVL0cjs8gpOU3weJvsy3DJ/RS//5d9JtIJ35cu9DC+YZMtPwekmTqMZ4WWKz9ML503SiZZw0p/EswzOESk7jWxw2UCx08gmmQ0dR+hlxSlJln9r/tFUBbg8Z6Nm3kRoU/Ox3UdhI3SO0Jj1Qo/PKgtrrsJQ2WoNXiPNyw+sHuEozjqHt3pAAAAgAElEQVQS9JMj3jD2DGvarKn58FNY/7aq1zqXoRvIp5nZQLOhpd6hcQ04ygmZO0y1h8WmMMPS8FlmloN21M4yQB1tJG3TuGE6nUGgHsQzv1v82YDKYtqeQ6afjP+Kjy/ZdDhjz22N4mxD24CHdLPYMFkc6bfzA9apIt6em6Yu1MiKbnhm2uYiuCxhjRcb+dBQWjFvW2zlA5o+rWnnT3ifTwQT3vMFfUOekr1renrKkjzRCS+TcNlJS7vc4vHm3XDySzJoSgfxyRStZHfh0kV47xatcN7s4lzKe7KjXpEYZIpKHgruFRbMN+aeT3aapGFRbTuGVsgIlwzRko4j9VD4A5R3q8c9PjkSqvf5fIqRvfpV48bmGj7xn/8naP7XXWx/41+i/uf/BMM6wmz1DOr1TWBjDQ1ynJ1t44f/5/+GSz97GRk33/FY3N4eDrauo84y9E+PMb54DrO1TcTnC1SXrqC8et2OlE0HpzDPNhF/7PMYVQOcv7OF9Nwp3Fy9iGJ0DvWjGxj/4Wms/OZvItq/hvHmOqKNs5icuYTZtEKaDLFIhygGI9RNiW36f+4RjM5dRq/moyl8Da2yNeuyP8YCfUxKGwcjHg6w4E12FRvVQGvTtiWvbq1t/Sev5sh6LLJhFMfyWReVjaj50CoxvSpFWVSIho09BsPnX22UHfE+fIBn0XmrG+tDDiZj3p8f1ah6wJxPrmTAcJXra5nh890GMR9l4YCgie2iHbsZDjx+GEZSMa+v5619nOCLOQJieoc0lWl5oK3cmBd8w8O8xjo5MAXGbn7x+dFkOcHCdXlIR5xIzR8OG91n+FYvgsObx1bVG1WozgMD7ZRFM8g90pVuqzAtDoIfBmv9Ung9jCjpLFN4uVt2MwjjjzT8yS0aweSmKXmCSQ+5xePpun57f1heu3jKCrDwMiD9iPiuIWdxwA2lVTsVHKNAbukcXgdkU8UNbZVNVde2vh0aF2vY2NrYLHUYwfLSKe7h4Dy7bQZjg22XU4W8Y+QcvSv/WTKGkwecpWKdlKVhA1jV2EXF9qZEysaMsm12JbwiaFPYlMPLrFgfxe2G0LjkHJnpEMSzg1Lb5lPqnHEGki8W2gwD18/D3pCGHWSmX8VGl50KVtXh6WcGqbICGWNgU+m8MYNLBBWSOmyeq1Pe0MgZAN7QyPQP6/LW0WA6szvR8Apm5sngL0fi7DxRL47EQ66mPKZYfthxYQ2UxexYMVgs+yzsIU2DX0cNuvKLx8vO8Fk5Ji/LSCf/taXlbflHec+WYyztAqX8lnyZoqdbn/KkcDKFp2nx31YGwouPeMI8jXhFQ3MZn+hoMu935Xge4TwPYYJb/dLqSJrDNXTP4O1eKcHl4TK3AiMczSPPQ8QLZ7ItMY1KYDO9HDYsTDw26LynnXetpzbaq1CVrABqOzfd54Y1bp5J+rjWzPH4x57G7OlnMH3xBxj+7KfoZWNUp85if/Mspmk/FJIqwtaNOyiuXsdeMce0KjBKEqw99hRmoxUsrjwJPHIF+Xgdu/0J6ocfw+2tHQxOncfk1CXsVCnmmxcxe6aHXlNjddTHdjLGIudNdQPsn7+CwaWHkTT7KDLY9PbtRYNqkIEvobEqz2cLu3qWlQDPkm9zqM0w9RJU9dyehU3jvjWwi5I330V2+Q3rE/7Y22cNyE09KTe/UGhW2y7XRcWpQu4A4FQgN/WEKcUKMThCTvmAzWCAOaf9Gl66M0KeN+C98rZex9EDOxfFHGu9BGvgdbMFpoMMC96S16QY7OdIqplNpB/UY1Q8V85RA0dSnETkOi+rI9a3PHpOB2cFrTKgbuFTvmLaW96w0ZCwx2k81OcVwQVT3hPcm8v8EJ+n83bxeDoPUxjI06WRHNF4vOiFk7vLI7d4FT65aXoZovfm3WiEkzzP5+0eL7t0EZ3Xw9MIT1jEo5d8jsFySJhlY9vDqVuW97A2HdbTmQ/Z+FgnwzI57dykFdaPreVh35UVrdUZoePHMWncHomxCjC0VKaGGhT6ExooNnVhdGr6W14NpzFCB63dDc/NZewgmOZho1lo+UI5pDBuqgsjYHoVNsrZBjvmDY7s2fhz+t2UIk3Y9MmoYJjY5WUnmM0lN/mxQLK8cuPfYdFoN5VRBmVzGp0bDW2znJVIjrDN+8MHrhg53AnPWQz+Cx87DWFqnSB2SlheDzdnWuMVGrDgT+iIW5+mlWAhaBsXpbdQy9wBdtT4i0b5iG7lIW/3/oh2GUw8Xq6nE146epM4/aSD5/Uwr4OX4eGe3svxunm7p/Eyl9klm/zp0RGMZaShYBFzfGpFve6QsSRQdF6SlGTW4Oc6E5bLONUWECx27EGHij+shXHuLRy9YCHOegOb9i1Z2Fs2NlAVj0/lvHyGm7dgI8p4mGASpyi+/Fvoz2eo/q8/wnS6wOgLX8Hs0adxgB7mTQ+7vXM4+9t/gPijn0S9mCCuK6QbmxiefwjpaBX9s+fw+tp52xCG0+cR/c7v4uyzz2Klt4btwRj7BVDxGNmZi+izZgJQVIVlRFZIrIKmNRvTDM38/6fuTZ8sO647sd/d71trX3rf0Y0GwAaIhQAICpRIioukGVKMGU2MZYfnw8xEjD/5g/3XOEIRCo/tGc94GUmUBO6iRIIgAWJfG713V1fX+va7X8fv5M2qrNevuhsE5LBfR3XmzeVk3psn85w8efIcnoyRQOawxWsbEMfUWnVEySePMhROCs9XZlmTKBbunKLtNM5Eq9wPAkE0XifzyNTITpiKRTzbTlHQJapdguS19HgmTpE4redBXJoGmQWk6qSOnuqEq6dwM0/gez5shwQ7gp3zLJwMgLAcmPZiBP0tTG33YTs+bjZaaIR1TA86uP3KL9HYuoVwfg61p7+E7tQSRgkXJ7JdHGaew3Psld964oRYjNODWIk5NY4Ita92t2J/gMhXmajUyw9DwhGBprFA7+KbfOoK33YLmLiq2tnNm1yXi5/GXd36bh0hRbura4XTurzivlVPJv+vCYrO1e8lE44Le5Wh+6DLyaLPySQfWAS2kmWWM+NKksB3UXNZw9npevU9ma7nKOub+bqO+Z1UG6qXrLdzJi/tqJ2EHk+zP4RL/CKj6pQl4nRTiGM9aMk3TPNRRdR85DzKcQrkFL/HSkeD22rZdXJXSgXLnfYo1yI112JyEgz2izhXiGY2RdMeGQmKzHPF1NqFC4rCMydWYnz4snOn/gjPt91cCTOF/aSVQ1J/IXjqyhg3EiR+GXfmJKRl5X649OWzcYR4jGAXdGvM+RpDduEFReXCQgijIgSe2v6FPmZkTbXeVftzeR+XY2PliKp5AvDMnGfe8jWEEbDIGVXa9czkmsp1glfl+E6iGyDvZSF1lZifbqsoxeCyIpIAriOWjaJyrUyGgr/K+Lb0Qc72KuQgbij80XOgyhhb/3fL7OKuKqnGazdf46CeCSyl04isu7RJ45cab1Hj25m7uhcqVLCIg7K+GJm7uF1NFGMOSrFqQui2OOr86Xmi6+t86aAqIf/v/qf6IAxrZdqcNwr4030SWjhBwkXYGv4uQyYjfPcOXRfUDesO8lnHx0Nd1gw1HC1SMPMY153iIs9X02b05JUoRiF7yJ8aWeHWLc+DJQfFVV/kzFfZCQ98D/EoF0Uxcu3FsIvST3D08CFYZ8/jsv99DL1pPPKtP8Kds+exBiBKLQz8Ng5/8fcQJE/BpwjPdRDBxagMkLg+RjyDLnilhhyyg+DQcbljHRUW0iRHRiKVWRjYDhIRcZGlplY8bctTOc5HllIUYsO3A2TJSLyyjUSykIh2v5hGpfi7XkORUO09E41ebl1o4c7JSwRWDpdn0oliFgrRvKeSmmJ6yBR4ZY665YAGdjw6bHEBN41I9kWEmckWuYZB4aDLHXqSY2rYRdrZAoWd1swUOo0GwO9MESN9uyNH07PQKFO88l/+A9Kf/B1OnzwD+6kv4sIXnkdzfRVv/uV/gvPRe5g5/zAOnDgLrzWPLqUIgQ/eq5fzN04M7tSF6yahU+PLRcWmQpLCZRly2YGp0d8Rae/iyy7nLOhRlZsUaDy9V57G00llmGbCMOPjefs9Ez7r8U+/g1mWX0GXMdMZv1c68/nTfTJhV1lSn9/SbJ8icF1P90mX17DMZ8Id/+lyDLVIXcPSebrOeH39rMuJ/suoh3TzNsK4j4WgIWaEb6cxUsvClN9Go1WH0/Ixsl1sWTUk/J5ynapabWm4iNrfjtIA14peQoiI/dRYJ2Hj4s8dLAkSP7zsVKkZTmmUwsecIcWgJGJkgnneTe1xIYjctSpReya3EpRcQfTn+ZnkyhnHhOSQMrBSFOAowhaOvfooateuiDiJstzp5kVP6hHYPFknXIotiDM8EpB7PkLYhXAzxibsUuxEUCTHK6D86aMFcsy8mpbZmZKMURpGGsW3F2ZKTgHEOYloDQjDzXcgISQg4RQrKR0ZJMVuU3JQFZD3HV/f+a34p8dZh1UlCfTYm2mT4uOwWGY8jRsOtsG//eDqdB0Sjtkvna5Dsy/jcHU9lpXyCm122tcwWE6XNeHdK27W1eV0Gp8nxc00lnFlYlTIzEzipe4MQ+4yd356blfcMHdeHFB1rWS3QU5yuetZTbwd9mUHkOJbKtSRVP3y0j47X3E+5MoV0lAMViLhOXOeIxff5pbsFnm+I+tU1X8SvjDZxsrf/QjJu++gce0WIhLn5aPozy2g6wewUht2XmBkcRdtI/SaYl6Wu/+0tJEULixexuRumqIwjwpjJdK+I4ZRorILx6NoK4SX0zkMLbWQjLNvJXJ+NodKaVTtIaNMd6W8qx5gUKbIfbVzpki8HvgYxgXiNMdc3UE6SnhyKEwOCZ5fJpjN+3BHHTRtG4MsR9SYwcANMPJ9xGQuMhcN3mHvbiK4cwO1a5fR7K0j7a3AHg2Q9SIM0hK3p6fw+L/4U6zNHcJobQODH/4tRh+8izhNcPyrX4H74hexQuYo4vd2kNsBbLdAbZBienMd7uW3sdhfhzs9hakD88Cwh6W1y3A3VtHaOIBiZR32wQxu2JJreT4Vb0q6nynlG/CjkK9IixIBrcVxpEXTefecXOMfEUO0hw38lDSDyHB3M/7TSM65pgmYLlPNP80n7pzhSf7YoiDzobqHy3wydRpPmVd1SxhSla40lHUblCrI8idwFc7r/0UxkDDHFindX/0Ouj3dfzOU/hmSC02UdusoMbKaf6pviphUDbNfxLPKZjzbZl3z+W6Y8iWqxUWpdRGGMLzVWKhvw0V9l1Hni6rsaiFknWqX2XIdLNse8vfeh/PmazKX2uceRV5rwL59C8VoKNriC089CzzxLG77LqjQSVmy7dfEhwLnJ3dL9LPAdNIl8d8gcnEeXY3gO654OiSR5PyL45i8txJt57m4U+Z42FSWtelyuTpH5lGWXSLlbRkST99FlKdyVJXRFoRdIqZEgYTfobXFVHbwPNdOHdUvXxiJEmk5ElE8GeicCn6eJfoktlPHaBTDdwpYTomEDqhsXxhdudLLNSNLRQrI23qyHqGAR0JbFIi53Hg0wlXIs+wcCYe2LgIXUZrLe1Je4GQOrLSA7bkY2bnc33dLF07KfmfyjqJhI5JDund2kKQjuL4nDAPHjY6fZIdvk/HfnYOivMhnnVbNKcHVKo395bPCJIUHjO/izV4CresKvmi4msDlZEf0rNqFJcB1+k6dXaK/g9eyw1f9J/xJfWD6pJ+Ul42KwnWZA3pR4DzScams3le/t4an2+TzpLnPfHM+jj/rPA3PNYGYjekXm5Svy+ky5jMBjz/rxsZDXW48fb9ndp7cLDWu+bFS7lhpMc0NID5cmJaXaLo26raF1956C5333sNCVmL26S9g+ZkXMJyexmaUIC9oLMZFnJKA50grbdA4z+SqmLTBzbZWMilSJbpOeIXLRUbtby7YGc2bEqmVJbuSBmhEDY0+z9VZmR94KDjjsgyhY8MPfBReibRI4YhL1wRWw0PZT+Bsd9WVl3pddiELno/+Rxex8t6vMLjyIaxoBCuswVo+igNPP4vayTNYLakNTPevFga3rmLz5Z+i/eqv0Ll9BZ1oDVYUoTko0HN9rB9dQv0PvobmkaNIeD5/+yZGr/4KeTzE1LnjmMPTcGsNxdjZNjbTHDYlDXmJZXpVGw7RvHwRm/gxPrp8GVNZH+7KVSzkKYpuF6PV28g7PeReHRkZnoxEgyJzjiqZBC5wagJyQZCvtQfxdyelwi+FDZ8EV/QkYTjptx8sM13Hif86bsLSsCflmeV0nOV1HabpejrU5cxnxvX80/lmXROemW/GP0kZXdYMzQVDpz8IfJbV5c13MusyTp2Y0HdwYGYKt9dXkb/8E7iej+bxU1g6cxbR6nWsvPMbxKtrGAyHcB4+i6JZg0ct9cxGmmbwHEdcHzuubK5FjI6sUrgKXNkgc35w89IIAqR5hggFGnUPIQ0zxRl43GWHDmLq4OQ5AqdEu+bBc0pEUYQ0GcpxlGu5yOIIc/VQjqvskHOczGko60Ga5uLJMPBsjEYD2AGtQPLmSSLWLkdWqqRUKNCku+SAd/BdJKmNsMbrpiPE8Qi1Wij6LjUeIw5Hsu55ni/XTptBoIxYcfJElL7laND9c2DL0Rz3FjE3H2yjXkeaxZgKlKRmMKTkkM6mAlhFjkbdluOw4YjSSVuUZnmQNd+siZLscETrnLkwKMRF/iNjBLlMSKVGjuKuYhfHXI+3Hn8TF/T46zyW1XGdp+vz2cwbL8u8cfzcr66GzToajg7NNsxyk9J1/njIsiZsHdf90bD0fNbP3DDruNkfXW+8nfs933VtbRyQ7gA/nM5jB/SfmaYb0x1kXfOD63wzVNqXu1ruPOfiOixGFbjwGR6n2Jbuj0iOeAbGtMpIPjlJKpHwPnXpNOEuHcUozrHlBvA+9wT8x5/Ceq7EvlQAi6NUce08kyks6rXCo/1yIhKVzLIcvqeuxrBdx7eRhTlinoU5dZYSz24ed++WL8htexbobdXNbQTcPaXkyIdIElqnzdEqRnCSgRLvO+SjXdWOXapd9M0OSr8O69BhtKdbmF67jezNV4Cf/xjlxx+I8l8/SdA6chRzNRdps4bW/EFsOTXZUaS92yhWPoD38WvwttcRLi8g96dRK2IMRxEwGCAUK1MZUt9GY7qNrmvD6w7hr96E+8HbmJ6bQZnZKGotFI0pBGEdjuMhCKbglAFagz6iK1eRra8jqjkIef0NlhiaQbeDJjL0qAAoHvF4F7YS2UnI76/0dSXC5aDickUpiZO0osNk2viFNI6ZePNp4ho/HwSGLqv7wFCnMTSfJ8HT+Syr62lYLK/TdGjCmJSm65gwdJ39yut8M9T1WUfX06FZbr84y5owWO6T1udEJ95QOhTXLQy9CLWkA9tuI5qZh3v6NJzVK2hebKJ26X1kl95DUEawvBxJP0FQugioCJQnqPV6CGmVkASZZ9AIZAfK65n9UR+1Ro3KLQjyLdRtGy0/4B4ZzvYIth+gAx/9SnrU8EO0ybhvbcAvuggA9Btz6BMf0xG8NMaUl3KhQZr0xacE0hKeFSCFDz8IgVGGJulev4s0T5TFxKABN2wgynjmXyCky+XtDty8RIgmUreOgeMLPGvQRytwEJZAg7dzvJrs2nle7UZdhJHSgh9lNkLXhT8aio8LMtGx6yNzqFtvoxz2MGMVmEtydIdDpEEbqePCcTLU8hTB9kDO00sa5hKDOg54bygcrsrNdCeoY1TaiJISBaWlvP0iLHoG6vYIdz6GJJPwQKdpnNH4Yj6PgZFHrru6DEP+aVgMzbhZX6frumaejusy+lmHZrqOj8O5XzphsYxZT9dhqOO6TV1eP5v5Znw838xjW64WqesMhmYnNEHWabqcCdhMM+PjndR1dDheVqfrkG0Kca12WnzmVTW98WJ9apLm9NPJs2yeDdlAkudy3vbw73wdjXgEy/EwatbRmZmTyRT6Cg7nm11GcjY+zApxTALbFwM2nA61wIYXDdCwc7jFEO6I3LUHqqqNeHec51ueL5r2QTFCo4hQ73SB/gDpMAXiBG6vg1GWIFw+iPpMG/2Va3jrFz9D3ltHi8o5fZpXBRI3g9OeQcdqI505gEYeY6E8gvUf/g1Wf/DXmB32cWJmVozgdDbWceP9d3Gjs4V07Q6mf/+fIDvyCGy7xMx0C9ZMG8GoJ9dlnv6T/wpoTAG/eQev/fJl1B0XNp3PDIewg1AcwzSnZzC8dRVX334TK7xSMzsFd/UOoizH8he+hMYjn4M1vQi3OUP1ebHa5wUhTlx4AnYjxDsvv4xodQNlMkJy+wba3XW4C0soqajDRaWgXzWOZLVrqhQfKXqnipOcZ+pBr0KNb3ychCc6X4e6nH7W4aS6Y03tPLLseD2N/zuFjN21mXavuIY5Xobpun86ZJpOZ9qk9sfh6Gfdjoal03Wo8/XzeKjzdajz94On88fL62fW03V1mq7DkBhhOx7SIkLOWxke0PBdOZ4BTbdSslSkSO0CUS1EGrAs3SL7yCgqpri1TFFurWL08ZvAsEvrz3CDJobwRYROM8y5Z8M+ewbdjS2Ud9Yw5QfiSCkaDLB+8X0cOH4MU2fOY3phEVkYIL59B+WVa9i4fQOdeAPBTBtHzl3A3PwBbJYlBht3sP3L92FnEUZTDYxo7S2jdrmHmbkl9DfWEKyvYLbdxCgI8MGlD7HYrGPh+Gm0jj6M+UYLte1V9FZvoNPbxvbKHdRjC0fOPwH/+HlEYYBouIX1N99F/dZtHDl6HN7xhxCFNbSsHGvvvoVy/bYoxG0fPI6ZhXkMP3wbyfYWmvUGagsLSE+dQTg9h/zqNRQ3rmNzfQVJWMP0C1+B3WwhXLmB+NY1rN24hiRPsHDqOKaXD6OcP47B6h1c/dlfoRn6sB96FOGJh5DSz4Nc2Fca/byRI1bm5CrMrrjcHF895sQBHdehTtP4YdbT8fE8XUfnE9Z4GZ23X6jbZ74ZN8truGa+GTfLjsd1XQ1f90+HzDfL6PRxOPs9m3UnlRGCroGOh6xA5yg6nc8aINPGO6fzdUNmWTONcbM+n0VrlOmVaTku9FKO3KBuiwk828pzZAXJMfUyeI5HLWobkWhqOyicAt04R3PpOOLCR+FY6GVdEcvVKBLPenJOFNoWanaGQRzDDWYR+S5GGWEnoD6XVwxwwB3Bv3kN0etvYuWN11EPa2gcP4n2k89j/tRDuFbQZzowzUXl1y9j7Sd/i3zlFiL6USfnvb6JblGg9ZWvoPncc3CTGPHmBlppgsXhEFPvfYhoewNb8w2c+pf/AtGLX8NWcxbOyIF/7QZGP/ohpi5fxqmvfxXtZ54B6g0srNzE9ttvI3r/ffT6EazGHJwvz6KYW0Q4swRv+QTioI0orCN59gV4ywdFErD66qvIeI1sSMU7G44boLV4CHdqbeG2DyweQOOJZ1Gbm8X2f/z3uPzyy9h8/wM0v/YteN/8NsLlJcSNBrrDAUYPnYP3p/8tMDeH/iCD1/t7uP0u+lfewdzWCtrFeWySXNNRCwk4lYjEwpfCm9LJUYgm796JJTgjA6sQn8/3+pn5k+JmmoZjppm4PSlflzXL6TSzvJlvpptxs4yGQYI9Kd1M0zDuFWp4LMP4eH0zX8PR5XTe/erocroNHWo4JlydZkrpxuuTyUs5f0MfnpXAokOGNIefDYBrHyOKh4j/7vuIVm+h+cSTWP76H+Hi9DKiAW94+HD9Aq4T45QbIv3+B7j80t8ArRa+9IffQdqew1tvvAq8/Ramjx5EuNBCOByi9vO/x8a7HyI9dBRPPvUMPvj5r7D5/R/Afe5pPP2dPwamZ/B//W9/Dvvtt3Ho8BIeevFZvPrWG7jyN3+FR778ezj0B9+BvdhC/3/9CW5+8B78b/8xzv7+t9DrJHjt5ZfxyMEldK++C/uv/w/Rn5h+8Rs4zWupv/g5suYraP/Rd7G8sID1//xniPmOJ07gxaefwfpf/w1u/8NL8L/7r7D0O1+CP+3hV2/9At5f/wDp3By6X/0qHvvWH6HdT3D9//zfUXvvLcyfPonFf/3vUGs42Hz3DcS/+AWs9R6s46ew8N/9WyzWfdz+6V9j9e9/BrfXx9EXX0TrS89h9cZ1eD/+EfpvvIkLn38cr776Krov9TDz2BOY+u5/g/TmdZT/6T/D8m2kX9/E/NI8rNljIt3klpwSUUrq0iQVA1bVkq2H/67QHHdmEs80ozqOc8w3y5siaQ1Y1zXLabi6zIOEur4OzTqT0vbLZ1m+B/8Y1886ZD2dztD86ffXdXVZXcZM12karoap0xkKVRxvxHzWcQ1YhxqYfjaB6jo6bfyZ6ZJmvJuO8n0Z1+r41H4XcTe33jSYYttytlNQAaRy7qHhc/BZlodmllvDZmqjcKhpXcDlWnHtOoKNFTi9Dso4Q384wHZ/HWvDCPXzz6J59nOwm1Ooexba2RDxh2/h2lu/RHn1MsrtAXo3V5C7AQY3rqO4fBHe45/H3Ne/Ca9Wg/3hDdz52Y8w9dqreOb4MYRnzmKwvYXRzau4ubWJ4uYVNIbn0X7oHD4XfguLtoula9eQXb8jXDKaPg7NLeLWkSO4Y9VQ30qQbW1jge5Te128f/0GnJkZ3LFt1AZ9hIcOwOk00ZhbxHC7CzuN0fYczCQZLNERALYcByt+DW6ziem5WZTNOvxBgtHqOsphDLfeRGNpARnP8fICcyXQprLaYIhsfQNTUQTLpcGPEokbIJmex9r0IpzSRXboOE7ML6OYnce1wycwPHEL/qiLfiPEotjcdmHFlWJINbhislIdo8vOnXjA8STrxjb0xQamyX5+zKCMxicz5Niz7vhP44Se/OP5+lmX08/joYZvhiwzXm9SHybBmpQ2DsuEfz+4Zl0dZx0dH29PP+t8Her0SeF+Zcx0xnVfdboZTsrnjW+x98/FME3glRYCx4eVpXIbJB/2YNEanOWi2x/BHkTVvdfLnj8AACAASURBVHUbeU6DM/ShXCKwS7S66xhs3REx8RGrwNCzsJKlqI/6mMli5LUa+nmG9qiHetJH6rs4OtXE7LlzePeN15B+9BGsX/4c9aNH0Pr4fUxt38HJk4fQOnAQ6zdvoffjn2L++BVsd7bQtC20e5tIN1bhU6JAc9GzUzj/+acxP+PDjjto0a1wUaK5OItzi4cxunYVly9exJ0fvIQDzz+DYnsL0eYm2gcP4aznYjEeon/5MrzeGoK4j8KOcXRqGo1BF7NZjOzqx5hfW0V5p4MD3T4OUgJH6R/vpnseWo6L4+0Z1G5tYZ0E+9YtWq/FYmcbYTxC2u3gaBYD+QCX3n8DwSs/w+H1TRx9/DH0pqfRW9tAyGMLu0B9pokjjzyKtu+iu3wcnt+Q83+K22k4R5nf9kVSQiZ9/GeONfM0HjBu4uZ4OROOztN1NW6Z8HQZXU+X1c8MzXpmui6rQzPPrKfzx+GY6Vxj9NGAmc74fvXG29P1mG7GWV/DMdPNuAlLbXOrlEmFCNDslAaugZh1zHLj+bpjOp0hifekOnvLKGpAYsCzWBLtLMuQZVTUYB5FPwqpAmpcxuoKFM/FqKVKcW7LtuUM6fbf/R2il76Hhe6G8hQ26KFNz2GWC+8bORrNGVjn66K92bz4IZLvfw/48feQlRnCP/wOTn/9m6j3YwzfeQcbv/wRepffxcIzFxA0j6Mc9DG6eQNBdwCvOQ8ceRjh9Dait99A0MkwXLuFdDREdOAQyiPnMExcdMP3UDv1KkbXLyEtAsR9C8nARkyD/XYTfnMaI94tDV3ZNbuHDqO+MI1OlqD1wrNwBgmcIsQobMJq1lCuXsPoZ9+H9bMfwt66A2tuTqxF0WAE7/G6DhXX1tG79BGihx9B2G4hbQBFrYSfJdh85RWMrl5CEnjo3r6F2QuPwP69ryO/8Ayi9jySqETy/FfRorbBI4/hRm0KmVvH3Df/EO0vPgMrHSAPA2wcPSE6cHI7QAQtPCRXRDeniK604FL/QSQzZN64W6dGOE1pKg5X44DGrx1ifzft3pkA4zim62pYv22ocX4Sc6CuKBHyhI49UIN3L4jme3ySd/gkZSd17betr7+PCVOnmd9Mw98JhaFTyqKeeB4E8oQy8xpGB5Yx84VnkU9Nofbmm0hefV120s1nv4zp6XmMeKOEkh+eB9sUw7twHWBQZmIkKbNc5NwEhDZil6flHhC0MHIzRE0L8cFpbJ84gKLhAv1NWBc/Rv76W/DSBDPRELVaE1Z7Fkl7Ef7cQdS5Obi5juj6bcwfXFLzilrqvPrmOOjYdQSHTyAtNlG4NERjo6w1sDk3j5nHHkXx058Ab7yJ/IN3EH7xWYTf/Zc4MIoQ3l7D+z99A1O3upiiIapBF3mRovCb8JZPYuGpL8JbuYXGSgf2Wx9hkBSo1xuw29PI2tMoeLzgttGdPojDnwsw157G2sWPkXx0EVavD9+poXnoKLaGkay3zTyFu7oK++PLoGOo7tYQ9QMnEJc1JIeOY6seYHDgDIp/++/QKzzYswex6YUYkjkXB0GVjwckooxc6IlpDv4YUTKz9NjrtPFnpj9o2v1ox36wzLb3gzHeh/FnE4ZuR89bDXO/Orqurmc+m3Gzvhk3y+i2dNoegq4Tx0MNTIfM14DMtPF65vOkciKKFQtHAlGKs5y5Q1eKUjR04CLjTsy2RJuUV+VoVEYrTVF5Lq98pfPWCc2ikpDx2Me1UrTSGLevXIb37ttY8CxsNULQhIV/5zaC1izQ66Hs98CbankSIbh5HVOXLqN2ZxWjWg3+zBxaJ04gurUGd24aWTxCvLGKfDgUBqOst1BbPozarTu4s7aF4YcfI3AtJFGKuMiQ9zsokyE6Vol1P0C/9OBPzSFyPUTUGnV4FSeHW4YoeAee32VuAfHyAjavf4CHwjrmGw0sLCwiaTfRGQxQzLoY9XlNrib3RbdXb2Hjw/eQXrsEnnH3FhYxG9RRb0yjE9Sx7oVyba5vO6JL4PIKXL2B7cUFeMdOwY4jMT4xzEr0Fw5g7twF+OcvoDx6Gt3CgVOfhvX0C6IVmy0tYiOcQloGqD90AUUxkDP8duijOyiQJmS+uElRhjn0dSmSL17l4lBybL3K4QuV4Lk2yFWPCgc0jpl4NB4nvuhyk3BsvPxv80z4GrYOmabSd+fCJNhm/3Q/Wc6Ew7hZTsOZlKbzJoUmfJ2v2+HzpHxdbr/w09Y34Zrta7hkzqlt7fvqimiRlfAbTSRT0ygOH0YjtVBs9BD9wy+xefUqQhptoo6l7AYgimI0kkI9GirEEc9cP0BsOaK74mYRpsMQQ7ocohIYFwffRc9K0KexGrdEErhy992KeW6fwk2p2V0IHF4fTYoSITcI0QijXh8oF1FmudqhiuVDS2xW9EdDHG0GcrXWtnzEVCaj8Snak6CdCNtCSGuMeYyjJy7g9voW/K0RBhubqA1G4uq04fiowUG3KLFdAofPP4woSVDb6sG9dB3h0jJqtRp18NQ12oz6dwXWSwv96SnMnjiKzvXLsG/dwjRNXAd1JH4NKe09uJVZ2yRFI03hpQW6SSKbDLfZRnHoIDpFgVGaYXppGYFdQ68I0B8p88+8qlLw6lwjRJrz2l2+g8d6PPfDM469WUaXY5pON/FD482kerouQ11Xlx8Pdf44bJ0+Xn782Wxf19GwdMh0Hdch4Zjxcbj62ayr03T4oPV1eYZ3abmbmYybDY43IM8TxJ3jMO71LJeYqmuLXNCLXCldkKcmwadlI4fEmsZWaPygUUNvu4fQdRDU6sgpYpc7fCQJJBWWaGRmtEImf5TMJahzd5oNkLkW7DOnMP3ii5idncXaf/hfsPnxFYTDLbjdddBNacP2sH3xYzgrt+AlvK9p4fYrb+DqyjYGWYKstw3rxClsuB5a2yMEnRj+4RM4/c//OWrIcfuVXyMpbNTCBmpeHanXwnDYB6IB/KwQn+m8ZteYqiNresjdHG6eore5LrtUuAE6RY7ZxUX0HzqL0bXLuP362yhXNlDOtpE1AnR6PfSCOjrTy6ifOYfZVg037qwgJnIdOwnrlIcTX/kaOs0ZbNORy+xhZI9/EfbRDWwcOYGk1kYno8e1Bprf/C7sp34XtuvB8l1YSSqKQ/bcPAbTsxhlnpifhRsivPB5ocYlbea71Hh1YaW0+MU7+TbykTK+IRb+5LaaiGH22CrgZTUZa94GoKazdvTA2wpSnH6sqwVApDC7k8NEN42blUT/bjRjYbPC3SXuShnHcbYh8Cs4Zj7TSzFHeheYnQSz+T39NDb0hGnCZeVJaTtAjYj+BkbSHljM/8f4mf1l3GzHFD+a5XQ/9LvxtgN31tkwk12p6zngtbCEc4TKpo4LL6iJUisVW4sowmDUF4tuKdcJEm+nRBGNELgBeJeafstpkdGbdURPRtk5yMXqGa2vWbELjApMWTbqFG0Pu7CGfSS1FsrlIyinFzEqXTStCG7cA9K+KM72kj6W2gHChTZ43Gc7AZDY8MpArsmlFk1U8hoeiZ8nm4+ckig6YUmVi2fifBI4CIoUyQ9+iOjqZcQ+8MTnz6LfW8HKrS14qYsgc+E7CUZeATx+HsPtDRQf/RTrb7yG9le+Jh7XgjQS7f6spGVJG3E5hL00i3jKxeZMC9HaKp780osYpQlWr10SpVT6UB85HnJee3N4izYDFto48Ozj4M2Z27mN0K6j2YvRePd1NKhItHwCeWsOudvAiPf8A0c2KLR/5buB2N6QeWAiuh5oIxQsHCuj08ZxROPTDuaO1SPYe+UZze6ZC5PSOQ1N3J1YpsJvOc6t5qauIxsQ6gQY80z6T0AT+m3CZ9y8wz+e9yDPlY88Kco+PZAt93sB3vmw9yp0rzxjYWOHxGJcBVQIOi86csHjA7+RmDDNBRmp5cqh5Ufht+O9ZipssIwsGkWJNErgeQXCIkNQ5rAcX4hZefwkrIdOwf3pj2FfvY5icx3O2h3M8I5qmsnE82aaGNoWGjZwfm4OjXNnETdqcHk/tSgQ1du4unQUG7S/2qxh6thxrNsArVydfughnHnscaC7gV++9F+wvnkdB0QLn+ZQHbkLO3RsjFptrE3NIE5o6MaGG0UyeWh45A4cnPr2P0NtagbDX7+O969exdali3BadUwfPozW4RNYeuzzcI6eQjrVxuFHP4/5M2fR4tUV38Ow1sIthMiiEo2Zg/j8f/1vRLN+BAd9v4khRejcDxw7h/KEK9dyyBRR6sFP2692AWK7ipbjHIi7WRmHaofEHRWjYvFPOFU12Mru9q7Rkl2JNMsrJkwNnzJOIjCrcdQTnCEnCsdTcEPGWMHXYyy4oZLkfz3R+MC4+WwU24nqth60/E7F/w9E+G7s//g7jj9/mq7q76PDcVjjInXdH90HHY7X4zNNXGZZgemggVF/W+00fU+sl3E3bPd7eOe1X2PwzlsIuKM8fRp+rS6SHc514ddpQ6JIsW05uEMrZraHiNrwsDCkJk7gY0vcsao1wSMli1J0r13H4OZN9FdWsMobH4tLcJ5+BsnSHHqvvYLBxfdQbqxhZnsDt25eF2+L9iMX0D52GsM4RmTb6AQByrRAm2Zkax5NSsk84KaEu9eG48g5eb6+iaHtYH1mBtPPPY94dhFv/M1/xJ1Ll9A8fRQHZ2cQNVq4ZXUQdnoINrdhL9XQTWJszRxDcvQERlNvys7/9EwTd4octYJrWi5XUJ08QW/Qx8A9gPaBw/CeeApbV1aQLyxgcGcdW3mJke/gjlWiRQuTiwfQO3IcwxtXsXX5YzyRvYA3rl7GzSjH+UNn0Pn4Mn7z538mEsbyha/g9B/8MUADVjFv+RRi68PntT/eONAM76QB/gzS7oU/nwF4RScmMNS6XR2yLR1nqOeDJvJm/nj8s+jnfjC47po/934EmfnmC5iVP4v4zkeqiDXNMcrZuJhLZNvaOpeyJEZb0fyI3JkLQRBLRYoZUv4LuNQrC10sFwKokyT0unBHsWhnFqmLgmd1g6Hi4qMIjc11eNcuwbpxCc7Rg8iefRwb3RuwV64i29hAa0Bb0wlqFKWt9dC7fgsrvML2jSW47Sbc9Tu4/NqvsLW+hvLkKfQvPInNJ57G8MpHuHH8DLpNF+teA3a/ANqBOu+jzfWzn4NFmzWph/js5xHbvtiTp8GaoeXgUnsR7le+CfvhC5jqbSHMR2DXw6l5YG4e/dY07PYsBpkFK5zBmgtsCP/qoDMYIuGdXM/FwGshr7uguJ0itVHpiFEOmnv2XU90E/i9OEm5cxKFQyJuwa9Jpoq6hiSQtBWt/FgTqSk9Yaj/NE7ocdWIb1oF3OVcKw1IwTEqSLEZtVDTHK75E5F9VVzDNPMZ122Ox8fLmc9mHZ1upu3Xli57v1DD2g/O/ebffvA13PH88XTd7n7p4/XHn1lPwzDzNDxhuIydiE43y+4bF3PFjhhduX7xGkZZidqpY2ImObr6MTrf20B8awPObAv1f/YdOGfOYdhqI+lz10yELGDHCda3ukC9htHZM0CtjitphmhrG/1aHdHcHLYDG4t2ibZPSV+KWllgOi2xdvEqbmysA8eOwzr7JK587nNwp2oI/8kfIfn5NK50t7D66m9AoytL3/wu+k89h4E/h9HtDzGaaqNz/AhKz8NgYwMjv46QlujAs/wQoRvCHwyQfPAe3rp8CUWRoHzxReQvfhW3lw4ge+QDWHaIfqOF7cZhZOdcDGnBwfXQ7W7DbfD6rYuVARAePQf72y5GoyFuLi/jRrOO2SNHUJ+eQ3L9GmbCJlD6+HgzRvfAFKznvgrnyE1cn1vAaKODThiiPz+Lghb5HA/hE88i60fY+Pk/oLvdxZsv/QA4cRxHTp2CQ4bKt1Gn8R5auvSUQ6c0o8VHV/zEi1U8hzYE1IZq3/H9/0GGxl8TzzUOMzTT+To6T28oGI7/dJnx9EnPv+3834E11oEdS3EsYHZET2LNgevnHUCfUcSQVIglJzE6Igfnu2IVEhrxb8z7nmaF6oxW2QdXYlwyACKMo2vCkjehc2R31rD2+q9R3LyGWhohSDN0P/4I165+CG9jDT5NPK7fwvqvf4GOb+PAP/2naD/yOXnDRcvFR3/xF7j+m99gttNDP6yh2+nD2txGtHwYJ7/ydRG/0Qb71dU1zJ17FEceegSbJ8/jytQsnFNncODb38XRpANv4SC2nZocK+RZLpx2/aFHMHf4JGw0gNY0OnQ1wfPAkjblPQwsH7XZJsLmFAK7QMNz4BUUtAQYlZQeFkioMFD6YvShK04rShFZO15N/JtTccVxa2IFi1I2whZmxwmkDq8BEgRFheJripwSjedQy0jYI6bShzN3yxoFSXAVNnFMJuGHOVY6f09ahUMUi1Y6cztknAIZllV7ebW7YnFJZ58omh/D2QqcBLo9M21SfE9/KsL0oHVNeLqOCW9Svpn2aeJsb1JbTNd90fBZbjyNeZPSdB0dsu6kdphvpmtYurx+1uGksmTsxAUpFdtmF3DghRcx/fiToFXkUeijTydBxwp4rRm4y0fQr8+AZl64K6ZRE7Ho5taQeG20n34epx4+j8y2EU/NIUOII8uLcEePwW3UkS0uILt6C24Ywqs1MTu3CP/oCQRPfQHRwcPYmj+KK7U6FW4w9fRzaBxYRkmjTlaOwK2jefpxbAdt9OJCdG6WvvmHWIoHGCwcxqA9DccNxUkM5zXnFn+246DZrOPAQ2eQhAGShYPoHTiNVdfFwte+iaUnn0FEIjk7i5YLHLlwA2W9DWd5EVHdxeK58yhqc7CXAzROngHlDkmR4bBvYynqo7BsbMwfknvlJ599XkzI9hcOo6wHmD92Bn3HQhbnODLbhOtF6Ndr4gnSmWug/eVv4OhDj8DvbaFHq1cnTyKZXcQgA2aOncCBP/kTqhpg6+BJ2VjEfK/Skc2Gb1uyRlGHSfiqClkmjbU57lWxPYGusyfxM3y4H3xN3/ZrUtdnyHfRz7r8pPcbL6PL/uOEag3musg10TVN/RiM9k7bZufMuC5AQJ/mt/NBZHVWi4xEKzvKlLgLQac4XnaDJHZ0yEJRLXeTibIUZwfKHSDP3eX8tRDCV6c1qPUVFG++irn1m7DiDrB2FfW3UrEBvXnpEur0GT7chLMSwX69huZTz6F75ikMjj6BzUc76F6+jejWTeRdnrklcj5mz7bQOH0MbmsWg9xHZAUYLR/D4MQZJA9fQBrOiNUna86GuzAjTkb6uYWhXReFljK3ELkhsHAEPq3wFZ6IH2kzmbabS5pmpE5BSjvROWDVxI95ntPsLZV4lNY/3aSiSFGzKXUoxPCG4/HLZChpdc+1ESUpglx9P6HRQigd8aSWC7H3aMdDLGyxTeoNcQyo+MJvLjxUhRx6vHZC7t95lKHp/B5k2CU6u/kGwnDHTd6BrcnZucpTsJXFQAFMIlXB1zgqOFIReDY5CTf3dGWfB/0ezGYTvzUcDd98Pb509TwJNtuurIXr2neFZv/GM/ktmD/eZ/NZ5Y/X3H02y+6m7sZ0G7spKsZ6zFNzUjERu21N6tM4BPXBKXEbOkB47BiGzmExWUrYmUezrinaXh3DtERU1pAWjjg64lfj7twqXYxiWktchv3oAjxqs2cp+rw3kXtwabHJ7sHjaXvfQ5mtIil9dKkp26hj9uxpRI9cwC0vRGrRUyP1dqhF6yI+9hCsYydQEmZBL4GziJMSuRUjn5rGaO5JOQakpCtDgGECcZ/s+xYst8AgGyFpNJAfWQaefwZd20PfCpFmdTGvmh07huDMSSSlhY2sEH8OxfGjYm2x59iIuDhPzyPNPGyXDvqiMZDAsTOEi09hq6C6noM0C7BeAsGF8+JMaVg2kBSE5+FG1EP7/DnY5UnASkCHUsOMFvM8RI1Z1M/PoUhG8MSXBJkrepv3ZEefPP2sHGXk3iw6w1yUbrMshp3kCKjfkNMHA/WUiOCKgdlZAsbnwISh10k7dXTCfcL74et49fvB18yXWW9njanml87T6fqZ4Tj9+6T9IxH+NL+d9qWv1T10ArzXwqEbnFTmU/ZndzFSUl25l8qVlXDZWYpEZPvG605jP348m8Rd3PsRqZSYVvCJdsLtHKPtTRQ3rqF85z20ohjxsYPYbrel3dR2gTPn4AS+iMzzXg9Jb4CyHyHOHKzbLTQfew4np5ZQ62zBS6LKSlWBkZ0hP3AUa3YgduDtxjQWHv087FoN6+0ZxKmHAS3F1UO4PnfEdEhCY4yu2IcX1QDY6Ck5s/K0RHG2eB4rleco2mWj3+XMAYk0ifmIThVsF06lYcodN31ByXmWQ0UgLqZ0nQpklWW9ZliDn7HtHBSdUUPW5ZkYHTbwTJGfVhQS1QdWCzV37DxPVz+1WJOR2n0WfKgU2qpiE4NJSG7ikuzQ2QU9gYwFgTiwI67ncYDOqzgEE7YJc2JHJiSa9Zn928CYAFaSCMuEPwn2pDQT3jiM8T6a8HW9+8HU5cZhmek6Tvj82w+m2b4uZ6ZpOONtqTIFfHEcQleiIQZEgJAKZep4h57IOtRopxnTgr7Rbfg8OychsZQXsZKW5nwX636BnC5LHRue+A6kEyAq1zXgJxEOhQ3QGiQdGMdtXrf0xEbFptfAGk1D8wiPmu2lI5YgU7+O1E6ROoXMV/QzeEXlgbCw0XdqsH0XyYhzglrs9KZYYrTdk6ODdGoGeViD05gSKVsnaCKz6igTdaS0ZlMaRsEalWKBMivRCHkhdKCcy7B/3G+5PBrjLYCQE1r8ww/yErFN0b4v0j46BaF/CXpHTBOI+eoIylpmr+TxN81Uh/L9sriA5dKbJDCkbXiad6bCMW+c8BguStFPUnRbDTHIlfbZhZrYi6fNeiomc32h4xtKCGTjsMutm8P9qeP3w302sB+u6cb3w1udT457vzKEzT8zX7fHNEnfWZAURLPsbhv3iukFbXKZe8HjmO1QxYpmutpCm95K3AuAfhk2rcvJ7mpyXyRVl9u3SPVBxP+5FqNWC7t0ttoFkEUUWPpDcjDzAh69BFE8LBrSSiSsLBSm4m60HlAT20Ga+Agf+QKm//WfYuvIEYXgaYEgCOAPI7jvvo/RK7/ExpWLuD1KkEUREEzhZm0O7YcXhGPm9RqKmYj9w3yAxPYwREM0a3MuNjMLKFwPmwNOEBuhHyIZjVAmhRwnuDyjtnMZhIBEmBx/lokEwrF8WOKvmdazcuQF3Uco4zlOmSHnYTh5chrz531Qug2kX2UuaHmOYZIjpJELGsKja1YhfrQR7cOPaVc6EklAXLqICgc9iuqL3fvf4oyGRxj03ERTumSPxKWiIXLldlp5YyACqAVpDKGlovnfBEZMslmP41zS9aNqQ60Lynbz7hrBchT3K6ZDp2vRPxcZ/dN5+vmBwrv6r+DdF28nAB+f/GqxmFDQSNK+j42kPVHRsd+ZtTpr953H5994v/WcfdB03cJOuNP2bpuSV6VzcTef9TrCNLa5t30Dhq6fxvA5f0fUklB+PelHoRQfDq6cp5Mxt5DKVTGUgRAki/fMyxSFk4F+GfIB/YoXoqRFFpDQqIeSxgVCGoPa2sKttRVMzTTgBYdEV8Xr885XId4EuTTympZb0llLLDtXXocrOc9sG3aWweHO1K6jsDLYSYJ0QLuLNXl9nwbfh11c//Cy7OTb559ARiaiZ2NmWEdghYiooFvY4r2MejNEvSzN4NsuyqiEFedwCl++mZN5Mj/tGudcQscI4iDJzaipb6FOgk+xlecgLRMkQzp6shEUjqw1vKLH622DeCiSTIsWG9XSBZ+W3goXWZffL5FbBR7XqiwRRzc1L0TcG4lOC83Zyv3TNJO1h+tOwji/CVcymbua7Veo8Nn9T2J6H2h3zd+95e9XX93bVni5F1fVeqPS7sZbBZeSQ5U3Pr/0s4a5t1e7T86n6T8/P4mdwdjsXFvbrwM6nZXMuO7SpDSdZzZkpplxXV9CEaNX56OVSE+oxljbFFPIH9f6gkpZ6vycmvCi9Vfy/jl9hWewanU4C0u4s3wI6YEFLDz8OG7NLYKKceSsSZzrwxGm8ibc+jxO9DbgHTiIAUXaWYnYocMEivHZZsbLn+KesHTbIm601YVQsRYX0zFMxPvxdWEwSGjp0pAElpbqQteXs+qCO3WfBnGUe1oSZu5GMnKL1DspSbAtlFkKL0/RchwEXAz4MVwHVtKHnydwC9bIZacR+01kg20EUQdlkciVMrfWQp3Wnq5fhrX6EdbX76CcOYLpRx9H1Goh9h3Y3OHLt07lHj/HxnFJLrlzp9hbVOJkyEhciMhE0l1EvfeM2y1njvpunLVZRrhNsRZXab3rOaQZuQoHeJzCH/tCcbXGn719UvAFrhCG3fbGY7o+082+mvHxOvd6NuuZsPerc78yJrxJMCbVH68zqQzTWG687Hgbuu54OZ3O8oyPwzPTWIb1zTqqHTpFyhD4NdCIGT2Vc55ZJQmbcgZV0P0w73zT6xLb4dWwIlNlOR/yBJ5Fwk+MoLUKSrR4BEQRMlD3QxRRDMsLsfzoI5g5fgA+jUk5IbKZRUSFjTB3RIOcd7noTYzHCC530DRmRcZbbsSSGScTzG6InE2OxqycR1cWsmQIXgvzF5cx/8XfQ/2JPlLHx/rUEgonkOucoUc23kKe0rS0h5hXz7izTnPU3AByB5+7bh5DJYXcmR/FI4TclMSZ3GWnS2OHOjCZHDgKMXdcF7bryuaA84k56rpegcDnLp6unSGuWvmB0zSGYwfgfRvK4EicaeODFudoGz9LMtDLG6s5NiUEKXg7gAxXIdY6uXYq97Iiw9NzdRx5xtbtCdmfOulunNoLUuPtvcrpMjrUEDQO89nEX6aPl9XPuh39rEMNczzU5cfTH/R5HL71Z+8PZTh0J1mAf/dqyMwbB2h2ROeZ5c18M14xOoKKOp31BTFJ+OjpjKIhWBhsdTDt1dDwAnj0o0z/xgRQckGglTWe6iSy5DcsOkQKTgAAIABJREFUwB9swF55DzF9Gp94DHFzDkmfHsJUWe6ca4UN+l9yrUQMSYysOmKLd2HJMHCPn4DcFO9MU4c+48pCs4s2r9DxPIv+YXyU5LC5qFCfzKPYn/0ArFiOsUQclqQprLBEbpdyxl2QqZjx5Tgq70XCCacukI9ihL0h6r0IbncEt9cFBltwO+vwNldQrK8iG3aQN2fQeuZrMvGSd36BfucOtpptPPaVb8BfOIyPXvpbtH76txhtrOPOibN4/r//H3Ht8HFcS0vF0esDav3h+QaSZs5URbiNDbGUptjtXj8TwqRyhEqjFzE1am1eO+TZaLUj50SqEEN5Pa6O7CR9ErS70+6HexpH7665l8ATzv1gmTAmwZ1UX5cz83QaQzOd8Cc96/LM13FdTj+bfTPjuo1J5fX5+Hj5Se2YZcy4hm+mmXHlz56kgiJcEiP6PORum3OdOz/KeBlzxR9AWuGbx904dWWEDaZrAuUFjNjIXYtD8890pywShAIeXZzaKercXdMzYOkiLqlJzrWDNzcqL4CUQtEIC3e6lQSJjC0laynXFc57QDwpWpQkgB7GuXulX/RUdGWCskS98hK2VRZIyRwUPiBn1JwRBewyEYmCvJ/lICcnwwutOdul1JG4T8M3mSjmUZIliqpUotNKoewXzd9SGlG4StolugXyEWQvlDnKsJPMW7kuyvnFdjxRHuYBA08wMisQg1EOmalq0tq8Qy9xsghKvGuLoShxBSF6LfyWagylW/Ifv/skfNotsTd2PxxlaQ1vb837P02CbcKalH9/qKoE4Xya+oRi9mVSu/eDTybWLCPYoYEy1HHdmFlYN2iWmZSvy32ScBJBZ30i4s7l+8qFq0euk/bFsxSW74u/Y9m4kRgoaq5EZZSC0SXQ1ALC2VA4/ySvI+7Re5otxigyWnGjNrnryk4cVsA7WXAyGy61ullfvIKRmGcyyblYlNxKi0IXxU9UjCmFi8VohIbjIixTII1gExxF7akLmqPkuX3spHKe7iNHKy7Q5Bpxq4+CbiQ7ajdBRzHNVh3FYBubH1+Cvb6F2ShCbeMGvI1VpLdvYLi5hu6oB/fwSdROXYBFjv+915Ff+QDO/BIOnn8IZWcLa++/gdn33kYyHKAb2Ggm23DLWCQUPCpQYh9FsHfG7C5RkMofTx4X+e7UryLV2jCevPe5aloWB4oAiIdVRU3QZU8uTiEU0bqLB9kLcefJxNWdRCNyP/zV+ZPgMG2SUg3B6/I6NNOM5vdMRp1u1tHtT8oz03Q5sy7zSZQf9EcYrK9hmPFJMHSbk/IeNG2XoPN8hySNWECiItRUJPjKKDAlRraIjUlgKakhmVeooyxCEm9sSrcEhiK8tNDG++EpJWB2gIjOQS1686YXQHWtlYugaJjIEVNFuoiG3CAIYZUPWbUt9F7tzmlVklI7kjvLkvmdOB563ERU/aOWPBcoX9rj91XvaZEAy9aALqDpvEh9MfadtF23S50aOT5gtiizKuJaUrS2s/3ht+B34yfUDLGC64l+kVrD2A6JN/vDaSabH+7T+T1tdVGUYnmZeyXT1ZVUNq22VlQ0tpV0VPEX6rxfyZ/3DLnGjQfBP112D4DqQePivcpMqqfTdH39PB6a+ZPaMPMn1Z1UxyzH+vcqcy/4hHOvutIO8b36/iwrBH1SJd2R8TydbnZ6vIyZd6+42RFhAfkCwnEqpFN1VYdpr53l+ef7PrIoFs9MHhU+uCuHOvelH3WZsIKVytnDMM1RWC0h8kXKjbUt9p/jlBfAqXwimh6wKOti+5yMXFB4SVsEWCRbuXDKMmso8hIxsYMy9xDQL3mZIx4NcKLmw1+7hoOjLpzhNjqDvrhY9afm0W9M49ZUC7VmC1FuYb4oMXP1IrJ338DW679CmcTIG4sY+A1gfglz5x7C7eEGblz6APad28gGPczfuIZGtyuMik3zjA8/hvjwcSSHD6O2tQnfdlDv9RG4Ieq3V3HnjR8i/M0bqG1uwa55cPIYrpPBdihM9OTsjuIzrUZe0VY9HDL5zTHcIdDcMch48bjALPEJ4/zMMtxKq30HlyrOgXkcT+IsR0H6yvLjnMUnbNYsfi9YGt9ZRpfTeEsYZtyEqeO6jn7eL7wffObrtnSfCEvHdd44/E/SvobH0OzPOMzP6ln6XhEQ7vzIZCuJj9qtU5NdRN5y2OTCKixQD1suM5JAy1GVJusk5OrH2x1UflN4qc53KWUT2spHriMiR6NEKJP5z3VD/kSxljtoHjVlyHg9TtYCxWRSlE9ia1OEzRJeKXYaCs4HEulM9vpw9NU1Mv7cGEg3WDEVfCcrQsWyVKQQxH2ZBRLyrfkulNxRniAm6Hh8SBy0qQTM9kmkGVc7e7EYJsxHImlCnrnT55EAvxh34QTFK2fV+LJmalHCoN5HjtjYMgm+XPh15BtTauZYGVy+hPBZSoJB09pUKeLPxD8Tdz4p/iloe/9/UBh7az3Yk9lvM65r79e24K6xJujyk8L9YEwqO552/7o7KsPCEO9L0DUghuaL6vTxhvl8rzyzvIa3pzyRkR9oZ1aqGjJNqfBGrW46WxANbQ/piJroGVpSr5oAcqaqiDC3z3K2npXIkhxpWsJySmVohRrwFSaqNknEtSRATfaMRiuI+bJbJCxy1vTdrQgZS8lUsl30R4lolS+5Flo3P8Sv/vx/wuvXPhbDC3GtgSTNsRzW0Dx+DMXTT+Los89hmDuIP/wA2y/9BeJXX8bw9goWTz6EhRcu4GrmiOLa9noHyw+fxrHz58T7m/3h20j/6i+xtXINQdDEIy+8gOJ3v4FrzVmk9SmE1y7Bn5oSK1nF5haKn/8DOh98CLc7gF0L0aeIv8jkXJ4Ljywy/H5yPlCNEN9Zfuo99ZNgi7A1aoD4bbhIiHKaWq12i36SmCwQ3BWQYBo4VBFstcztpnNR50/jyR4cmtCuxrUJWXclTYJl1tf5DJnOUKfdBWxCgglrQvYOLA2fZfaTAOj6GuYn6Yeua4Yajtnmp4Vpwjfjui3qkGhRjMvJVIlzRSojUjBbfG4L0apEyXZBBpKEjS6TSWA8TlIBb4mYTiEwD8ZYTtqqdvTq3ViWVzgdIZjKsRMnP7Xi1Q6WLAJvz8g5PJVLufutcFMIOpst1Pzn+MjtLfafJeUYgAPHCtwJCxWV9YUEU1wIM5urgyA3K1ZMsbSh7NHLO8uaROIqEWEseLTIGlQpIGRldbEQBTmCk42N6L6QAWK6Ojrg+T/bkW4yxn7yOl4lwbFowlgYJFnyGOWJOVJOdH5v+f6ZunJLnaVc6dgIORHJqBoD+QrV3GVcjzXj9/s9CL59Eni6PRPueP17zS+WNetqeJPSx8vpdnS6DjUMhpPgmPk6Pqmurq/L6HDH9CsrsYHxRnTHdIV7hZ+krIZDBBPE1C+4ixeqSF6AjldEUUw+cAGLXDNJCR20iI9tS85hZa2Xc3cqoXFyWfBzThaer5WihKZM49G0KXlfCtoKmZwUu/MsTbaC7BGRmH3iVRgRvSlRHfNJTBSBL8EzqjLP5C77UZ6N/+h7aL38U5StNoKTpxA88SRGN6/Dfekv0L70ForuTSw5Cbzlo/j1S/83Fv7+h2itr2Fw8CSmnv8y8PVvoSg8+GmBuLSwubQIt+GjQwczmY32iYsor14X1680HdufXcKNxozcPT01Ow2n1YbnWJgeDjF8/z2UtouDTz6JZr2JS++9jSK3UW6PYEc2XI8atfzMu8RbE8odiqkHSsro0VLrk1pa9tbfKf6AEWVTgGsh+6CXm93KCif3PstThSe/Dc7tQtsbux+s8Xw9ZwhlPE9DNsvotP3CcRi6LtN1nl6AdBrL8KfzNez90nX+vUINS4f3Kvtp8jiEeYV6VHBUb6L+V7YelWa2Ivqx3BwRy17idMmvyDgJlhKNk+hWZFaMvJAkmZI9gexpoiasqDI1TcJLq7FcDTSBEwkcCbArU4G7Zd6moZdAaYVXOllJzpxpRY2Nq/N3+SaEI0yJo3Dbpm6AEo1LPyoxqejxsJx8C/beFVkjjWLxfWh7ju1xLHi7pag2IvxsSqdHi8DVh/Ry7ri52ql3UfIC4gf7pt5TvhclI7Ytt2LYDj3WUas/FdfFtEFPEQQlmWSe1buXlgPq9shd/UK2WgrvZD2Ut6pevRrUT4gck/BNz4FJoO6VZ5afBFfn3yuPZe6X/1nD0fDM8EH7wDpC0M1FwlSEISC9MJgN/GPEZTds7Lx0G4IaVD7jJDaQm/lyrUQWNCqFUMlDIR8JDdGNdfkOpNPcDbCoo62fkVHgmRx34hZ3ArzuwQrk/oXXrqaFOrcrSQg5SVxyvSIEky5SY7RZc2FHfdx681cIfvZjLMdDHPnmN9D+8u9i89Q5BLdvYO0XP4R35WNs/DzCapzi1Nd+H6N334B3/SpaXohgeQlzjzyGq/Pz2ICNNu262x66lo/hKIfnejhUn0dj9qDsxq0kEWkBLcttWh4y3oOZaovjhSRJYA+H2Ipi5I8+gdbvfAkIQ8RrKyi6EYYbQxS8j0pTlSJGq6ij/uh7wkmTk0xSlU4OgCvCb/nj4qCXWJqVVWeM6tSUoyAMhtE9dVK4u0P/LZt94Goa/8cnlV5MxtPHn825ZTaq4eq08XomfObxT6fpUKeNwxiHrfN1+nhbZr4uw3WA5SgZ40/X0aGu82lD7aNBX6lSvhgo3uYZM4kWd45KzExCZVnUxCaxUufnQpzk/JhMuGIIFboIdZddMyc0/5EwKeUzKt2pUpz7zCcczm9qfAtpFyaB59ncDHCtIYFjTFYVMYHKDopmPnevUoprhzr64xm5Yv7VPGFr0qasHcR5/rgb9+QKDbuj/zidOC+426+6Kf1j08pltNKNoFhfvhvV8ipGhGyKrJScloxV85TvT+ZAxo8ie+ZzF04izzWQ3eF6SLsUMt6KOdK2wdVaqTxYCisk+gqVYSGpsfc/jScan/bmfronE6ZuZz+IJj1jGV1Xh7q+DlnGjOty+8H/JOmEZcL+JHUftKyI3Fn4s+z4gza+Xzk9bZjPD8AzLHKTQpH1DpmZtiXnQlZuwU2VyIznRJlNBFVnsgkV2Yh8rloQqUjHievaPlyWzYeweH1thyYxl2o0XnWmpqRnbJ+Ti+dJLCzn7TI5eU4F1GjRobOOJgp0XBudhVkUp0/jYrOJw8UyBo0mZksb01R6u7oKq9eD77vIbF/8sUdZjtK3xPMaFzW5Z8K1NE3hWx48pwbfnYIzfQCR10CarSGPEoTsQ57LtRNONHLRcAJE9hDdRgt46hn0z55DbX0F26AzFh+jARDzrr2bwOYOpNrrqPFQS41eSKQfOwPFj2T+VRk7326n4IPR+IoRkCtyxu6c41Xx/yL224VqxGRHTwRR/TVy/l+J6omZVWel+rkSeezpA/PGP5F+FvJQ7dbMShoe56VmCsz88fkqbVS7dZbT+WK3wEg3YYzXYZ5WYmJ9/ul+6Hoarn4ez9fpDxIKERHiBYjIna5KKQonEeLuUM7VCclGKjtiEviKQFI8LVSSk4SUqdpJi9iYGE2xuSLkFKeLIitnlZUI0+jymEnKpioU0T3gVaJntskxEuKKojqvV8dM5mBalrKSaFFkXx1JsQ7Joq4rBm40Q1B6orgnOvl8AZl/hEtGgIwBpYa7PDK1ztkX2aIUNvwKcRQDoVgCPVc5E1KhwOrb8ctlwm9Tq52scOVfupprZKZYh+2JspyI8tX3FYUDtsq1kTs/mWYUY1Qti4KemPHc7ayUVP9pPPk0+EFIJo6Owxwn1kbzO1FdZyehiuh+6Xwd6nI6X4c6/dOEnyUs3Y9qCdWPaoc+qaHxF9yp8RlHKvTZA1WnsbMUmbEvNJpAYyl2JXKi5Is23KldrtyFVByn4J+CIIIn30eaJXA5ESg/ojlTMa1qYRQn8OmrWMRMFa2SntDzGRkJS4ngRPtWdXFHklD1mLvKLFdnS/WwhlFOrbsS+bCPaGsNQb0lNuVbjZrcay0sTyzLbfh1eGfPo3v9FkbdHkab65i9+AGWl+bl+lveGeDSyjqaD1+AO70kxwKDpEDcnsF2k5auQkSOJ57hIPd0HUSlj35zEZ1Dp9Fpb2M0P49Dz/4utk+cxjosbB45hWw7w1qjiZHjwPM85KkcCO7sBBTB5kqpR4EvyqsvDKlFrEmRDiWj+hr3DnZ29bJgKUKs4BJytS5woS7ImOiVizkqzm/PxUtn3bu1B8vVsPSiyFqqZ6o+Rbwswx6oOUEPcCUCOYohs0eFI3V4wxpU2uKPuhZ8X5rWJZFXC/XuERFvPPBHXwMEzme2y3NNah17vLYlxIILKPGciK13WVSB4rERd6xMpzUzbjR5BUtpJpO8yPeSc9SyutZljqoS6VLTW74pbxA4ctNS2FneS6aN/5pPxpY7RVud08qcZF01Jlw79PcyMUZe7r7/UcGM0rXda4rSZ6lX6bDswOB33HkQ7FQSO6YxQ/dCleE7yfcUrFVjx1Jaq34XUlWz2qkL6eS7yTk08ZC4T0meqJ0J4eN7yq5W+qN6oUaYm4aqn6JgW9nHkN0yW1RHeZRITbxZwhI7xwa7X5MMAVc5vibz9U9wtmIIqH9AXkfNJ7XjJt7qfnKUCJGvJvX4xaquig6AwSgRvi7D+G5P1Nzj7p7eIDkziaumcSepW03qvSOie7033J1/6sWI6+pHZkzpDpAd3h1rtkkfHYrY08wtt2D8kR7o3w5cwV2Vynwl0eB2gdKREpanrn0RxwmJwybx6gOo+aVwxPwOuh39jor9Y2rVB37Pnc2GYF7VCQVFzxrzO2uYnyZ0x0VqatHa5dQn7Q4+SYOTmAWzPtvTC6akmwhbDRoJLo1FODQyItdSKp12QWCeC5WI3aFaeHgXXBhHZbs8o+NxsZmtLMsRPdkmz265eyHmFjltNCvxltxfFZqsRPY0FsEJxQVUicE4yXlFRe3YGed+3m7PoHXuHMrDR9C/+hH6P/kxEEU48QffxnQS48rt2zKBRodmYT/zJFbOfQ6LTz6Lvu+h+/OfoVzbwpX/+d/D/su/FGK7NUqQHD4BZ2Ee1tyimHy1WlNIDy6gs7yAqL+JG7YryoFuk7bdPdwZFWg//3WIlao8xtTsHEaHzmDb95CdmcKZ/+ECvDzHFi3F1UJEaaTM0FLBJvQxSmKENB8L2swu4fJ4ggu4bIBsiEtUaslmGXzPQ0bfzwwrX/WiOMMFvijgOC5yWpwrLNRqPiiBEMtWIjrmwpSJ+JAMm0hgeLWH9gRkAqqFkYpP/HHRN3/qUU8lM2dvnLin8XlvjnqSSV/tsLVuBFdFXiHKuVDxKmJWynEH0YiORHIrRdsv0R51xJNfQstiZNJcLjGgvyz5TkPLRT8joQ+Vdb+kj4ZToEkjHgWwzQXRddDIY/FN3YUltrbpQpfXGacwhE/3PAHhlBiUDdTCFux+B75nYWjlSISoOnIOSusHHI8+DQ9ZFqZ5fJGlYoioXxTosO+2BzoRcmnli3wA7SvwymWRI7dzeI6NORp5KUtsRENZkHwrRb3GNFdMp0Z0l8vlkHbPOS+5K8yVFIw2vrMkUbdQklT6wTmm8EMdG1BCJlKD6hiNRky4CMpaLFK4TKyVxVkqVhDpx0AYTzGbzCMzC0kUiclYtksteJo0dKj4JgSvlP7wu8V5CtcNkPI7yvGS2lHatC3hQnwjEN/TjBKuXI7j5Kpqmsu9dfYpFS336l57TmtxFUeZJoLjXD94w4Vn7EmeI6Dkj2sKxeGuus5q8epZSk1x2q8gOaefBZp1oRZeKkwANdHTnHarMjRqNSR5osrzKECYrgKuq9ZBfnd+Myr7SpS7ZhIrzs2cjCDHiJsSmpklg6l8X0iMTCDXPRJ0nh1Wxzli1IqShZ2pxrnDtdUSxk5alLmdyfimvDJMPQO7QEi3bJwzPJ4RpzmlsvVOekxrnrJGqHHn2MdxIsccTC9pw4MT0eVtflrm88Q8tZXlqHm8GlxJUCy1XnMNIgO40GogT1IknoN+nArDyyt+SUabA7x9lCrrnL4r+JDTVzj7SWNddomaCzHVa7mWMMak9KM4lVsHJPVJznFSpndostvz6fee9rv5zpzDucxfYfgYJ8vFdNom4G2MwEOS0Donl1Ba/iSacq6VCD1friiTTRBcFHq0Kw3Ta9b91i8ZxIqJ0XV2RO7MVITOoKhS49P9pxvaD8r/Q9ybB1l2X+dh393fvvbrvXu6e7pnnwEGg8FOkOIGbqJESpHtKkcSnTjllLNVpZI/opRL/yRVTsV/pEqOVRXLimRHC2VIIk2CIgmQAAEOBrPv09PL9L5vb393fTf1nfse0IBAWrbjygN63nv33nfX3+8s3znnOx9S5j9jI+6DE0SUOUewmFm8hRzsHbspMhs7UHtUghLFziIPiLe1a73ydzxuNC2ig4YdbmjG0iSOK0ZVZCFGcT7xiSInQTw2GgE8FVUGoG/QO84h8dQzKK+uQmm0cHBnBsvBawhaTenGlCRv/PlnkHrxF7BXGoVimCh95hcR7x+F/3gBzeVlOI0G4okkciMltKdOws8VsU9I3fVRY51huoihz30F+tPPwSoNwE3m4dmBsNrphoVa/xi8nj7hoGaHtpYNcM44ShqpQq80qnAcB0GgwVQYLlCkjSr7Umukk2QmPDUOJ2/A0ho2jgkitizKnyCQLlIkx6EN7dpOJ5xB5qg2yBHgtUiw0Ulc1ELYftRAR8ImvN0UNOSwZpcnsWLp+VNhyj9iKfP2R4DgzxgU/x8spkASpS7H4viPRoQk7QvsT+GnCmEPPSROWJKZNHe2sD9/D631VRhND6dOnkW+VMLS2ip2DrahJRLw0nn0Hj8HJ54GyyNjoYuD6WmsTT/A6LETSJx5Cn7bQeXaJXiuA+XYGcQGj4hhSZrRpek7aKzNw2jWUCz0oWfitHhp1b0dVHa2JCw0evwY/Fwea4vLCNbWUcwX0HdiClv7u9jbq0gv7lp1H2NPX0By4hT2/BAxjbkmNIxD4QjnUzJj7OPl4adv/QgPfvouXn75JTzFVp8AdpYX8X/96Z9haOwEjhw7hckzZ0VRszkH0S1bmN6YpMLkUBfJhIVmvQFd1xEjAsTxIsLeh2qoiJuaeH+u6yAkSqQZIvDJRkbBR8pSXZjfqHE8YVoMQhohkZL0fQ+xuClkThKyomLj2BVDk7kmEZWwygFFVjm3Ls1HQhpOQlfK5+lIjD4R0+E6DRmCNEzboSuOQ0zXEFej3gtN+ELVKvOE10iWOjZzoiHYtqUfghmz4Cs+0uR/pQ1FwU2FQjIb0Z2hsNkRBFAVT/gzLEuH53rQ2E9CZG8bSYtNTzQxhKVBUweZpJdI+UdjifeV94DHSCXj8gwlp0dVQCUb13VRym6riZhJpeKIAUXGShpJpLqmoiD7nU4uj7YvSpeKNhG3ZD7zfPg9enaREcRSYc91EbPY7tYG75GuUQIEuHn9Mur1Kk6fPYNHsws4c/ZJmLGUKDfLMqXhjGlE16AEAWI0TCipfQem0FjrcHjjSMLjuUgmU6TqB1xflKhpqRJabTlNpDm36nX87u/8Hux6Ddm+fjz9wkso9g+LcrTYmCqIxgOFSpvorKmD7JyBb8PSgen793CwsYoaeTyqZWHsGx6dgKob6OkfwPFTZ5EyE3BE7vkwGcYIvKivCEO3gS/IFQ22pteCZeoIKVM9H6lEFjbzm8gGyGsOXJh6JAtZ2shcKDmXwIuMJz6Lj1QJHdaZhz//PJHX3U7nwIkGVKTIuyu673z4P+/1Eefpr23a3c9fW9FZEMVKf9Za6pWP97LoPVLheG4oyWNi5Uu8KYKVaJFJwQk9QSbWELiUxDrG2pgBH4EjhNKispgIuPdVelj0wmk4Ejahh8jkEtay80c0LLrJMFxtiiXolevYgY7SF7+G7LEzMOaWYW9so0ZOy2IRpf/u0wiyWfjpAir5QdSYxOdpCPrPIdl/CtZnm1CaVahegFAnLB9HaMZRpQpmRnpbhacqKCf6ET/bDxMuGq6PMj0mxYBlauJZ1XUVoREX48Vxgw69rAEEGpo1EtzQYo5Jdi45q2NKTGpOxUvWSZfrSQ2tpfEeBQj9KMJN740C3mZQTtqoApykChn5KPxCeh+CFyI0dIGaVa63qBQBIbhwPCgOm2CECHQDDqFl8VOiZywOZ3e4CeTZtVo/MDLfV8CdcUkv5982xn726PpgTQTb0ZxmvJUOQzdnIpCkPVEyYRsxJ8TBRhk5LY58ANTe/glGDraxZdfg7G4hNzSG/lNncH9uGonBYbTTeTCPI9dWUF+YQ/O730K+7cA+NwXbd9C49CMYrgujlIU2VITN49P/0jUc7+mHeW8HO+99D+OfauDe4hKSpSJ6NR2LP34Lhf1nkf/S57E0cxPq9YeYPH4KvXEd82++jqG+HpQSMdx+6wcIqrvIjYzCK/TBq9tkS4VpJMSAYgiLus+kkHUc/Pg730ZrbxvZYh5nnzyL69PT+P6rr+JTX/w6zj95AaVkDNvbO9hcWkJvby96Bgfh+gFanoulpSX0lUpIpVJYXJxD3IpFnqqqoqenR3qEz87O4NjJE2JYlMtlmFYCW9vbwjteKBRg+roYUDTabdtG27fff77pdBJNuyWscsyJWVpZhOu0MDo8IiWscbZGNQ0sz8+jt7cH6WwGaiImxuPt27cxOjqKLJumBKoYnStLs5gaH0Nb1aRtKNE8v1VH022hymPT648nkEinkE/mMLO2hIZXw/GTxwSqrVZaYnzrSoiUomLh8QyGxybh2k3xPH3Hh24aaDQaMBJpoVZNpSw8nJ7BkZExxA0LbEt6UK2J8qTHysodyjzysO/v7cm9SCaTkm/D5Z4XTRCHCt5pSDMVooRGwoTttmRAE0SwFBW5TA8er6+gUq9h+MgoMrksdnf3YDdbMFUDqXQapUJGSK5c18Xmyorc86GBQdgtB81WC5lMBolYDJV/uGLrAAAgAElEQVTKpjxDJuUd1Gq49eABThyfQjoVR6mQhl3bw9VL7yCWSMNu1WGQcjtmwPFdHJT3kEvGBEnaL5fh+Q4GBofxaG4GuUweff39SKZS2NrbwcbWDgqZLBKaKTKD+qlat6HEFKRzGbB169WbV1GtVnHs2CTGT0zhyNigOCN3799HJp1F38Cg3MNWK2LBS8YMxDULtTpxMMBz6ujrLyIdU3Dr8k8x8+gh/vH/9k+kJK/uushYGpYX5tE7OIRcbxHlShPLi0syDo+eOCbHrlf2wedS39vDwNAgjJSFSrmK3a0VaeBFGt1WwxPjL5vJo1KpYGtzRxrlJBIJMcwU4eOPkMaPk2Eft+wDifXhT109rdNq5Q8/qji737sbfvjnh751BfChRYc//tt+3xXQh3/z0c/cx+E/rufgp9XqNFtilRNmoXqVMihR5VFWO6+NvjUTbCR+RiiSMJboiAjupfKnQhMPXhR81C6Ql0YqC74E9u1ca6TsaVazA5ovVm9g+6grFpxMBrmnemFkxxEuLiJRrwHFFOzzZ+Hl8mi2Qulf3qZibCvY1ywcWAoUIw21OCCtG3m8tgOETRemS0KHCCLz2qoInj3GzAmxQYdJKMgPpEELhZxDwgmWt0gdbcSuRYpKcmOzh7QtdJj8ZQA9bgm6IO1YGeWVe8L2kYyftqC1aU0nROBbAQVrgAy7tIUBXMKRXkugWxpFOek2pUBxW9KXeZ/bE6qq16AFnkDXqp6Ax77s5IcO2iJU2NNaMu357KhZeM/5vAVL7MLq0Y2X5URH+PA6Cl28zZ9jdP78ScFfd47JY8uDjRBAGSscR5IEzWxvHwZzktmZTzcx3DsO1XPwuK0g5bPFZoBKs4GeehmDjo0yhWrgoULPw1BgBTqyrNGqN9Dn2diJtaET+mt7UFwbTuhLSRC5x0n5myoWMVwsIH9QQePaFWTKe8DaPNLZGMZ6ehE4dSTWV5GwG8iwZ3ergT7XRi7w0VxZRl9vDsfjJsq1KoK1VSTDAOs+YWIF2WwCoa9L2MSmtxWzQC9zfGgIfT1FOJUyVh5N4+K508hZMZi6gUIqgb5cBs2DXSzNPMDK4zlowTGYJtA/MIjl2cd4cPMa6qOj6O/vh13ZR5nIQ6giX8xhf4sd1dqo7m3i8QMH6XTU8fDx3LQYL1W2BPaGMTQ4ArpR9NhjbR3LG0vY3d1Ff38vNDeBR7MzODo5CSuVQKu8I/DrzO1rKJV6gHQGZceBfbCN1couJicnRDGuLWygtrOOueoeJiePIZ1M4fH9aSwvLyNs1DA4Ogo1mUVMU7C2s4at5UVYuoE4w1KhKwK7vbeD2uYy6k4F6wbQP3wE2WRC0C0laGN3cw17q4toNmroHxiC26hjZ30doyOD2NvYwKbXRk+pJPOydbCHhWoFR49OSV7Q4/v3RHHS+25UayJPjh8/jrB5gPLuLg7CUK5j9Mgw1tfX5f7WKxXs7OwgnysK8rA9u4tSX488q431NRwZGsLywSZ2NzfFM19rNzAxeRSzd25IH/mUlRADo2d4AMMjI9jZXMH8w/uo7B/AfPJJVCplNB1bjLbx8XHsrC4gnyAc7mP18Qzs6i5213QkjwwhaSgosKuk78u8re3twUykYKWyMAxNUJC5pXmkYwZyqYTkjawuPMLB9irqe9tQFR+j6Um0KgcI6gfYrx7A1UwMDQ5iZWVF6HvHj02glI6j1axhY3kRR4+OY3CoH/lcCn3FjCBSOyuPYedyUNoOSgODIAqix3TpYUF3jZ50s9JALpPA0bEjcOpVvPXad5A0DExNjEG3YljZ2MDa/Bz2NrbRdm1BnYhsrM4+EORw7Egf7PIuDrZ2sMOxZtvw9rfQOzwkoaz1+Wlks1m06i007AYKHLftFrY3twSpqDTWEI8nMTIxIQ5mtxqCsu3f53X4d5R12tf+6//5tw/vSITmIQVKhf/RZYe/M2noP+Tv8L4+7nP33D5YxyUdzy0MYDeqAtsQ/uE2LGeJ9F8nhk4ojrF3/ozwsbRvIC80PTCSS/A3dGAj5cfkOT58leUnKqM6LHFhligZnyIvXuCi0IiSoSTWSsfdgGnG0fTI/aTBVeJArgR1aARBbz8qqgmnrQrJDBPRIhiNytqHEngSkxQ6yEBF4ESwdCiNYOghUvezzzJrx3meXE/hrCFgswRNikOhGDpCxrU74QcqJWmqIBU3qpDpBKqHQHOirF0TcK0AHjvH8D5wX6w5lUQgB4ZFoyNEWm0jVd1B1qsi7hzACBvwdQW+rklsn3z5+fIuSvvbKG6sQqnuAcU0VNVD794GmpcvQ3kwjUHDgptOw40lELiRAhWVyuvhHwGRTic5xu5kMd+JqBAxkeSiznjs/CT6YXeUdIyBQ+P3g3HzYaOQyzka6HFw/HLncu189kxGE25uxoaZS0BjR0ObKIXO+JiOhKHCrjWwdVBD77HTKB49AafegD87i8ryMpSBIWTOnsV+Kg2P8Kjbhr+4DPf+A/QdHUfz/GkwbBFcui6JcP7Js/D7BuDoBmzfQy6dhdkOUF9fQXl/B8NHRzGzuITc4DDyyRRW79yBmc8h88xFLKysw368iN6hQQRTY3i4s4VizEIPVDTmF6Dme2B+8jM4SKYk/kKo0q5WJOQklExEzN0W9jdXYNg2agf7OKhUcWzyqNAY//j1NzB14hRGj4xia2sDVy+/jUe3b6C6vyMQNJGeH7/+Azy6fw92owZ2cMynU7h25TJiuo5U0sLi3BzeevN1ZFIJvHfpbVg02Ow63v6rb8HyGrjyzptQnCZ6MgmhMFY8B1lLxZW3foRb7/4EPUkTqtPA9ctvo5SNo5CKY+HBPWRNHT/+7neRiVko5VK4/OaPoHkO7rz7LgzfB4fwn//xH0td9fbqimSxl7c28MO/+EusLy7AsX0kUmkMDo2AqNT1d36EH3z7VSSIAHoNXH77Bxgb6MEb3/k2Emoox3vjtb9CPltCf98gDEPBysIcvv3//EsYYYDFjRUYloZWuYwf/9V3kDZVbCw/xtLCHOZnH2FxbgbFTBJvv/EDxDQgrob4zqt/gvLmCup7m3hw6wrq+1s4f3oK26uP8fjBHTy4+R4a+1t45twp3Lt2GVlLw+OHd3Hr6iXk82lRYH/xJ/8KA9kkkkobr7/2bfSXMpi+f1u48cO2g0s/fh292TQu/+RN3L36npzz7PQ9kT2FXBrXLr2Dm1cuY3d9FUlTx71b1/Dw9g006V2nE3h49xbiCsQLn31wFycnxjBz/w6OjAzi/u2bWHo0i5OTU7h78w5i8QRKA8PQLVNkUf3gAN/8/X+Bg7Vl9KQTGC4Vce3qJYGyF2cfYGXhMTKZFFrNKgpxEw+vv4ftpVmcnRrDu2//BItz0xjsLaBUSMJUfLzz5utIJeLYXF/DwsyMJMjdu3mdjecw9+ghZudmcer0SaQzSTTKFcw/fID1uXkkNQW3r72Hk8cn0TPQi1plH7cvvytIyJd++Svo6SthfmYGf/nqqygVC7h86Z1oTFfLWJiZxsbqErxWA/W9XSzcvY33Xv8h0kobd65cEuNcC1y88d3vQGnUcfXtN7Ay/0jmVW1vB++99SPE0cbS/fvYXlnC0xeeRJzhA/YKZuObv6HM+uh21IXdF8XY+8Qyou/+Pa2E7g7/Y77zQmiB8BTpmdOaZXY3M3F9gdQJsBMU5gVGMCK37y4lTk7onHF4LhOlzDrSTsjhg4zEKKM1sgAYjqCLRpg58pKZKhHdQq5jzFiH27RhtGMICSfrIWqOB0OPQU/F2TZJYswOz525IMyO4DTz2zB11oHb8jCZSOG0PBGQPFyEu4YwtahbGxM+wraH0PGj+BWNEM9BKEmArrRYtDwNCWZH+yoakgTFDkz05lWkFR+mXUfCDMhmLRAfPW4qq4bH5hNpNFUT9VCX9ogZU0EmYHOYPfhbG5i5cQ3N3U20gxb6joyiOHkKQ8fOYC9VlF7rW9d+ipmfvoPk9gaCngKO/Y//PVK9JZjbq5h9/d/A36xgiAM3k4WSzEhsmqaKAMziBnc8ZEmQ4v3ueOGdGDtvSfSKPnXHQ4S0RIqc67n8b/ySw3B7lkVGaACNoKgBBb9HWf2MrUuCU8iSIg+jPVkED+6ivb2LU0+eR35wEHubq9BzPYjlCpheWMB+8i5e+OSnUcrmUWtriGshWiaNAtIEKzDUGFyGgRhrdBryjCz2pK5VkdB1JFwXC1evIbWyhC/+4leQ6Cmi+tbbkqxDRMm2TOx5Loq2D9dlq8wYPMNA1UrgmS9/FdrsDK7euIGmH2JocBQtaLCsGOZmZ/E7//s/QWu/ht/8e38fp85fRDpXlJahTF77T3/j1/HNP/4jvPqd1wSx+ru/8nUkUnFJ8LFiBiYHJzD76C7e/P4c9ve2cFAp4+7tWwIp/rf/8B8IrEsoktne//qbf4LxkWGBtZmM9Pu/dwmZhCXQK8NgzcoBZm7fwItPnMa3bt+E22ihWq7gzbfehmFY+O3f/kciRN/+8RuYf3gPzz53Ef/gN7+BdCGHta1tJA0dfdkMFqYf4tTUUfTm83j+wlN4dP8B3vrh9zE20Ie0ZYgQv/j0k3jhpRdx9b0reOMHf4VHd+/jv/gv/yucufgS6iSookHf9uC5TaytLuH5C09L7sjs9F3sXTyH29cuiyLqGx3C3avX0NM7jmdf+CSagY21lVXcuvIeXn7uWXzpk59ApdnC4zsP8NYbr2Px3g381m/9FiZOnhZ4fX52Dotz87j01luYGh1GKZ9BZXsDe2tryOUzKB9UkTJUFJNJDBSyWDEN7G2uIWw1oLU9PH5wD26jiof37uPR4mNcfO5ZiWmvzM3ifjaPg4E+PLx+A1/63Kfx3LMXMDs3hzu3b+Dy22/i+aeeBJoN1Ha28GhzG8l0CufOnME3//APxPM/Oj6Br3/960in0/g/79/B/PQDTN+9jbnpB/hbv/ar2FxZxOvf+w56e0o4+itfw6W330Toudjd2sSDO7dxfHwK849mMDZ1Egn222C3Nk0VtKBZLuPm3EOUEiaev3BWrun8uVNo7u/hu9//gRBlnTpzGudefB6X6mXsra7JfdheXcDKxiZ0LUD1YBOTUxOo7u/h05/6DO7cvIUbt2/hYHsL169fx1d/6ZfEq+b8qFXLMAwTt29cx4++/0NsLS3i2MQRZAtZZFOfl2tc9tsih5krwKRdhbHwMMR7ly9hmFTalomr717C9Xcv4ZVXXkGtYeCf/7N/iuefuYiCmcDa3DReee4C3rp3E0Mjg5I/cv3dd+Ac7GDmwUPkeoo4d/4Mjo4M4cffew2G52FpdhZaPM6G3mDOHx2GrpLmsQ/LsO73nyfPJN/r0AYfSorrLj8sFP8mO+3+7j/Ge1c+f/AeCWxBDkiVIP2DycfO5A1fvGb2SqZGpC5g9yZmS/vcgZQ7RIqDiDcFuUoF222wQBUtZRB0zqOsZYLT0iWJCpTlaBJ8Z29iwvBt4ZSnp8dMT8bgGBPu8M/BEw+5S84RZXBLiQjRAVJHGgY89jqmYNd1aZ/IJDsmykipCnMxyOfMUxeB04bmh9ADHxnJVgaqCq8vQFzzYBDiaQOO24ZuZmHHE6hqJOz3kK7tQVueR2+lDPVgC05zDya5qhs1miVojZ1EYvIJuP2T8hj73DbcezfQvnMV7a016LU69GYTSd9BemUBsXcvwT9+AsYXvozC6Bjafg3YWUVp4SGMRhFHVueRDJvA5hxGqxtoNiqI7y3DatYQQwhbd+G0Wf7FeD4Tnjq2GAd1R5dz7HWf+0fHVjT26XV/dM2/2/eo5jlS5t38iGgPuoQaVGhwXMLhkTJPa23ENtfgXbqC9vwcspNHUXOauHv3OgqpJMaeehbDR46isb+Dyt3baK+sQo/FoYwMwW7XEcQVhCyVaYVQbQ1NP0JGdLuJYHkBu9dv4FzvICwHyN95iHBzEYueh8Txk1DyvdAMFXWniboVx8jkCSTT6SiD2msj8BV4Rhzx3gHYO/toFHux2lNFdnwSLcWA67SRSWXxhc99QcI040cnouRECTMB9ZaHZLEH6Z5eSTYqDAxCSyWhJ5NS8mk7DuZv38KDmUfIl3oQN8jloIm3tL25KVAxlQENA92MIZ5MwvV9eWcsllAk01xe+dwXkEtnMD87DY1NQGAgmytBs5IYGJ3CV351WGiWU6VB+GYcfUcm8MS506g7PjZ3y9jYreLh7Jz0EpcyJzYWMXTU63W88847yKTSiCWSUA0TqUxW2rM+ejSLz3zu8+jt7UexUJJHbCWSYMyARr7dDqQPApM19ZgV1cOzLalpwIhbSGdTkt3N2HLMiCFX6JVqBYarUqkM0ok0lhcXce4zvyDKgvcgn89jbGwMV69dAeIJpNJZ3L17T2BxGj1E6QKf1SM6+vr7UCoVUas9QhgaErd1HLoeDC2ypJHlg+wbkYFhsKd7CslUHq7XRiodgw4DA6VBjA+OIGWlJLfop+9cRSwZQz5fQiKeg44YdNWCpph46flPIJXLSjy4p1BEo1ZHtVJBsZCTHAjPdkRxN5tNLC8t4frVa/j85z+PsdEjIHJIqDmbTktMmNTRDENlMzmJK3NK+l6U0EiEj7jmS594EW9//zUJnxwcHEjVAUM5vE9Eo9LJBExVhcXGVoYpYYRWqwWWAp85fRLVRgPf//4PMT09IkaP23JE3pJ8q1TskXOlsXrhuefROzwCU7dgaCYmxyfxoHQbCQAXLjyNheUFeG4A1+V8UWG3fElYZrmnxvBlqCCTzkn48fOffwWtWhNz87NgIjHzi/oGepEvZIG6IyFFJj4Wi3mYcVMqUqyEKaGlbCGDTI73x0RPXy/6B3oljBNLWDATcUl+5X1hOLgT/5UxeVjfRvLv303A/TXInXvljrp/kXD7//Pf6Fy650VjgxYVLWrX8yUphP2UTZaiCDhNSJbec+RRc0rQ0xLIWjqLRTdIvlMQCNpKxRHVaXaAWIlPSzqYZNGzvpd6JpQ2iuLRCfVhKKUuiqojDBTJGA0I1WuhZJxSBzOTmVmNimqA2xE25+/jqoKkBqRMFTElREIqP0hVyd7E9KA9sOAm23aRhivWakrXEFMCOCsLaN28And1QQyC/nwCufImbv/FN7H05huob2/BKAzAtmJwDB15CzBXHmL5W38C+/UfwL9xFQfzd3Fw9wa8G7dQm51Bixmyg4NQRyakR3NhZxP3//D3oP70hxhqt/Dyl76MCxcv4sz4KKz1VTjX38PuygIaA33oHxtFulpFYmsdhaVZGNUK5g/2MXP1Xdi3ryFYfoyE68DIFGCPT6Hd24cmk854T9jXWZCULuROXgB5ZHK/hciO5tr7Y/Lnj09ud/j1we8+GNOHl7EdZjRCGFqJjAmpnpB6CdZFRvXkmmlC9V3EvRbWr11GcP8ugso+lg92kBkZxPDpE6jpOlZrDYSZPEZOnwHRtM2lFSmLTA30oVI+gL+3j57JE6gPjIhQ8RdX4GsKzIkxQZuWLr+Hfk1HeWEZjY0NqG4Lm80mrHNP4cjTz6DVbGJzdw+p0UkMP/U0tv02atUqlHoTyGbRnjiGx7t7qO7vwyoWcOQTn4J54iQqiawgMWnLxNnTZ3D8+EnEEyloHCOM4beauHXzJmJWDKXBQTzx7PP41Gc/i0rlALfu3kEiW0Cu0APFNPB4cRFHJybR29eHQrGEX/zqL2N7Zxd/8s1vQtFM9A0OSU7Kw5lHiFlJ9A8OoNQ7gEKxiJm5BSQTSUxMHkPl4ADvvPljyaco9A3ixc98Hs+//As4ef4pjE8dR6hrWFhYEEbD5557DrliDy5fvY679x9ir1KV77FYDHOLCzhyZFyojO89fCAQppVMotDbiyNHJzF16iQuXbmK9Y0tTE5OYXR8QhLRrty8JUZRrm9Ayq0459aWFlGvNzE4fBSqYaFc38eFpy9i6thpbO/sY2N9E6efeArnXngZZiYPP2gjn0mhJ5XA9Zs30VQ0aIaF7Y1tVA728cUvfA4zc7NY391HrWFjaXlNBnoqnZL7pJkJ7Fcb8rmnb0BKTcu1Bm7euYs6E9McF0ur69K29fipM9jY2cPUiRNoK6SIVSUpkeO1vFfG1NQUEsk0Nne3cWRqCjMLC1FmezwBOjmjY+NinOqmhUQqi1Q+i+GxMXz5F7+Kar2B+/ce4N33LiOZSqPRtKEZJp56+iI+94UvYmlpGU+cfwq9/QOoVOpYWFzGxLETKPYPYv7xkoQbp06dRrXVgq+p6B0aQSafE1k98/CRwPg9BSaHlVGzmzhx+jSu3byNnd0DjB45gqnjx/H48WPsbG9henoa9UZDjDIqci1uSVlhMpvBxWefw/lnnsG7l69gY2sL4xNH8au/9ms4c+YMXn31z+U6Sv2DODp1WrLW0+k8RkZGceLUSaSymWjMZHLw2wp298vYWlmT8s8nX3wBWiyORDyNXK6Ihw8fIZMr4PnnXsDx4yfw8OEDKev99W98Az3FItYeL+HBnXuSjPnUCy/gzMVnAcMSNIHPp1AqIZHNwUxmpb13vdbEMT43hvkSCZx66mloiQxaNpkQO7rqY2TXYVn28Z8/LNdEvdAr5avrmfM7P3cT5ro74rKuMOQyru8C0N1tPu69+7vuuu5xon1Fx/3wssgzi47f/VW0HX/TTYgjXEGqxVD14LM+XWV2NZ0JluVESsAXtig2F2ev8yg2HkrmuypZ8g7ZqAxmNUeGAvsba9DFsyAkTjeNVqTCEhyWZTGdjDFvUe6GeP0qS0/o6GsawjjPg2UNjEf7cL0QgafCCKL6dcVUoHo2ciQm2S3DFGvRhpqOw2QXNiUpSWWmFsAob6OwtwlUD+Cnskj09iJMxqDszEG/9ROwBKTqnsPURAGYn0bsnbeQ0E2pmVSCOtoxBaEewlQCZN0KdjYeI78yh5xh4GCgCDWZQtrZgO62Ua2XEfPrsDUXZhggu7eDwvoGStUKsqW0xOdbcQtmYMFPstbWR7LVRH15BTG/jUosDj9fgK8biDWasJZXoSYs6M0DZDhueA+bNSh2DQbb07oG1Fgc7bCTp6BqcFjqYRKH4uMiBBIpb7bAZPIknz1Xynii0dapOBBTqzMZZBwd+sxfRL/7GG6FTn4IN6eZR6SFhp7Uw8r3qA5XYVmUw5a7CiwmJoYBzKlhaM2MELaUh/pgnjwrZWmN9mO0DAvxsVOoNmoI1Tj0Qh51NQ07Mwz93Auo9o+hweYWDKMcPSptcGP5kgit1NRx+AMDqDKBLka8x4Fr6NgZHETf+FHY9QbKvobi2DFslvrh+jaC3kH4Z0LsJ1PItBXY7NybSsLLp2CdOovdUCPhIBJSnazDbbESms1BVOkOZug6Wn6IdL5HPPn+oRH0JlNIJONo72zi6KnTKJaGoMUTyBZ7cPLc0+jJ5cHYqGUaSOd6cWTiBK7cvAe/rUE1opKfwbFJJKyE1OknckWcOX8RD2aXJJekYQfSi7zlB2j6Lp49fw59I0OAZUiGOWvDib4U+vsR6iri2awor+XNTSiJOPr6h2RdYBkYP/ME0oPDSJb6MXH6fDQ+0nmkh0ehFXpxYngMQw8eocFk2FgKPX1ZTJx9Egc370A1LfGYmaTJEZAt9OHUE8+iNDgp8/zYuRdg5YdQGszioAnsb6xh8PhxZAf6UGO7YuhIJnI4eeEZPFxaFobJthJDtjCA42eeQv/4MUw6Pnx618kcpk6fl7yUeLaAntERQW8Gj0+BGf40TmKlItRsGo8ePMRgzEK+WMDA0QlZ5+oaeseOQEunUDoyiiAZl1AMS9Emzp9DcrAPihXD0MmTSJZ6cfT0KUkoI+pwxLRglAooaRrMnh7hryDR1tjx00j1DmBw8jgGl9exsbEB30hi8OhxGLkiRsfHcfbJJ7BTbUJN5lAajaN/t4qtrS2URidlWZzVGKkCyJORZu5IoQjb96Wkj3XZLd9FqqcHw4S0mfmu68iPjENd2UJOtwTFYBIvE9iYl1MYHYFRqWIv8JA/MiiGrlXMotDbh2MXLki4lWMtp5sYO30Oqb5haMkUho4eAzQTLHPX9Bgcn6XFCrJDI/B8G5vrqygUSgiNGJoO9W8G/ZMnkBgaQlMxsO8EooSPPnke92ceo+m2kesfQjLfg76Zx4KaHj91DnPT02g2PNSaHhw1huETT6A4cgw71QrGzl5A//AgvKYtKEY8nYfdjmF46oxUSwxOMu/IR7NtsvGeGKuRixnpvEgn8nMXffywg/KBNuzoa+qdKD4sq5R/9cgOP06hcy13Sk/4o+u5jgeOBOsHh+gKThGqHyyWT911/NJdHy2LLqe7jMeK9h1tJ8foCOjuLruGRuC4qB/UESfMqFM5UGlGCQasleR2ih6DT3IQ6aVNQ4V9wAOJY6qsydXJFBRIckjgebIvTTXhtUNRNmRCipqvRPCQG5JGhvzwJkjmkfRcGEFbiFjSKdZg70Bv1xFX2rBZsxzPoxbG4WtpiR2mYSNlH6C9NIvNB/fQ2K/J/SBslh6bROr8cygn0thzbRiVHYTvXUL57g0kVB1Do/0YOXYU7uM51P/i28LN7F18Gk++8CJ2r1zFg9t3UXjiCaSf/xSWj57FZroAx4hh0KthfPoSDv7oD1C6flPgztanXkKikIdy5RaW5uexP9CD7Nd/DeUv/op0sDp6+SpWf/d3MLByF0rSxO4nPoOdYlESqbzlx+hdnodjxbHxzCfw1K/8bTR391B/43Xk/uKPEXcc5L72nyAoFOUaVt57F8rKGsKjk6j9nW9A++RXsO1lsN8KELPoAbdFmbHsjdCVYhL+IkkESTfYqzniDeiOFxkTPBPGVA4Zo4fHWHeccVk0nj4wUN8fz5IISSgzgtPpqzM0w3FES5qQKBnYWHInbGaei7QeoLm7gkzAmKYDl4o5k0dQKAnkm6yWoxaapREp5dJaFYGDjUwJzVoTSqUqE7uZiEHV2jD39yXBMSjkJUHTJyQmx80AACAASURBVGMgkwYrDRgkwVBcVHUdlf4jUvpk7u3ArdeBVEGgcNV3EDRr0NyGqGst04Oa4wjJbxg3pR7ea2uwHJY+sqlYIGxygWJEHOYggQmjHm1s72wKLG7F4/AUDZahwKvuoHqwB0NPIBZPQ4/FBKZNmHG4dgsWOwym01KatbG5KR5mLp+X+nEKfcbtTdNAjNn7gY+tzU3kcjkJZ9y5dgWv/tG/wFd/6St48dOvIGDcVYtBjHBdg+e4CH0HLdYbE/o3VOxs70k+A3QLLP9hNUT54ADpWAKpZFJi+cyvIUmSwex9y0I2k8Lq4pIYbDw2M68rtToa9RZ6Sv0w4wl5ViRucWoV2E0biUSPlHP53j4SSRMxI41GvQ6N5EvpJGyWhuomNF+FxVBe2ML6+ipiDIvoJkLHg9uqolBMolavSHkrVFPkBI/vu60oacxgzor3PurIShRC0rx3g4OD8jz4mWO4VCrBcVqi/FlmVm82YKRS8tt2k22RNSQMC9VaWbLmm64TOVyqKsYys/tDP4TbsqU8jvuk8mUsvXJQxt7+jpDVDA0NyFgmeQqNBYYOtre35biEnp2WLRnbCT4TKyHPvu17SCRiYKkYEQDNSshv6Qy5dh2GEsIhWRHlZxAIsrOzsyfQO+97vXqAoO0hX+pFs9FCo9UUToBsKi6wtcvwXDKJXLZH7sXGynKU/6TpGBgYAAIfs48eQtMMZDNFZPK9YN4SSxIZJuX4bjbrAulLkEe1IPqjdoC21pZyUCbk0mjXgja2VzaQTadkrnLfrUoFQehjaHIcN65cwRuvfht3rt/E3/7Gr+OzX/4SHIXJrD4qtYo4Jb7jgo4edQlhfMoW8ibw/hG5i+UL4oCSME3k2yFn+aPyit+7y7p68v3v7zs6kXb8awqdP6DA4x8/U6H/rB12FezPeu8enOu7++BnXsAHy+TjISX/wbEPX2i0VfQvl3N/bdeHs0OFnpBJ6QRk8iLkHtVQW2TrETIIReJjTCIDk8ZYvsXaW9OESXYmkg/oGkx4SITR5GqalpRnKW0P6dBHj9aOyg70GBpshhKoyFarMO9cg3Gwg3ghh5MjfXj8xvewfO1dpFj9NXAEiU99Ber557GSSCOtAvl717DwrT+FsjQDzW/CSzOu2Eam2kKYziH32S+ifeFZ7LCeFSoKm6uY+7M/QvLWFRSrOxjuSaHIRMDpOakXb2ToieXRUBJ44tf/HrZeeBGzqSJ2/BTq5BzTdYwqDkZmr2PvT/9vJN9+C1ZPDuF/9hsYPHEKwWtvYO5HP8auV8PUb/wmNn7x19DwdZy5P417//h/wdTSA2R782h8+kvwnnwGbt8wVD1Ev9pAPQwwq6eRGxyDu76B5I2rsP7wd+G0fYz+r/8HlNNPoD47h7Xv/DkSb34fZfiw//4/hPG5r6Gsl+CEFpTAEQIOxlo58TTLAPm/TCZ50a1kWORDCv0DgzAaQ9E47Y6195V1J2uUwoMvruefjJv3EShNEiW5vk1zmamSQi7D8Rptz3PgOGEFAHMuWfZFMgzyAJBvIiQbnMoGOWzJC6SYVBcocMi2pxD98RGQ9YyeKzQZhzwHClvW1DL0ohgKDoj6aAqSqgG4Aay2LuvboYPA0LHf1kCW3kSnQ5YwVfGAPuljVVhqKAqoJVUeERMcY4UBY9QktJCSPDLC+VH4SInJ+cBrQWFJnmUi1FTQYA2ZiMnKCPLcKS2kYhYcOxASJ84vCirGwtnVj3iGxDoTCSEVatiOKCheI58h7S0SuRhqZDixVpwVglRa2xur2N1aFg9tcGyCly18BswB4fkwYZU11ULm0klv5TkqmgEyyMkzZSIhz9d2hKFN0DvGJllWyVCXpsJn0qBhSumqbdPQB0yL7HdtiaESbaPM4EXFTBIImQiZ5EpD33ClMyOfOJUhE0rp2dakC6QB34nY2GIGE2T5jEw4no8EK08UHz4c2bcWmsIXIVU17bYkRFEpc3zSM+dnyloyO3THa3es0kDhulqtJu+8bnG0VBL7ROOfybPs7UBUkdfCaxOiJlZmEIXUdTGQLN0Sw4YSmH0IOI6aThMpwvJqKHFn33dlnnDecT5xGx6Pc4HLyAjIl+typupiaMlQ9MlJEbVlbbO3vRcxCHLOEAWV0k+yw5F9ksx5qiU97mk++15LSic9AeHYjyIiADI4h1QVXkDlbMBzI/2QiTH3oS3jNTrfQBj22n4opDlERlnJxPFKuSLU/bxvNNSJ1rL/B80sWrM6cODYUZSWY09VkI6nhLyIMW7XtUHqbrIJtk0Nm2ur2F5YQej5GB45giNHj+KAxrqqSwUMnyWfB1+cJ5x/ZDgU5U0HUlFQt12RbXzGfBbv67RDDsrHLeOzl/0eRiEPObyS5d4VdDJBOoKPO/sPffFkuyfwcfvqHvfwOi7jsbvn8tF13Cf/+GL2Ntv9SQ05CeHapGSNaBuTagBlbxeDzO5WFDi6iZYRww7ZzzQVPUET5sEu1FpTrDg7k4LhN+DeuQan1UAweRKxoQG4bQ97q/Oo3L0O23aReOaTSB47B1tVEfMbsC/9AObmMg4SccwN92N/bRmWW0difw/B1hYcuw3LbqH3M59Ga2cHxt3LKNy9hkx9H0++9Dww0g+wn/rsMh4srGLrnTcQzySRGBmHZ8URFAfx9KdfwbDmo33lJ6jPTEvMPRX4Eh9TG21UPB++kcLm43kcjI8hnEgBSlwELj24WOhAr1ah1uuSa8CkE7vZhNKoShZw1jIQNGzkD/bR3t9HPVOCX8qjNjqEvcZmJBjXl5EZGkag6Nh2bSw1trHhtmAPn8BU7zisdB7Nnj5s5Epohhq2QybqJKGUjmBn9CTMwVk0/IZAWgkpA6Pgd4V+UZLiQk/ikaZmSOyO8pXCmfSe8rw7yFP32X/c2OGYOLy8u+1HxxC3+fCLIp0eP51+FVqHWIggLL0H8eDJfBeScY9jTkOZJVGaAZrbRsyMKi3CEDUqQukgF/UBcKlIOYntyBJ3mfxIRaObonQaiiKljIQhSXsbMGeDWfDiQdOGUKIESsk5UNHslteR+IcwsWrBI8xOw5XMVaErdK7sG09IXQ/0SElIOkDUu1sOIcZLpBiolil46O36ni883eJlSs9vDbWGI10+yKTFQ1JhUSm32zT2AcWMC2RfbdUFISNxUcuxxbChwmJaJpEz26FCoEBmCMvEwJFxDI+NyvNlmED46gVh86WvKsMfrAEmHEtiI0hILYTnOJLwRi57lhxS4DIURmXQdtsyXinMRVG3IbwPTGClpKcY51AioQvhYNY6MXeCzGe+b4tR57hNyXCPlKAtZa8U5ryn5OYnm2pkOCgwLTKqheLhs0Gq65ORLmL0d51A5JGMSd+VEjdy4tuuLV5cQEYzlhY22TCG7HJtSYwlba2u6sJgxlIDGlxkyiMqwWdKFjrwOZEJj2FA3ULT9iRriIgW7wtfLNcNqQjboZS3hqGGluOLcSXGMitgOReYMMlb3vYREhXiPRF2OipkDUKpSg9I06CHBuq2J8YN7wHHTLNF5dQxaBxG9hmaZMJklFhM5JMGMk3rltMSL5qEVYZGBkrqGXJS0KgBWp4HI0aGOx+WaUm403ai+0PEjuOSiYgtO2ImpK4IOMdUA02HzHAdnSP6S2J2wjxIOmPWN0VVP5yDDDtxrnI8eVLIFLPiMtfJyNdwXJmPXK8YMVRtT0qiOeBj6TzGjqclIZSGTleZ0+hwmkxy5s2nwUOXDIJUuI4vxpvC58ZbrhrSl0TosWm0foyC/rhlsutDCpzfD8s87Vf/m3/0290fyol0/uFG8rAPfT+8/m/6ubuPw+/dz9xH99w+KmO5Df94bvzr/qZ7rvxORU5uXEIY0ipAIFQVVugj45TRvvUOkm/8ORpvfBs7s/eQ7clLvDFpKSjO38Dav/59OJfewgAzxEsJxMtr8H7/n8L76ZsS38319SKetuDOTUP99p/Bv3cfqfGTSE8cR0vXkavtwv+zf47e1Rm45QPUyY701S9j5MtfgskY0soyjIVZePsbyF88g625+1B/8Bp6VpeQZv1rCOzvbqG6uwv3oIa67WDPbcLoG4DXP4G6yoYuGoYIHT68h+bMNELHRTGTQWDbqDLCevQEJl7+NMKGjfkbV1Gde4DgYA/ZE1NwTRVxtwVrYQbJ628huPIOsvsHyBDd2N1GcP8+2rduQt1YQTpo4mB9C9XNBlQjicpgEfmnTsOKW6jXDtBauI9g/j6ad26hduMq2ssLSMVSMAYn0TN5GmD5VSwFbXAS8Ysv42BwCpu+hoZqot03APXck3DPX8B2rhfrjQb29raxv7OG5cXHWN9Yw+LKApbXlhBLxJHNZ2XCUfBGTSAOW6UcCzJyPjQEu+Pk8MLD46Y7nri+O5Y4atiCl54x5QoVmxGwGxaFPrt+MbTCXAsKHA2kIGVXTFr89A44memwMSRDT5W11Qa/e/TamHdMmJuENBQlEfeBE1J4tGExfk5on1zg7VA8K7J7ccJTmXM8M02TmdqBTzZDcgpQK7ObqActpBflCcxO7cpuAxEvtOR9C32vpZtCXsSafoYnSNwjfx1BxslHj4VKkfdK1AAVp9TiC1ce4PtCyanrCYn5M9bM+8fsdv7+8Lxj3JvuL4W8eJDCetZJUhXFEVEH0zAyrVjk6ZPNiRTEekyyzYVfnLF9bs/+DeRgpxfKhFIxupjrQrZDU/IsyKxGGaJrRtRjgecgfPYRXwMBGrLHiT6nJ8RnJiqEOkAXT9YP6cGryGXjSGUT0LUQqYSFdNpEMm3B9lqSTR6ygU4nx4INmSKnhzk25K3nGGCiJ0ufaDsw2Yk3WpUMcHZjE8xDUBtSpnaMIZZy8l6S553XpQsGAJdKTBN/Up4LDS1+J12sLOfYlPusCw0tiabkInmNOstiqfxYoRNxjCMIZIxxG54WjUoaPHzp9CaDUCB7ZvyTnpTH40TjfeM94zWZNEJdcsWTvyE6NzpRBvn6aUSI0iT1Lmv4A9A4p8KSbHZ5ADyXqH8Gia44R3gyVK4MZIqBxmZZugoxAogU8z7SkxaUjIYNj8vzJt8Gq4XowUsrIslMVyXvKVLkMuyJTvBe03iioU2ud95X7kJ49SkDFGgx0u5yxnFs63DF6GZpU1sMC9JXCzU082h0A8kYiXlolCty7XwmPmmBVZJ9MbQSoROS78aunuSgZ3UL2UrplZOZUQxMeQQf+ufjnGku++jyrhzr6kR5loe/fGivvN7ORO/+kOsPC8nD2/+s/fys7bu//WDf0eDqLu/ur3sOXN7dlu/ypylSxuOywYFqSiMB3iwqAQ4CI/DhLj5Cc/o+rMEx9J9/GsGxUwJN9ZQ3sTZ3F7XNPWSfPAHFiCy+fHUfxeoulJ1V5HbXgISCYmBDd13sNltQSdPJ2C55qHWgXw2RKu8hMVSAM3gEe6efRLWnAP3OA8RLM0jtPkB1fQHpwEGC88tpInBshFoMFdvDDju0qYY0m9DHSuhJxaGmU6i7HtKahqLaRm1hHvbqElquDW34CPr7S2jULsM2gGauDzh6CqrtST1rbHkBjmEg+fRLyI9pSJkmGhvzUB9PI1WvoK4BTttDY31LBqPWdJAwE5K8ZJcr0B5NIzV5DNtnJmAcO47q3r7kEsRmUwjrNShhDEnVRJDJwBoaRWJoEBv7uwAnL2OHo+MiWJtKiGqrIQIzmUlhNz4Iz02jVm2ATFJOuSL3gVYtlUS12RQvZ2B4ABPmhGTj2hQeHbQmGheR8O6Oke6Y6I6V7vLumOmOEy7vbsNl3ZeMTVlJKUiGAVL8Rl4fYTEqOMKEFB4sb5PmNKTspfKXuU4ubnpoFHJtibOHYgxQaAQC2VHU0INT1HiUvS/JmswTIcsgFSL5zePwxbPr1t7zmFEXQAo5QpZk3SMjoHBBU9mLYqUvxAoKlkrSE6YhQZFE84ICiMxdjN7xPzbH4dyg9xV5q1EHscjDEQpkQsFs6UtvhOx+FKzttjDKRecadWYzdPKNs/EJSy0Jl5KEiS2KI2i4C83y1vJ8CNnyrCjYGUPsPguPjVc0CtJAGstwe5oTIogptGlo0XjhuApDoRFlTFeMCSp70SFhxHjn2KL8NcmJ4e98OT9S2xJhIdJjcMLS+BeNRtyXAlieOtzmAZbW96GYzEU0ha2PECm5zpnQl84Pou5QGZJASoPTrHY4IzRYMV0YFYng0T4hN37IuLg0cCGvRdRAigpS0UiF3ClV7IQOZXnHQOT5SvmrGSE2mk7+bx1CCMVeDkbUJZHXRC9WqmjFWKJBJuaVeOo0qFhexkuVpiHSiTlqmMMxQ+/albHNudFRxgxxCANn1MyFil4aVwXkqzAEcuf+us+dc4kKlyEQ0kBLUqtlCbTMCcKQR9czp75n9RF7PHAsscxN0BvaOQafkfo+5wZzM2KWJZzoPAbHBLflvQjarhgApMblOCMxlIx/zxPUh/OUytoLXOGy57gjvwC59wnxU27TKg5ZI8B5w14DYviQEtYROUYFLwqU8ywMJaRE5c17SqphljIzRMj8AJV5FAzrdMISZBQVgq5QAxu/kN/CYfIkQyGUZcxyJyEYOUWIMEko6gOntSuf+N6dJ/zc/RNx1fGCuawbYuRyvnS5ITIgPvDIeRF8ieg7JACjhR9sxwNS8H301T0R2cehk5HtO/vu/ob2lrwO7aar2rsXcfhdVHVnnxw0FvnHWfdKnhlCRuxaRRjLKqJ47Cm4c3eg7u8iuVuGcvsmis89jzKTNLa2EWu0UE/HkTx6BJVCPw72alBTRVibO0gvzqBwP4+cU0NtdQNNT0FLMeG3WlBaNSimJpA/s3qDwIJppBHGsvDCGEIliWTPOIzeCWgLy7DJEqZHzHHK8DiqW3sCPY099yK8oWOwMnnoaAlxjMoBOzyJPfJQe3X0Li1h4bVXoc/eg5IvQHvlS6j19aC5soLm6gYabR21TBHKK69gjx29lpZgOW2s/OAdTPyCjv4TI1isbiJYnIXiNLA7MoRavghPT6KtskwjC5bDZcI6/J1NqE4N4dY8tL3TKDNZaGgcfiwJ8/QZKGwyoyYkY7dFYykRR9OuY2VzDYYeF4XTah0ILzj3W661yPSOeCYOx67CDxxJruKEbtmueCPM4mYsOptOIKWkBIqU5hmcmIzHybPujpZocjNGKDS9kdoTT4JbHB53IiS7k6IzvrkN9yfbdv6hUpAJ3okt+7ScpTe24GByDhQ29OLZ4EL6cRPG7JRP+moIrcPeR05zwoGKocI3ycbHuC474dECYFmcAksaWjCASS+WCc+dycqETkLc9KLhiwCikpXsX12P2v8S5yZMqVBQMqmOYQAq2QChSljSEK9HhBjLJ1lBoJLEImruyLnGskhitSbnndKWemveAcLJgruzxxTPi96iakA3I2UqNrJGb8wg8i2eF+9lhApwD9H9F3kihElRVyrGP8UT4XkGTGLvJiFSkUb1ylTSfF5sc0ySKIFySeHDcAvDqQbFoALVidADxu5JsmQRUua5qxJylW5jorz4HEg7rOhSPsoDMbasMz7OVAhm1tdr8PwWevt7pInG4txj/PG//APh5P7Uy5/AwsNHmL7/CG3TwN/5xn+OfHEYlqlGcf62iwRp3phvIw2LXLRd3ht2JpPUZTH26RlS4NNMoYEh0ReDIQKGmmgYdow2KnPGeuUe0ePkfaLS8CTUwH2SvZAGCZUAgxPM+Ql5KEEvVZpvEVMkcweCNmJspuK4UbiFZGSMQ4vRwLFIVCbqDyEZkVqItkekk0EPGoCBNDShZSBNlnggGrBEoZjc2DEeqfD557FrI+VhJzzF6zDNKH+CywXKpzJnjgYZLnlWnS6WYuXSwAlC+Lylwh3CscTmT20pHeS8JvrD+6vp7OTG8BKjDjyTtoQRNSW6nzw2ESsaTVyrEb3q6Asa6xwx3B8/c/zz+nm9RNPY3U1hLgINGMoJRmQsSxIROZ5oCnD8cLzJ/TOZiE09ybnkQddM+LYrBgXDDXQsmUXBF5P1eI+JKEVGpypyg8U8XZkkG3ZkVFeWfXQdt+Eyrucfn2t3W66TGDoXdjfke3eDwzs7vKy7nMu6O+++d/fT3b77vfsbfu++5PeCjnQFd0fYdpQ+z+ujFkh3v9wf/ygMKgGt5cgT0mjZQkEt1FDoH0fPy1+Ar6qwv/d9bFx9D1Nf/QrUShn+9DSUWhPqxCjcUj9sM412YRTplz6HuhHH6tYqFt6+jPbth0jVahja2CFOCK1RFz5uLZOV5CHX1xCzMihv78F+NIv0+hayRgxhtQHbCbDT1uAW+9HUEshNjiL2iSoW9htoLszAqNYRjMbhWewg1MTs3AxqtovRdB9iJxOIhW3cu3oJWwszKKYzksFe+vIvoaWqWPjh62j5JuwMsz41JKaO4aX/4X+Cffkyyis7aCZ6JZ7EnIJm28davQHW+g5+/WsIT5yGr3IwxlFrBvAbTTQq61i9dQ3u2gKwsYLHb74Jb/IEykEgFqbJ2CylZ+jBddjBSZFuSErLRrlakeQwQk26FfXmrrVseK6POmNhjoVsLkIByKBnWkkU8iWBplLpyHNlpzg2K0ixljoy5yNIW0y0aHxG4607VijYCLkxOYpTLXodHh/dZR839mT8MCFNIOWo6xo9VwrdtkqFStg9mjC0pqlcmEWsSo5dJBA1k3Cb9OwUo5LKhDS8hOb5G8JqZAUiGQyFqFj0UjpJCJP7plGooNVqgMlixAio+Lmc45mIgMX4vMtOZIqgAQ7ZAUU4sowyuhcUmBSWnMYhjUfCrORlkDaa0V2QmLeInohFUTx5xqhZRUACFaL5Ppv3+OLpkv+f3jGNBgpsw0pGsVhCtV6UZMWSQ0W35Jh89rwmKisqZD4x8vRHXnikuGzblvgst+O9EDhdkHWiB1FXNioIep/CIqjTNOl0F9P1SKFJJLYrJyIPEJ6LeJyC15OKFnpDvF88DimhKeApS9jdj20t/ZaNjdVF7O9tY6j/ZaE2Dd2m0MqePHcGF598AnsLi3h07xZiJNVp1lFmY5ZQQc3zpZb69OQoioUMlle3sLG2iVioYuzoBAIvwP7mGtJWDP29fdjcXBVDsC5lTE0kYoaUM7EOvM2xJ15axETI+0PPkwZmNYj42x01MgBYSWBocSyvLMs9JpNZNp1FqxmgxYQ61mpLOim9yzDyXgktM37OyiFVgUnkgc+b3rNHAzAyQGgmU38RbeLz571iaIaGD43YLsJAWSvnLHHhyGPnttH9ju4xRxu/yw6prWi1Rraj7JfKnIYi0QV2QeOTZkiI2QTiLbOtLnN8GvUoWbDTPpdbcF6RfIbwPjuvkU2QyCodBM4ZeuW8JuYNmBYTN32ZI0Q9JBeAyp6GIecp21+LUmSRiSe5ENF3hhooD6I56rdd0TES6z7UQ4TXGc2vzv6IzDGsQRmoMDQinoJMPiY9UqVx/zwu5RvPM5qT0fzk9+6L2/H1ccu62/Bd9ncIweR3nVZZdwc8mGzII/ElTsoHSpuLpNWbIIOEj2ieMnYUvd5/58nx/66HxISSyI55f588Jren8JEB1LGc+BuJ+cm6KA5F6ILb89giJGXI06qlNclaa0JDKmJMfHObUbak62OLWZBDJxA/VUXzxk1oO1vAj95A0bahzM4iGYaoj05gJ5ZDuaXBjfdAe/HzcAYnoK2tI6D1lk6gYNeQ+u6fS0w8LJcRVqsIe/sQkt41XUAbK0jYdWD2Hry//CbauQISjxfQeLyAFjtcnbmIcqwHtUQJsbOfgNaOwXvnh7i1twt9+jZCwwCky5MH/cg4gkIvIv64Nqp9JVif+YL0Ra+WelFXYyIo3Vd+Bd5BGU48iblCAbXtMixmFfeMoKXn4dAzbNWQnl9C1QPSI5OYb7P2VxNIrNWqQdN9BEwk8VrC0tU4dgra2KSUD5FCtMkkOQpH4bs3WNwpUFkibUlTGE52unPZ3gGBQSnIDcuQLFjChHyuNGcJMVHB8F0GqfSvjiY9J4A8c5EoUWYoESJa7JwF3IdAxFTfYvxFMBN/w30GWgQoyxjuDkAOdprXnfHLz3LczjiVbcUcgNCvyoYsV2HeK8+DECkL1+T3NOIZv40mkExiQl2yIGpDyi+0yPkrKbOTAB07Z7GvOudBBOUz0zWyGCg9GZ5jO062ktUjdImeBT1oWu0CDTLmx3sQQcWSAyftNuVGyDlx/tETpeAWe0CoJHmuUYwzuiWdUlCB5OVqBXTkT6jvaDz49Ibo8dI44tyUFpdUBoHE8am8aUBJiF18p0hG8LcMi/ps4UZPhHOVHhwP3LGzKLS5H3LgC+xPTJ33k0qj012MFoCIQDFSGGMmYEBolAqI5/iBnBJPU5QQDSteGzuPUZhH8XoqLZ5/JGHIA+FID3lWAjy8wzLNOSzNzUl5V625h+cvPilKn8ZTKh5HX08PWJKVyiSRTcRhuVV8709/T2h6tXQaj5cWcXD6pLCT7WyXsbG8jpX5Bbz08idw6sKTuPXTn4qx+/nPfhYPrl/HvemHOH/xaTF0Xv/puzh14gSOHj+Bq+9dxs76Gk5MTWJtexOrq6v44he/iGI+h9de+ys88/xzsANPiHRoAA30DgiL240bN3D2/FO48OzzyPUOgzwNvP98dGYnhi/3lwlyDAVJ/DW6h5wZEiLig2QuWZujNpK5Mi+YMxKJ/khRc5BIsmYUExZZTcNNoHYa1B3lw+Q9TpjOi4Y21YNCr5/DXVAVIgCcv4Sqo2RTQZgo18Vr55lQQbdhxOJiuvE0Gf7hi/OAypzvLCWNtKQiaJbE1LvHp/cvlNeRMSFhFpkc3AsHEzOoI41EI4EoCsUNQweyBTfh6KFDKSFBhgjYXlekSsQfITKGnroEszpIXjRfxDA3otwAuV/iBNAzj+a/3DE6Djybjq7lvevKJb7ze3cZv0d/kU4V/fj+skhny4nTmIou4IMH0V3Rfe/u9PD37mce1HowSAAAIABJREFURBpbdBYc3rZ7Et0BwO+HX9xWXoeWv7/s8IY/53N0QwjD6GIZM15JC5AeDZmA6lREiTzGzjyFqV/+VZTfeA0L3/lL5GwbqeoBzGIP+o+fQd3KoNYCPC0Ov3cUidIACszMbHsw80kMVHcQ3LmG5sYmnIMK3LUN+BOT8NiRqb8fweIM0m6IbFxDuVkX/uRkpYrs4DBGPvEptM6ex7qRwh4JDzJFJM8/gyPDfUBlBw3PFwUYp3HRBtY1ExtBiMr0PbQaNeSZrFEqYZFJP7aH1sMHUveZZY1jvhhNrHoVOzsNArUwFcazWGPsISQ94tIO0rEkki9+UiC39SLrMy34VIR+W2pLLbNPBmxjfRVldlsyTZw8eVLaJZLUgwlJlOSSmEShSeUsCS2EtToTujMA+QwP/3URlo9/tlEv+WiAHx6DHNAfHtQcBt19dPcvY6rzs+667nDpjr/u8o+OP25HpaxahIAj0S/HiNRkpPU4aTvW9Pv7kcnePUrnvZP8JRaAKBjuL5poPEZ3qH/kVwL5vb+O902OHWnB7vkePm50fh0tKb0JoqY9kUjuGOPd50Ftyhv7kfsjkKOoyci2EBg+UqXvhzHkPGmNyM+jHUTnQ0Eoizv/RMlrPMfu+R5eK79//wKjNd3r6a5TI9hHjnR4H93tuu9c1/3Md7m0Q8uiC23LNdA0oykQeVBUAAzCch1Z3dJwe0uw6xWkMwmMDg+hkMujsr4qHiKft2Pb0byiTcIs8naAm5fexhPPPIcLF87j8aP7+OG/+db/y9qbBkl2XeeB38u35Z5Z+9bV+wagG42V4gKCJMB9EQWKlCXZMbascIQnQuMJjWN+zXjGEfNnbP1QeGIc4xlZok3ZGo4kUtRoobmIEACCIEjsaDQava/VVV3VlZWV+1syJ75z36l6lcgCQGqyo/q+e+855+77WfDPfuu/QW4qg9eefVYMdMxPVvDQwydx89JZPPmd7+HC6y/JAv1f/eqXMLVnHqdffx3PP/U32D8zgftPfAHPP/M9XHjtJcS0Dnd7GQ3e/n3kQ+hZIX7y1Hdx+a1X8Q9+8zfx6cceQalQlpux06+8jqe++9eIe20cOnIQE/OL0sRyc8RFSd7D2UxJXfBqnv04mWfZV2SHlIRpnWq8+tk+GmZa7p3/J972PZlJ39AweIzfSZsbMfMUYCC4aLHV3u1n+rnsmdlruKGQPjYw1+SS7+0+m07TUDb9WlPhIYM/sy/hwdOczCUfctNl/LwNk99Qf9ZrfDN2OR7N6Zt1x/5ntqYG1eCbzbUWlPkT2IR+up60/rmG6k/DtuCSbGk4+UG3Gi4Z+9uzwFbtGph05WgmCKLE1dVJXBNhuMIzY2k6co7YSsdkW/OhdchNg3nX54lIi8Ydfh8BryZt867CkZvJ+CIHy4okzlqni7FSFTMPPYLOm6dhv/w8xps1aXzPnoQ7Po0VKp+JeYrywGe62PXQKVD8pQ0nz/flHPqT0+jO74UzNgmqayRXbjduwxovwSn5cGsNYSiyDh1EvTqGO5tNFPfsB/bvR27PXqw0N0QxBd8way6wPDONaKKCvuNKfTiDUBiG1tfbIqPbadbQ7bbRLo+JLH1ncwPZXhedQRctigdVpkXtLd+HssjJ5oNifPl8EYUcrfhQ5Sw5L32gWsGVIBQDBNnpOUyPTyAT8KqLyhqoEawgm4BWFAinPetxbGYGE3OzwuwhW3/Z0ZtrKoqJ8M2VbWrLm55pU/rZ9vwzO3fTWKbtdw4khvHHtyUTb3ah2roaP7wh1D6mOOwP2p+0n5GG9p3hvkQ8pUE4noQlv8mOV8JGLFCKo7CapubXpJnqnEMT5m5wehnGPq75N2UzEypPze/0ExwCJGCag638JROQ+qX8ckrabg+OQf0xPv1L46XD9Vs39Io1jM/44TAmQbpsO+XBGYYhfYEZwh+VH4btyLZsRjgJmnJReVQUBsj7Hub2LCKb88Q0aL22JupSaaZz5dIFZBKRtJxLkUsb1GdONaZkRvQsG9ViGbNT01icmUPt5hL4Ot6Ke3AcTtI9RGEblXIeWd9Gxo6wvHQF/aiND33gQdF+95bNa3TqvndRpiKpgg+Hqpw7LRR8SjOQe9pFIZdFr9XCZq2GftDD3UcOYqwyjpdffhlRrw2bfTUOEHYpApaRpzD2S/5Yj1qXrBeOH43TOhXABFbnf+JofdNN93OtW9Ym/9J+zrGEH/VTmoxLfyssw8jfofFKl36lSRj9jUpFYzXvCpvG07BRLq1R8sZAZDzkSl57jYGWK3JuNJJ8pNORMPZlgrIeBMXs+AnOPx3fmjZx0uXgd6qIO+I0nDBaH2YdTI2NBEPrwdxxamrv4CrBYZB0QTVuGHYUjMKOchWeccO0huHJicvTHC8weH1CK2bsjMJVaJNjNY/1sI2lQgnW/kMo5bJwN2O0qSyjUkXo+GTLkl1rX0SK+GYcirKZjG8hE4e43gtQOnYEXTKxzC0grGSxXl9HHLcwlvMwKBdAe8m0zT6oVuEfOopufRPXHA93mJ+rl9Gob8i1DtwckPPQ6LfJqSPv7NyAGQuofWS61FbUh+d7Yl4xLuRB2WXb9+QKk1dNk2NlVIpVw2gRUw7al90gF/dctoSc54u0Ld8VafN8aW0Nl27cElGsPYuHsTg7j0G3YcRtqMDDdeU6fG7PXuQLxk417Rn3or4w2FDMqs8bV6rOZH8lAxc7ZtKL2GnZTgzTtlNX20vgUwNf2zU92QzjKK66wzSGw98Nn/CartLSiUtx065+p9NJfystDRt20/HDtBSW4YQbjle/ugq/mzsMN+xXvN3CNX7YfTf49xKvMKPqI7nEHE52y6+4GrDTz027Wcj0pkjhNC2pWz59iPx8DJ9KgbJ5lESfdyymUykfT2U2NhW89C3RR0459ZjGU7iwU9OXn0ej2cG1azewdHMZY+VxvPLKa6JXf6PZQr5Ulg3znY26qA5e3HcAj3zoQ6JP/a2Ll7Cwb69IUfCWiwqwKKpIpSftMEKXGtsmJ9EKQ6xTeYzvY3x2Bg+/73344Y+fFx6g+dkFfPvb/wVRL0J1bFzUOwdhnCy8ZonYWTemJkaFaR1JXGpM7ghXz5C7Gz2Ga52/Fxglq7DqKg3GS9vpqrbLpiBNR3GVVjpOv4dd8muYn1m09XlPuABTwKSp9DV4VJjG0R2GT8fp97vllfPTqBP6MH1Ny0kTTH8rgCZMNx1Pv+7+CDscpwmOCleajBtOZ5hWGmb4myICTsQFkPK6NtdH2MIQwfczwzWaJ4NRCDRzOdz1vvdh44/HRM1hY3ERufc/glquhDuNJpqtrrxXkQki6LVEXSErs833t6iLuVwB8dH96FJN4foV1FdvYrzZxKkowHipBKs0gZpfEBnrW+MR2lkXke2KHuPmzWvodDcTEQkfbi4vah+LxSKKVP7Bt6+sJ8wXTqaIrOOjQD31gxh2MSfWnvJFNTlKk6pktgoTHdSRGPfo801KLLW55qTRjUUZBd8p95XHsW//cRFZEttH5HAtFmVyI0csuau5z6TxjcmJaWkTvtmJSFlo3kPlyomPpdJRE93qSaclHwSvKk2cmVyG75n57sP1X/uDuuTkVjy2fbo/ECbd5oRTPEFK0lc4DUu7w/DDcXx24E9PmuJhv5SPpCzMIlcEqaXUDl5OGCkYgRjx3xa9t8eNqhNJZ8RE+3Zs82wwKnw7zNQvjwHputB61vrXNDVc8XXDpeF003QYr3GKo7TSfn6n8dS/fZkoWIIi15dywknyntS7RCZ0mKbJC2/WTJuQvuaFb7H8kdGPP71aJa9SoVzF8RP3ijRBZDlYWt9EFzbuf/8jmJiaxspmC8WpWTzwoY8gnwHyE7O4tV5HcO48GpaDgevhy098SRjPNsI3sHjYx/s/+BFRt7q80cD43B48MrMHn//c5/GDH/wA337yaTzw8EOAn8eRU/fDKVZQ6wSY2LMP93/kMTn1c+Odv3oVzvgUOo6PfSfuw/H3fQC312t468YylmpNzBw8ijura/jcr/46csUCogzVI5N3wtyY6bWvFJj/SfUZuXM5QbJPpRbI9M2M1lu6jTSMpNLfW/SHwtO4ikM8hmvbqKvxaZx0GoqTTovfaXiN0zDtq+rXtBVulEtGPDK7EFaGnDB/EDLpP8m8Zm692b+2bxQIpWkM513T0ryoX3HUPype4xR2NxiGi8hhCmHrDX0UEsPSGSWewpkKMFc6Sk/j0nD8VhrqpuEUNw2XDuP3MLz65cpO8jhArbYsYmQZMucMHLTFKEofNjkPe3U0G0so1pZhdyP0cmUsT86ilyvh+uoKrq/WhNGMjRbGPdPA8UC4Ufmq0xj00SllYVerCPtddNpU5+iglQGas/MI2i20vDLahSJaew4Acws0eijqJmdyVcm/7VBJBq+syWgB0X9Nrmn5UfTJp7gTVU56cp3t2YBD+Uwqosi5CAYUOxG2JGEadB2K7fRRJSMHOYtFaUKIftACJ63YL6NJGeEMdQj78CxfLIfRZGnYj9AOO8Kd7NjUjkRxjIFoLiITGzttJ+ggSyUOZDyUOpaG3GJeEQ5zmRxMx0+3WbqdtZ/Q1XYz9MxCqG/UxFc8paU4SoN4ijsMSxyln6al8MNhmsaoeI1TV+mmYTXu7+qOKgdparimvVs6hHsnmDQd/U7TT0/waToKO6rM6TRH4eyWV01XcZSOpjUKb7f0FZYMm8mWygTJNb5hqGMAb+pEDIky1f2+KGYh6xBNZVqWhy5llG0fU3v24Zd+/R8KDStXwfEHHsbs3v0oZ7Mo5wuwi2MYm1nEyYfeL3wnB/buFc11+ZlFSaNSKIqFMLeUxyMzvAGLkB+bwfse+bioAPZKVYxnq/jFr/x9lAtFNELg8In7sffAceFZ4bv2kfvbqBRL7Mn4wq9MYWZuFvvjCOu1GvK5nHDAR2HypMXNu+OZG8nUIq31Qjddz1rHw2Fpv+KMqvNhukpP21DpKBzDFYZh6W+FVdx0vMbR5V/6dKq0d3MVd7f4UeGyIU3EY4fjR+WPMJrOcJnS/mFa7+RP4yltwqfDFZ9h/CPcKFjr6+ep08/8FCBNSMMUJu0KnHI5Dk0sipemlcbV760NUaoAiqswpKG7L6VHGDY2F6v6xh386JnvImrWkaPe3D5FhygqQNakDiZqK5h+5SdYXFnCdKuJYGIK5+67H6sHD+GWnUWjb5RJUI6S721uPotCrij0S7RdS1aJbAG5Qlbex5gHO1eQ24DWzetYOXcW9ZtX0ffyuOtjn8P4/gNG6QUxyWkq3KYZ0U9NXmiKhviujXa7JcYuQpaP3N6U/w34bECOUmoGA3zLKIOgyMyAylu6IuABG10Uoi68W7cxuLaE3NomUL+Ddv02euNj8D74OLoz8+g6rliUijqh6NV2/TziTIxo0JRTSxxwn+7KOxzT1BMT65cyyMyLsqrwJKS7etat+b19Qdd2S7ukp22nLsPIyax+ddN4/NZwgU/oaJjmbRjn5/UrXcVnmvxpuPo1Xp8d1D/sEk9xhmlInB7wR0zKadxhuu/Fz3TfbULUvO1GT+M178NwGs/wUTB6izccTzwtn+IprWH/cJo7/abHmmc3E8Prd0uUmpjyy4JOUapkMtY8UfFJTINADhWV9kVGnhrWiE/1pzJOM5Yoonry6afkmn56fgEHDx40yqHIS+J7CGiNj9rqHAfdfiR2s3NOFiGVkFgOMm5GruNZrkKiUIWGiDi2sp4v6ZDplLcIfLfniTGXLYh4mjwlUJQrkVmnaJ6IhVF9bUDlQToOd9aKllXrkq7Wr0IyTBa0d1kk0vCkoW0ntJP5X9Ojq2lqGP38G5m+codpIqkFc5hWCmTr00iW7FzcFG9UmluIST4jbuiGNh9pmOGr951xpqxaLtLhT/3DsLv5FW8YV8PfiZ7CKO1dT+gEJKE0MYYpAYZLZ9jaDijJna7SSWdWaUjciAZVWIVTikxzOMyogbSxducW+p06pnMVDAauMatqZZDNZeAHDsqVPLKZGax3p7A+MYnbU/PoTs3A6ceYyvkounmx4mTns7C5CGY80DqRL4otPGRIFxmUfSrbcNCn6wKbvQHqtQauiwYsC8eq42IxjPoEKLPpUAYypuBORsxaij5iGk4IeRXmiHUjux+j0OoIR21IJSG8Prc9ZKMuCms30Wk35Up/MDaFtuUgN4jgrVxG4c4q7Nvr2HzzIqLVNeQ3N9C/fRX96SlkDx5DZiIxFRhQ1aAtSkE4uVHDkuMmOsVFJMvcWXL7Q5lmTjT5xGAEJw9e62hbcwFlG1BJCn9b/lRnTvcZnTwZxr/0AiN0Uhyc6XbW73R7K10NE38yn2kY8RRO00v7GS/pJvnlN8umMJpumk4aPh2ehv27fmv+0/nQyfadaCu8bCx4Wk1OqGTblX8i67YdznjZBDGeDM/vsf41Hc2L5lddDVd3GF7D6WqcuhrG8vKXzhPpE05h0+mZMJ2AtF9SzNCIFpCaPKUk4pJmo0wmKOaBKk5zInZExVTUUx92zHsq1QH3IqospfRMJPrbj524T3QR0GY2DWtQnzvrN+6YDbioJA1DhMIFZaNDGXMY5SIsk+gbB9Dum/FHtbPcmjdbZoGmDLPI/YuYpoOwTaZW835KxTxdin+J9jcj7siyUEyU2gDf6ad1ybpK190wjtbvcPi7+dN0h+kzbjh+OEzpM1x/SoduOlzjR7mKMyruncKG60fpDKc77Fe4d6LNuDTcMA2NZzj/FJYu/aPG/yga6Tw4lKNj1+QYUAYVER9I6peKGZSImQM1ccrQpSvcIGimtl8a9T1Ssp9OW9IlZ6n+ti7PZEBqqHGpOGDHL0HL8M08Y2NqbBwo5VDxy2KswM46cLJk+PIx5hwCDh1GvRvg+vUVbFI14OQU9h46isJkVRjiqL+b114RN/yUt+5TQQAVECTKRixak6ampgH6PWPsILIyKDpFTFdmkYliFEp5uLSwRCthVO3ZpwpNSiVSM5HRRc0OREUN7L/2wIY76GOs3UL2zEuIN9fRqpRQ3LMHXn4M9tI19L/3F+hcuYyx9z+K6OT9yJ64B4V2A42vfw39ixcQ+SXQfpIfh2hcvYTx2irG/QwaK7eQOXwcUa6KFhUdUEekmAm1kaXiG9HERMtaCZd5UrmsZxrCoH6CjEPFKVSra4kaQ/YD+RN5ZrO5c6jKK/1LtZ30G5aT707bzcyOtv1LsYFq30mN7eQp3iDQzr35JX2NPUj7T4rmjn4kXKgJnunAaRIi406WhJ0ZTJLZkWmz2JDE9jjhuBkq/9AgFspJutvjSMshOiw0MXG38k46Q1qgdgAm6WheWDdmATOvfxwu9FOTGDnJWXXi51inUF0SPypPSaVvTTBShq26316QTYZNvQznbbs+KUeetFdSbM2z0JXJi7c0FO/VelF4zi9c1Bhu4jS/Bpd1r/MT+zf7GscaQ2lpa2C4jGUDmhE1s3riEqN6wtxJ2W3XKAyS91GK4poyiXrdmCo7HYyNTwtdZpQGdJQ7mydEnvD1ZkvzqU8ZRoGJNKapov7AqK6V5zMaXOFmi5t7tkmKR5ny4zaVjxCQ9UCJAD6LGWVK1DjItztRQpSMy3QbcCyJvDI33WYHs6M9Fdb0/e363sq/AqQ2YKxg6crSFMk3ZatTv3T7GL4UjU/SEHpEoH/7RpDNuz3+DazEp/pdKpnUZ3p9SQXLpzBiyJfSVncLMk50Ywh7AeFNjPLU6JOj9lnFZzn5Z7pmsg4muGxLwvEvXR+svB1+SWpU/+bBh/WmdbeV27eHbVmHNImLprg0+PA3FyDNRLowhHtbhoeRk86geMPRpDscN+xXnOE8SPpkSqKmIjuHT37m8/BcB07EgesgtHqi1MPz89jcaODimTNYatxELZvD+OQ0DuxbxJ4Dh0WPsJhVGND4xgCxza13BnbsQ/Ty9rvSxlQOyEHFnbYOECozqOaLKB85jqPH9suAI2Oa7OoTdY6cDDgouTmQHydSKjGhTu0M9WRbaF24iBvf+M/oXDwH99Ah3Pf448iXxvHCn3wdsy88i1xAncU+vMo47LuPIJeJsHz6dTgXzmP2wFHc9cUvAlEPL55/A8VaHb2rNxBevYLC/S1EE7yuy0AsbPUTDWc0rMDJTPQ0GeUnyqkuJzypXHPKUWYiyTs7ZNLjt+QrR/U5U9L31D+4aOlP217bWsPfyU3jj4J7N1rJWjsKVcI0T2mAHTSTAZWOT38TX+GHaTF8OCyNy289QfBb6aRh5DSajEWtSXW5mHMS0TTUr/F0d1uONY10/hlGv9KTPOkMOJS/NEyaln4rLXWHy5bGT3+n8Zl7swESXWdJlDE4w37K5yEuaqa8yiZnOqzgsYuzjmRbsN2REzYy7uzFNCjjWU/U6keeFv6oAEjqL7lVkHGTkGBZ0uKGuqEijDwN8FYoqUtDTLcZnF+SPpHQknHJdUYbLZlHND3WjfJpaz2l65JhOodrvKSZpJ+sQRr0M7mkx7SG6SqR3cI1nm4aRr/T+U/Dpr8VRnHScenv9xKvMOqmy8QwDSfdnekqZ/w2TDpe8dRN4/Ob4Vr/ipce7wpDd/in8Lroaxoih74FrJNPapZjxyESCWiXT8ZA4tfQLSryoQmoZjmhktBNZ0bXue0wLaKhJ4WWiUnpp+IT5E43QnFykgaFqGlTyijX7hRjC22RGa/OzMHO57FgZVCpVGQh5u6LJvv6XMzFZGZ/y5KWJYqFqYaQ9rlN2bnzD7n750mAyv3F+qKPjGuhl/FE2xdVhsruLlGMwpXUGtBqsLFDTfOjlPPmNEOd3P18BM9voxrcQWVjGYUVD/uvXUQ2fwsr185holWD5+axefs2wtUVUW/Ysx1sFsdRKFQRrK2g+Z2/xsDzkGsHqFpZNHoWOrUNePUa/D3GhJ+dnEZoRlJOF7Kg06wlpwNzQuJ5h9XHydCc40zbstzaProx0YmQG5j0T/pJqv+YLX0aYuf3ttiIdk2mtQ2j/UjT1xgN35Kd04hhd3T33IJi6bdobYW+80canvKrab9ibuVX6iJVoCQ9U09MWzFGu4wnrMAPnVYkTEfhEB2lb6hq+upul5ltTlj9sSz8Yxj/RHtkQtvA7ZzA02+421TYltsZ0vCtsKTQTEfFzTRN5oPfwz+NH47jGGQf0CcgM/hN+gprXoe4wPNncpNIu5EH1DxTbCXI8mmOU3Ujky83+2ZBlzFi9kumC3JzIHknweSJQ+tVy0OABF9GDW9NkqJqktzfkrbWoEQniybLszUWVcPeVvtvLypbRSEVVtDW3J2UfYseNcUlGUgjDX1rbWzVZ1Iutud2Tg2SwtIn8VoHKZrKKa5B7FdCewt5942C6YOGuqahdH4eV/UgaNlIYysbUoZkA6djIhUr7SF1uz0HmLYzVKS/mwbcGlNsLi2DGQ+m/jVNhpGuwqSSGyreNl4676k7HgOvkUpw2JWsphpJ4YdS285QKkJppYK2PncUYit0u/CKuzM9VuRAVEo22xHCIBbO8m7QE3WDPEk7LnUT25iZncfcngUxmSiiCkEkuqlp/UG0A5G7W+z4msXNSUz70eCLsR9N1rhk0IqKTlZ9H91eF1YEBLRXLpTMSZ75lV06W4qLZ4aGO9hQZJIjZl9sJXdphc13MDkxib5jw1leRv0H38N6HKOyegtl0DBBgOj2EsKVJbh83/PzqJ56CP3NFvrXzuHaqy8jqo6JQQeqw42plOLKJVS7DTRp7EUWXW4sEv2anHBYqIxlmOFYLulRpltJOZMexnJwPpKJU9ple2NHL8skb7IsZtIvDI7pcKmmHPmpOOnIdFi6vTVc+0o6Lo3/s37/LPkdpk1cxR+Vn5/nHSydBvHTaXAHv6P8STulcQg//NMwdRlPOnLbNAw8wp/GS38r6Kgwxu0Wrnhpd1T9pePf6VvrhDBMM02LfVt5xzQ/okhEJ2xZjJVpjhO4mcS30+MireHUt2+uZjmuZL2Uk75Jg1EyHpI0ZVwli6+mrXTp15bSJtvyJ0DUSy4/WuaTZxWK5NJeAl0OQNP/EnBxNJ3h9tU60ngCv7dRmqb+d/tOtwspSR2kxpCGaSpp+HS+Nf7d3HT/VlrqDqeVppVOi/DGzz7AGqPLm2vakUhjbW9GtVyalvrTdPmdPpEr7E6Ku/sMLc2bqcsdC3o6MSWjhdktsVE4ikv33eLTsO8FnvQ0T6zYdtgV+W07MKoHqaEpzARwLBcur7tp/KFvdAFH0QBWHIlqWJcj3OGQoJw1XfOWTOPqYpKQBiJ4IvcjObXbtKfbp8ALt9DcX/OEbSE25rqEs54Wf6gLW8wWUke3TXOW3MYP5GTPdESzGhd0sQbEZzBO0AUEXhX2IIfJRh2FzRbWgy4KXODzZTGlakUdhM11eFEP7XwRzYX96E5ewNSltwQuWJgx3LLdHjwyvjXXYIUN6XzkqOXEw1zT8JfR1hzJqUY1D7FetznYTR2TOUh+chIxHUfqP/GzHWhUQ6clbWvTPsMt+/P5laa6pCJ52BpkPzvdNC19K9txLZAiuVu/1/DhqT+FuuNT4Zm25l/DdgC+iyedd/NtZpR0OEmoP52Ghg0nMQyjcAyXzW+y+A/jDfvTePqdzgu/STMdpzc9w7S2/Lo4002Va5sWJ1VuKs1cK7R5Ckpu1bbpJF96RS4jg1C6HSV1s3CLJa4tRDkys0KZulnYZT3nrQAfrRicXL/LUBdN3sInI9O+jh3mUE5n2yuAnMZUSijpSJyvODUxNYFMrI+ZaF758/SvR3tGmicFKbfk0TwYsE74b0vXOlcexoseczO+zWKy/aS6VeShj3R7SXG1TRK4dHz6W2GV3HDba/w74Sjubu4w7jCcxo9K26S/3ScNjD5gKCX2V/2WFt3a8JE2cQwd851OR9NWbHU1PA2rNNRVuoozyiUMGSYVh+4OxTKjkN4tTDO3G1y60MMwPwuuwqYrgbdFYr/dfBYMAAAgAElEQVSZ3OQDKmKkTduuMGGxnMSJaDmLV3LURS5NYeQ35Qpa/MlIUoYPQmWobMWY1uObFunwqlqajldmlPnOeMLSQcYxTnpRaKwG8WDPuz0ujnI9bdH68Halcwrg3nrAHTbnj4yP2C0hKE3AK5QRryyBp/ZWdRx9WnTL+6itroqaWwRtZPoRPNtCc6MGPwrQoJY330fh7hNoNxq4sbqJer0meuxDVhDtxIPqZdnhjBIKTmH8x4Wd/7N8UjepkziXaZkQkkZLpjPxkSyvL+lKu6irsKmOngT9nRxJY4jCqLAhkPfkHaYzPJCG40k03QfVT1dh1R3OAMOH40aFpfFG5Udp0GUb6U9hNV7DR7nvBJOOS3+TjqahNIfjGa5hw7CKM+wq/HC44u8Wr+HqDuMzXGloHP0Kr4Y1TBwXO1mRjSuBGTmYc4k2D0vmdC4bXXmy0vrQEc6F2EBKiAw3Ml1t48ssQr8sEmw7bgy2OFK23sPT+SWULNtcpGWxp11TnhPEs3XKVxx1R5Wd191afsLt9q000u4oWIYNp6M4afjhtNI4+q2u4g/jpMPf6TtNJ/2tODvzZcaPgdO1QCGNy5P4djmNymxulAwd4ps234Yx9Up/OkyppvNkaGg/2tkehNN4xX03d8cJXYHTCWrYbu7PA6uZNLijK5Hpmc2P2R4lGyEzABKPML2QUS2ifVwODMCDJwboeXqmyUsqX+hbkZjZZLpUD2tnXPTJnUwlQebRilsBUazPq3Hi9kU+0U7sX3Ngs6r66HOxp13pxNoTbRVTc5tD+VLqnrK6olUsQ9E5crrznZzy6FTcwiszOfVyWJsr8D5P9YUi3MW9CCfHUL8Uwsr7uHT8LpTuOoFgYwM3Oz9FtlVHnuY0ORN0NlG8+Ca6l9/CSqWAlckJoDyDjl1BfmEd3WwetVwFCxaVxhRgxzTr2ZFNiRgS5rU8ddYLF7/ZgcoEIyduM59xrmAD6FQk7S9Xi2ZzItaJ2BrKJGTGRaqbbG1rU2GjPt+G+DYg7WPabwigYeb6620oWwFpnK3AHR9mMG7T2xG55VE6hOO3wssmaWhKlUl3e1tvDkbJSS3dj2X94HXsVipv/9hasAVIJ5FtuK1blHSdpAhy47b1G9p4sQzmhLyNwPylGbp0AdDym7PjFkVRQrQdlw7fpslQra9tiO0vrdPtkJ3wadzhtEz9yz1bgm7aU2lpfZsFlBkxT2qyt02ATAuYDT8n5y1YflOOPL21tciDwjmL/CdMy4iNcXPLnxhH4Uyh2eABgIlJM/CbgDrn8SmO0WzXZBFIDt8E1/dd04LG2IcZlzINylFe/DxsbFW3+dA6265bprkdN1yPkvf3sIBs0zPlfaf/NQ/vBsO8pGE1jXTYMI1R+VeYdNw70TDwTJtfppZN2ubWh6GMM2xCWxUsaFw+ZIhTF0ESxXT5pGrwtsOVtkQwpWRuMGkN0VViCvweXS2nLOhykGOH4vWNOcRtuVw0NX7YFXEminElJ7uR7gj8nensTj9Njwui4m25YmYTommJL9w0meeRw51c4Y4Px3MR0zAkFcxQGQzNfXLxl44LWC5bJXmjlIozdoNpcpADmyYbbdCkHq/FCWAWZMaaqzoag+FJ2xiPESUFbh9WhjbfjOpZSsOxr1j8SCYT2W/LDt8Wme+u48Ne3Idr0zPw5vcgOz6GN+cXMXvoGBbiGNfXN+CsLaNamYBPJTCWi713341e1se1xh10xidQOHYCY9UJOdnXr15By7bFdCv5B2QzIdIvRoTJFIbH7OQ6kVlk+Vgv0uGSXiSF1kWEM5ROSNtddFR/4cZmOHxXf6p/aLvuaPdUf0zHy4T8Tv1O8VL003SZH/PTD+MafgOzoBBG9l+sEyoYMQ0pNxvuACjEIYrdjmyOal4OoWPDpzlTuUa1ENk2uhkLodyCWHAHAxS4yaRSEWNkVCYytg8NbsSWhTY3hpYt+vxzcYxS1JX0GN7LcCNGxUl9lKjHO2NhnUybGaBA29ViqMiSjRrb04mBfMAnI6Dp+uhRJwIndW4ueSrkho1imWxZqgMmDrUWsv10YknsN/f7A0Tk/2BdDJvKTOYNrVHWM2nq5MgkeZpkOGPMkw+/GWDqfZhRirHM2/bZ1VA3NDkJK97OU4xObJLS1gmJsKb/Sr54M5Vww8nG2hx3DQzLbUhLf5cNq9gwSCZqk43kfxNmymWCqGrZTNjJii5zCctpYNXVa30+FJpvruy8Ujd0tmqGImuiM4CmUI2aW0JQkY2UVZ68GGJ4K5Q+Q+SWTTbpptTsYzvrhxuK7fqTW0gRb2U6uiPhtMVDjqFvNixmLhatkkmxttvF9CmmbzaT23RIf/tnwqXs0j+YN9ZFsuDJXMSbjO0yE1fHLfPNsqrftO82k6HC6uJJWFN2rSeTE+2r6XozGzhjtlefTXUe4FHMlMLUJekbZktT31QiJmHcCLJJORewD/Bwx1VD+KeStHk07JuxxzHJvHC91XmO8JRiYTjLOco1+NvxNCpk5ndpc7NTNBu55HpHOgEHMTNmdiXS56WT8So72YlIBzPjk/GcOFjnrAh1Zbl4G5wUQQbRMF4aXvqX9nLp9ObswqtxFpTxXLw46VhZ7qGN/V6mb0R7qCBlW6ezGbSsMtq9ZRlIVPS4mTtz0qNq1uSNS6pH3qVc4e2ULJhAQ4rMeWK32jQ3LcCxFsxCSfWprDvZjktm2ejxIIAzcBBkc+jtP4CbjzyO6MhxBLRbPjmF+QceRJDL4WYvwubtZcweOIRM6GGiMobb9zyIK1YOtzfWUJmdwcL9D4u87HJ9E+eDGHCzmLY9zDkxHHaiPgcG3wI4kDiNJN0ww44rpdnaOaqfDCXmnY0Nz0o2cKY7mv+tgS3ty3piNMspdTnUzqwkQX8Hl53F4G/3o3fDY0nM2DbpK7z2P9N+CV0CslnY6uyX3M9IgvSzgSjmlJROBt6AnBUymEIZyLSdnIEVhSg7QPzW67jxrW8COR/z/+SfIipPAldu4Nprr6Pb7uHBxx/HerWCNYpfxB4qVgb+zRu4ffUCuj5w7L6TsBwP1y9dQmflFnJTs/Dvvg89muXtDlBaXYbz2vM498arcE6cxInPfA51y8bmtRu489zzQCGLwmc/hzDrIb+0jNsXzqPruzh8zz3oDix0b97CxkuvYeBnUfjEJxAWq/IkRStBGfKEUFEJN7jcgOZ9RL0O/uL//k9orC7Dc21MT82i3e3h/MWL+IUPvB/3PvAgylR1zFWdReI1jT1AFPPmyJGNdbtnxDxpY5q3Vw7N9LJuZYNs6psy8BnqOZAZj5ImIbJ+HmEYi/0Ax6WFsEhuf+TNWN7y5cQB17YQ0r6Cz/E8EHvVbDE+b5kxbNKQOOmyFNuy0OsF0t6iZS2TQRhQ6ZMj8zgXDT6bZbM2OtS+RrXNno9eFMJyCRtIupzoqV2Otr5zno0wjMSGtp1xRKsb02S+WC7So0sFMJQdp3Ejxru+0b5Im94Ub9U+mPFsdINIJkthXo37It9OO/S0U8GxyNtF9muVNCH9fjQAdYVE8QC254jSKNrdppIaPjMGkTltcpaN+jHyri8wfFG0HEtMKnMA8RnQ5XwXh2K0KbLycgCy4kDyb8FDr9eB79A2OPE4jXD2pMa7Phzbk3l0gFDCzS0P5x2z8LEeqMwqCHtwqK6aGiIdjl22Zygy+OxHVMdL9mInY24duO7Yjo1eaHh8mOcoYhsZG+usD/IsSUXKXQrrOVFJzvpiP5cxTbwIvp9DLIympi35ZBqIEiEz8HthjGLWR9jcwL/73/8NclkH1VIWjdoaxscnsbrewEc//incc+ok1tfX8dTfPCnW+Nhnp2Zm8Mhjj4mxq7Ad4Oknf4AL585gdmYavXYXn3viyyhNTqPZ6aLZbsP1s7K95ZzDNYi6JLheSa3qPMXOncyro1yGpedVzvXyG3Zl3y7EzeRqiOlszPFpTr0G2Wid4rfSGcaX/CXxMvCYEe6xZLDvgkeCLKSZgnfk05wrTLwpO6vBFF53W9t+Qd35n+yc9XrRTPAccMxVemKQxHV3LTWX1Iekld5xKnnTMUw9mHgtr2aQfuaWJYvDABnXRatUxsrULNZtMyGMjVUQT8+iU+CV+hQaXh7W+DQW4MEf2DgfWVguj6Pj+agsLqJfriKMY9QrY2jNzKNQLCMolxFKD+EMzHzpCcDsGJljU2aT9/S3FI/5TNpHZnCpUC1ngkPHVJsEaPvT1XIKyC79LA3/88BpPzPttLMfcTLgpMcqYLy2g/rlSlOtLbFtBYbA3PwYpieu/NRGaFmuSAZwoqb+k0ZrE/luC9mNFbRvdYDbSygXfGB1Gf03XkXR9mBf2QfnwF74xTGEjgWHkhUX3kL/zdcQTuRQOroHnl/A6dMvo8gBPojQP3IEA99DPusg7rTRXbqJ7o3rsAtZ5O+sgJbB8ktL8O+sYHNtgGJzAxkUUFxfxa1zZ9CvVDB9/CjW19YQXTqH/PoyljZbGLv/XpTzPja51eUp3PKEidJ1bASU5KAa1LCL65fO4eqbr2OiUsbEww9jdXkFr7/wI+ybreID77sP4yUfjW4kuh6iELL5dMIBcp4nC20pTzFRD51eXxa7nGeh02lx9YDnZOBSQ1ocYiDKl6glzUKumJVFwcu68kwWxxEyHjdXfO81i0XQjSCqmXkzkiug3w+kUbkwcZHmosB2ymazYoaY38yTTf3JoIFDcxvG/kw65UIJ9fomPMcXmw2+68K1+8hV8pJfexCgXMrL+GnGPVRKZTSbTRSKWVm8ectQqhTkxNXtBvB8o6CEt4JccKiZMQgC+L551aS1xG6nA5+mngH4vou+y/qg/os+2p0esq5ZjFzHScTJuKF20Om0USrmENEYFZl0eJqLeHvRF62VxI+QkcUy61pwPS6ktsytOVqVDELByWWzRskPbwdD3lzy0EJbD55syBCT/4jmqG10rQyifh8F3xZ+It6g5Jw8PDtA3A/gZagsN4OgEyDnO+iFgcxnBVqf5EKaHJ3Jy8Q2yuVYuFgYlamBr9uLpR14RK0WiqICOoyAThjDp3VJqy9qtqnqttlqw3OzyOU8hJ0uCkUfnU4H7Luuw80an1Ed+DkX9c22lIcbQrapgwE63ZZsWIoFTzY6tIYV8rBCJmXHgpsZIJ/1pAysN9nceT5WlpcxXskibAxw8fRp3HPPPag1e2iu3wbaTVw88zpWl69jZnIKt67cwPqtGzh2+AAWFhbw1uuv49aVc+jUV5GZLOPWjWu4dPYNLB4dANmcpEfjVzLncY7l/MMbJQkx85isfBou0Um8zGdmQtX5T4JE9VlyAk3obDnbE7kJ4mQoJLYmeLOT2EL4GT62s729oMhkO7TAkKQZ1FrM3RPR/Cqd3SGHYpKKkrSYnlSg0a5EmlwQ9JfOt4al3d3y8DY82aFwt2ROL0xD9TN3u12ZlEr5EirFinSuUrEiHbparUp+eLIqlIqYsWZRKRdFrp5pUxXk0SPHsWdhr5wEfJ8GWXinw2ugnW+/skAz89KZklLolVzikqaWKV3O4W/pG6nFnzgMe1u5hxH/f/BrWiQlaSb9U/PNBUG/zVbW9Lnt/PGCmbc8yfWd7MF4fOHrqFxayomD0zJvNQa8v/Y81NEBqlUc/eSncPpHz8JrbCA6/Qb6L5/GnloT1XIJq88+DQsfROmuu7HK01PQBi6eR/+tNzHYP4lqHMDruNg4fRYle4Dy+BgCB2hnQjQ6HfQGEZw9+zCd9bG6toxS7Q6aly+jcW0Je2emcebadcRvnMX8/Dyc61fQO/M6vKMnUa03sfnSCyit3sbho8dQf+00wtdeQpUMmjMzqHGaowRGjhd0MRD04Fg2snkbQWcDq8tXMT9xNz726C/gzXPn8bff+zbGCi5KTh/rN6/IE0Kr2UOhVEY2XwL6IRp31sAXLW6EBl4OcWjscA/6IWjGN+wH6AQ9vniJOuSsQ5O9FtqthrxT03wp+6ifywrjZz+I4FHFcr+PTq+HrF9E0DSn+m6dJ3QaOQplXLTrgYyfnJ9Da70mNw8z01NYW1tDqxbIYj8xMYG846DdbiPsROjU+vALeYT9FrJ5C3bcRqPekCtS2m8IGi206xlw21DMl9C+dUNOlt1WA6UKF/eGMJ9SKyTHWS6fl0WsdntDxijHYtb3Efdic3p3MmLsKNgw+evUjQ7xuqiMHiBfLKBcLKJeb8DxckKDcwHHes6xMGi1EPV6sGxunCgC60gcpXxEYqbPTYIvN6ndThe+64kN+AE3opYthl2CTgPdVht+PodsNo8gDMSkc6deR19sYERA3EYuX5IFkBvfdqslTzD9MIOxUhlhtwbeGsSOZ4xF0b7EIAPPdeXJM+DiyylzEMtGiZs7z8uivdkETV3nqTq3sQ7HzSEMB4i6LYQZS+auKKZp2xziboxuu4V23EOpVMGYRyM6HTTvrNPQtegO8WwbUS9AEAViqZI8DY1WKOayw+amPGg1Qz5vQW5XaBir2eia6c6x4fk5uZEIm4E8qgaNGgYZF55bFrPUQdjDxz/xaRQ9Fys3LuPsy6/h8OFjeGhqFoVsFqd/8jy+91f/Lx75+ON46IEH8Z1v/RV++tzz+C/hAI999KP4zre+hen5GTzxi08gWyygvtHCH/zBH+DzX/oKHv3Yx41pXqoH1kvgreeh5OSTzI3pOXRHjK7D6sq5arDN5Z6eDElraxLURS41YTJO/4ink2mShy0nTTNNjwBpv9LQcMZpGHdL+q2E1U9X86H00rjpb8VVdxietJRuOi4tx6i47+Yq/nuB49UUTxdc0E+ePIn77rtPJkA118lB+pGPfGRrIedpgLvTxcVFGcDUF88rTNLgO025XJYFnjcbvV5PNgTMj3LfjsrbO4WNikuXa7jOtL5G4aXrWPHYvn+XH+kwLXXT6fJ72K9pKY5wDyeBcrJIzKQKMyOfm+UpJ2NUgw4yoD16Xu44fgGFuQVkOpuIfB/eRhO1a7fQeuVVHCgVMeXYOPPiCyjNTmLm8BF08y4KVCnME8UglLZxeiF8J0am0cQgDuF3erD6XKSotihEdc88Fhfm0F+5heaT3wGaTYSXryK4cRP77j0lC/qln76Axfc/DKe1ieatJVQXDyET9dGub6C+soziiXtRdGxceuVF7KuW4U5PolAowOECwKvMgIshn18iZB0bec8Wl98Ls1O4vbKCsLWBopPBrSsX8Lv/1x/g1lpNJumFxf14/yMfxkc/+ii+9vv/B06//jLuOXYU4xMz2Hf0XrFg+K0/+kN87jOfxqmHH8JTzzyDVr2Ol196CZ//zGexb98ivvq1r+LEvSfxo+d+yuMiHnnkEZy49wSefupJfPnLX8Jzzz2H5eXb+OIXn8DX/58/Rr1ex8T4GGqry1hbu41f/9W/j+9973t44KGHsWfPHvyHr34NJ0/di098+lN4+qln8Oyzz8rY+eVf/goeeOABPPPMMwK/ubmJf/Jf/1O8/xMfldPRudfP4nd/53fE6Mrv/dt/i5/87Q/wZ9/4Jg4fvwuf+dzn8Uf/6Y+wvLKC9z3yCD76+GP45je/idXVFUAMKVn45Cc/Ken+zu/8KzQaDZw6dQr79+/HoUOH8L/9m9/FBz/4QXBT8f3vfg+f/fSn8eSTT+Ly1auGjwfAPceP4bf/2W/jme9+F8u31/C5J57AX/7VX2N8fEyupS+dexPra3dkkdzcbOLkfQ/g6PHjqDfqePrZp/HoRx7D3sVFXLlwDi8+/2N84fOfxXe/9zeYX9iHRx97THo46+Lpp5/GL3/l7+HzX/wScq6LXj/An33rm3ApFdRr4rUXn8c/+Ee/gXse/DB++NRTOP3y8/jR08/gxLGT+MoTv4Tnfvg3uHbzGo6fuh9nL13Bb//3/xzze/fJRq1Rr+M//v7/iQMLCzj3xus4c+YMFvcfxCc+8Ql84xvfwEcffRRzs9P4k2/8KR771Gfwwgsv4PyZ03JbXq6M4X0f/BAe/sCHpc1e+OFTuH1rCY899hj+2W//d3j+medw+eoVzExU8dKLL+A3/9Fv4OWXfoI/+7NvwM96OH7sLrz86mv4wue/KHPo97//fdTW13D2zTfwxS9+EUcOHsRXv/pVjI2N4/rSTXzyU5/B4uIC/uPv/wH2zC9g6epNfOrzv4RHv/Ar6FERWDaLX/ryl7G5sorv31kDlZcdOHgYH/zYx/Cfv/aH+PM//jouXryAL/3aV3DqvhNYu3oTV86ex3f+/M/RvL2K5559Br/+j/8hHnzwQVBF+PpaDf/hq3+Iu+45iUc//Jgx+OW4ZprX0/fQfKVzGl39Y0Ny7tJ5luH8bb2xk0GHf7y+GfWdDkvDMNzJmEd8vs+QIN30n4apm44b9b0bHMP1j3gKp+4oWu8Wxnco/g3DKQMZw11hbttZpmH4n8U/nJ742ViiGtYW04k0rUhd6zy1c7GTqyUxwsCFi41n/rjQa6PyWks49/sDdINATjTmzdC8k7PRf5Z8/iywo9qF+Lu1jYan8X6W9IZh2Qf5x76pf9pnNW43V2hRNaacvXllat70WMN8L5XbGT758A2UDI1Mg4t80EPec8Um9QavP70swmtLyK+tI0tLerShjQG8oAe/00U5jFHqhChwER0rI8z7skMX5T58/3VteTN0BhF8nr56Ee+RkS2X0e60cPX6FYzt2YPi9DSyPElnHJD5qh21ESFAN24jyjqICh4Cd4B2zoV1/B5Eiwdx+rXXcfvqNeQmp5HbswCnkkM/auO57/4l/v3v/ms8/+wPsbGxIVfoLplyqKecN4CAnKZoK8F3XFhBDDcaoHbzJiqugy988uOgDsULZ15Bv7eJxflJWFGAc6+9iltXLuHgwhT2zYxj+fI5dNZXkLMsVLM+Du+ZR+3mNfRbGyKtcevSedRuLWFjdRmDqAeaDd4zM4nG6go2l1ewfuMmblw4h4JL9tQ+1lduoVO7g25tA63VVXhxF2vXL+H21XO4c/MK1m9dhdPv4q+/+ce49OarODA/jaP7FsAF4g9/79/h2tkzKPOkiD5Wb16Xq2hupicnJ3H08CE5GV65cB43r11F0GqCbXLxzGms3bgOn+e+dksWoSvn38LhfYs4efdRTFby+Os//1P8xZ9+Ha3V23jg2FFM5bN49YfPYO3yJWCzAavRxETWw+bKEuJ2A5mwC74WHzq4D0/84mcxaDXghR2E9RounH4VG2sruHb9MrI5D649QNjYFFw76CAT9jA9NY6jxw5hZryETK+D4/v24v4jh3BwehI3z51F48YSVi9eQI7WEjfq+PaffBNrV64j0w3QWF3F2s2byNk2Mv0Y5VIORw7sxfTEBFZu3BA10sWsi7mpCblOzzpUhR0ibDXQqddw59aSMG0219fgcB2wqNSrgYKfQZ1it7XbiDbWsX7tCip2Rur7zrVLqN24grC2ilXWSa+NUtZBd3MDK9evY3XlJrqtOiqFrCzak5UieNK+eu4conYb0+NjmBir4uiRwwjaDWmXvEXaDjLdDm5dvIib58/D6rYwVcxhfqyMmVIJK1euyO1Gd/0Oblw8j7nxClp3bqNzZ1VgV65dRNSq4eals7h19SKsPnktLDF5S62g5JnoBZFY1Atpka+URzCIsbFRkzHbj3sIgjZcz8b45Bh6YRebrQ1kCx6Zt+R9ngswx1C1WJQnANr44LU/mVp1MdZ5Uec3XSt0nhx2CZfGIS8Cwxy9Uk6fZNK7ASaocXQZRxzdGXAx0W/JXQpe/RqvroanafN7VHwadtQ3cfineUzD7EYvHa5lIX6aBmEYp2HqKv00DQ17N1dxdtAil7G8024z0XCh5uLC0xy/yczBm3PC8QqOdHgip5962hlv2+YKjm9JzDfD9G2RfpGPSdpG88H87shL6haGcYQbjh8uI+OVHt309zDsqPQkbz9n20set7iKt1PTPGyH7PzSeHJr862NfqN3K+HXIOeviPRRXwCZx8ybOkdQJtOHE8XItXqwOhuYmpxB79BR1G6soGwBU/Oz6HabqAVtVCbGROlPb3kJjf46ivkcnChAO+BJ3IJrGRmKoN0S5UZZyghHETYuXUK5NIk4CtE8exbLr7yE+buOoRf3Ue8EstjHYQ/ZnI/SwgKy1SoGbXPVS47kIDPA2Ml7MLG4B5OXr+LK6hr2fvD9cBb2YJObisQsbtjrST+SWxLZ9RtGt25ADYghOt2eXMnK7Q7H+cBcux44dhyf/cSnsLKygrX6HWG0q62t4RcefABLV67JqZVvidyocjHoNhuo3VmVk1Ap66OYy4MToe9lUMplhclzYmwcfi6P+dk5FPMFlHMFuQ2hSaOs7coz1G/91m/hxz96DufOnkF3cxN5z5fbhEEYYIq8A2NlZN0MStksfvzsDzEzMycnWY4Fnk7X1zcwOT6BEydO4OOPP45sZQxkXqLVtWKujE8+/inUb6/hm9/8FoJaHdPT05gcG8fGnTXU7qzhiSeewC//2t9DN+jhpeeexcGFBRw4sA/PPRfhuR8+Cz4jcEN+9MAhFPI5PPv9J2GR+Q4DjBeLqGTz4AaJTFdz0zPCnPXw/ffhsY9+DPUr1zHo9eD1B/BtBxvrNXRabbH4eOquuzDl5/C1f/97wpeQ930szM3j/ntPwe6HmKiO4e6jR3DqxBHcvHgRpWweiEL4li28EFY8wCsv/BQPPvQ+/Ov/9V+hNDaGEC6CXk/oV/J57JmfxZjvgm/uzOPGnRXkfRtHDx7AmZdfRLWUxwOnTuDimZdx8cJbaG/WEfRoIZIKqozpWW502f/eePkVVHwfJ44elfTLhTyyjiObYNqXJ1tB0XMwXi7JNf79J+/F/Q8/hDMXLki5mxsbaKxv4IFT9yGfz2Pp2nW0GnXMTU1j79wCitkcco6H8UpV6mr11hL2ze+VOvYyjoyrqcoYKrkC8o6HASU9ogjj5QqOHjyEF57/idSPFfVRLiMzpUgAACAASURBVBZw7NAhXH7zHC6dP4dXX34RJ97/Qbhc1KNIDlXkc6CEVC8M0QtinHrwAaxe/ST+9vvfhUdesv4AZ996C6+8/homZ2fwgQ8/gpvcuJGrXxhxB7h68ZKMA/brvO+h49potQMIVzoPEMnTrs5NOmOpn/Nsei7egldAzqEiTJm8oZu9goklkeTFXBYUjZOwZPe+HWYIpejuWAg0Q+l4fmu4iH8l7wAaprC6WKQLonHqaj6TmwcJVnjSM4uj5tZgKQ59hOE7q4Hg4qSUzRs3dz4mHxqurl7zbiFoxFbZGJDOyxZA8sG0ybzDRTruk9mK7440o5iYRKQBl2Txdl0PMUWT3O0F2zQqNx4GTsjyxCicKAPhouU7mPwlBRvmRqD4z848EiKBEgmFt5cvXQ5e5qvsJcOZX/4pDX4rfYNnaGuYdkyFVxqahsKp/22uee6W/kpY7aMKJ2Fadn1vSookr/zcPFEULImjWl5KI1g8lZCHQhhX+qLpr5/h80AfJTuGe+EG2jeuolawYeXyGCzMk+UQ7mYNy+fexEYIVI8ckAG9cekCNroBDh44iEzQhkeWZ27k+CYKBw5NdFJbAbm9my0Ely6jsjBAubGJzJnTmLx5E10yN+0/BG9hDgPfQW3lNiK+505Pw52cgXXjJqxWDLQ7cpMQ5nzEgwLqlSwGBxYx2LsPjVwRQZdMYQ6m9x2GWx7D9PxeeTOl8qE4DtDu9dGNWF4HnT6wGYRo8wo/Hsj1ILnRN2t1vPDSy+In82Wr08bSrWXsnV8QkyhRFKNWq8vNCSfF5du3cevWCnrRAL1cTrh8w6gvnNl84fBzOZHQoGjUZquNRrMLMnz72Twc15fvdifEgcPHcPyeJtbW1vH6S68hDDhuXdnskuOeWhf5vkxGqnvuOSkc+rxedV0fU7NzmJycRavRNO/UtoexyhhiK4e4NQC6NtZXWxivzIKc3fWwRqWRaHZ7srA3W5tYr63JQjA3MYGi66K+uorLAFbW17G4/wD2HziEs2fexKWr17A4v4CpmXl4uRw6vQhWxgU5qLlR5+aat21BN8Ta0hrOn35LuNXtjC93Q0E3EIuOdpTBxmoN/cNkjrNFAoA8CDT1SqMVnVYPjUaAWqONXt/CWj1CrdVGj0PMy8r7f63ZwgHbkaeDThgiXy7Dzxek3li3jdoGNtbu4LZfQIs3H+0O1lZX0XrhJUmHYsCdRhPtZgMOF7nY8CvQbjs5qoMgkVYI4q26J+8Aue7Ztp1OD81mW1TYU1cHmbi4ke7x6bDVFcuYnTbVX+cRdUI0NxpYXrqNO6sb2D+/B61WC2+9eQ6tvoXxyQnUa3VkBrbUV7vdxWa9hU4nFJFeagi4des2lpdX0ep0hQs9ioEwGqBSnRSbHiu314TRsFodRxD30aMZa9tB0DOLd6u5gX7UQ76QFybRqNfEZr2GbrcteaEUxOzcHtx14j68+cYZLN+4jRuXr+PW0hI2Gw088ND9uOv+ezH1/I/Q6LYFplIq4fbSMo4dOox9e/fK1CRPpMJlRI0mPFtvr4npuUvXH4bpXChz7NbalczVCZJoilNAJaSTLBF1QTSTtIEgPMMNnmEak0S2V0MBHKar9NPh6QWF4cPppGEVn67CpfOnsOoSjt/qV5w0HX3D1fwrDOnyT+tCaaXTNnS3meaULsPTdDSctIbzwzDCMh/8Nn6KqRjtRMwDF3z+cXIkPt00feIQzuTHiOZx0iYcww2sqYd03ky+tutH8dXVNDT/u7mEVxzmhT/1k4Z+K37an/4eFa9hu7nEH84nw5Suxu0WJlq8hME9WeWT8cHrLHZn4YiP+rApOmQZUUOKuizfuYWlK+eQo+jYWAUH778fBc9DcO0yVhqb8g5w/N5T2Iwi3N6o41Z9E3XECL0sapUpWGOzWPUKcvoM5OQcYb1Qwrjto8PTcaeD7vIKOssrqIcxWq02jpdLKN33oJjTfWPlBsKpOWT3HcIdr4DIKSGc2YugOoWWl8WNZhPLN2/CXlrB+F0n0M2XEQx89GNuHmzM7D2A6cX98JPnHU7AFGHLFiuY3XsQYwsLqIchmv0Yc4cOoTQ5ha5lodntotZt44WXXkF1ehLHTtwNy8mjUKzC8fIoj0/IZN5oBbh29TLylQkMnCyW1zcQ9QeobTYwPrcAt1RGJx6gOjUD2D7m9u2XG4iQYnndDvLlKpxsAZWJaWTLq6L++E6jg+r0HMZn5jC3Zx+KxSLIW7148Cj80hj6Xg4T84vCRfyFr/wqXnzxRbx17gI8r4/3fehR4T5+9pln8eYbp/FX3/8bfPzTn8P8gRkRv9tsdnFnvY7j996H+bkpvP7iT3Hu/JuwinnsOXIQh+6+GxeuXcFTP/ohHv/Yx2QTe/b8Ofi3VmBns/jFL30FBw8exGptE7U2n1kiPP6FX0R5vIq5/QfRs2zY2Txm9+xFP8PTXoRWp4PTp8+CfDH7Dx+Blc3BKhSw7/AxzM7NY3HffmSzBZy7dAXL63dw8hcelrzeXq1JmjzhtYMIE7N70A2BerfH3RHG5/egMDGJqcW9sPIF5CfG8Lkv/TKe+dGz+PNvfxsffPQj2H/wGMLBANduXMftO2sQ485RiPHZGdxpNLB04ToeevhhlMeqWNi3F9WpSZy/ehmx62J2717sP3IUDUqReFlstgORbKCR+LHpWeybn0VrfQOhewNupSqbwcrMAnxqvqQdiplZySeflEoTE3DzedxYXsXCvgOwvTzfoDA+MwOvXEWQcfDGxQvIVybh5MnEOECuVEGbT1O5AuYOHMLU4j7kxiawcPAwas0OXnvrvBxmWkEMSbcyhkyuhLsfeBCbQYzDJ06hOruAfLkgdbfeDLDn6DHcffKUbHxoq54LOKUy1jfryHgZTMxOo8XNYt+SvBy+51584PE13LpTxzPPPS/hDz/6YeHdmDl0BJ/50ldw9uxZPP3jH8ttzHqziV/7jX+Mu06dQtAfIIxDYWwUYatk6uEcp/OUupz3dS5jvM5nadj03Gh96wK3pwaQwIqgLhca/VZXCUiiIuqzjacZISz/uKAofcVLu5pZuoqj6aRppXH0W3HTi4iGDdMgjoYpPv0KPxyvaSttwqYXTYbzL10+xVH66moapJFOU/zJAqIwKsaluITZ7cc4Vu87wZDRiz89pWseJW3SplKcZDOwFZZK0KRhNgsaT5d0iMdvoZ+EaTk0TOPT4Upe49Q/ytU0CMs/zb/S51v3cJjSYbjiaJj6hR615cWhuRbTeqZKXiNzJyhUtsIrRcrTUswttviU0Uemt4Gw04TvFpGxXDi5ikgTeHEHVkwRKiCXL6IXxWhR+YwF5F0HhW5PThehlxdFNBlngG5rE6VBH9l8AW07h0Y3QMFzMGhtIhd0RNfDCiIUJ6bh9n3YPP0EDfQzGfR8pmuhFHQRdJvo+S4GeQ+xZ4v4ldMboFoYQ8DTa99oBxw4VF1sOh6fGliHQRDI9bUTBxjEND0cyGYljPvoNtuYKVXx5muv4X/+l/8Ck9NT+B/+p/8FE3NziDOuYcjkyY3yAtKXbAwy5PEA+t0mlpZuyEn34JHDKJVKaDc2sc43zEGMibEx5EolcCGnGWNWPU+C5COg/DDpcYJvcxPretKe9qAPL+4LA5vcbrEMHI+2K3Wd5dMGxcf6fTkdEoaMgFnPQafZxWZjA76Xk9uEfiYL2/WFKZHaIbM5B45rIe61EQRdZHwqcrIQtbuSXpYy/56Lf/k//gtMT8/i8Y9/FvOLe1GqVkSyZGNzE51eV75lw9HtIQy6ckVMEVVeg1Ne7J//9n8Lwt77wEP4yq/9Cub2zEnZW52ePJ+5li+LN8sVxF3RUMknFsqVx0GMQZRBzs8jHkTSdhZFz3wf3WYdGISoFItyouTmgU8ZvLom17/UJ3UG5MrSv8+88TLmZqYxNTGGQRyh1axjZWUVhXwVcwvziOOeTB68PaQwvTCOWhY8t4BGJ4BFXh7LbFBoFx5RgELWEY53OXjQBC3F1Lpd0Ung86q520E2V5BDjOgbEP4tI+4YW570p0x/W4dBN6SuBF/ocGxZiIQrnmOYysS4RrGua/UNXL54Ser/3hMn5Znmzp0aGo06vKyP6elJo9I7ueLmCOAtCcX2+Fxg+1kEThZd9q1+IKJl5PYLO21YgxBeLo+eaAC1UKRI5CBGEHLcdcTGveP5cHNZcMxw7uGmoBd1RHzOjiyUy1W0wz56vE2Sm0Wjn4TlSP+G/aTFn4arX3HS4fKGrgEEUGC6/BsVp4TUVVj6Ca84Skv9Cp922WH5U9jh791wR8GPCiO94TwRTsOGcdLppb+HcehPb3aUjuKon+XTbynoz/if4irdNDrj0hq2FFZhiMM/A7e98DJe41QPQJq+0knjjorXthuVnoaNctO0NF7TVL/CqMtwmYySvpIOZ9ywX+mQrpY/DSPpiXKZjEykqh2QYi5mfBk8KqEgc6SboeEdY6+6M+jDLZfgjlcQBhnYmSwa7T4yji9yywW+zQZcdKkUJIdceQxBGIrCjDDPwU7jPD66UYjAipErV1ATO74WeBXtlnPokDPNd+UEmvEdxIMe6paDfpcLlwW7mJMyh4HZrHVsC16lAi7WzXYDLk0R5MZg5T00yCHQDIyaV+oO4W6DKoepZSyOjWYqynIPBsgVikDfh+UBG40NcHEcnxuXN//Yz+H4yftQrlYwPjOPbKmM9SbLZaFaIh4V79jodkKEsYOs78AplUSxDRmLCtUxuDkXWdfFVK4g17iVmSl5a4z6loh5sV067bZsJmSzQT4H28KA19AylixR7uNmbfiFskgLFHJ5KROV2lSnqiJPzBOc7XqYmC6h3Q3Ri0N0+WZpO5heWJSr4nY3AK0tUoEM1Te72awwQ7GtXMeHS7GzDCVIInhFF9WJKXlyaWzWceCuk6INsjg+ier0AhqtJtrtBrLFIqoTkwj6fWx0OqKxMlsoivZKkKGR+iHaLew9fBzVzU3sPXwUUwv7ELkOWkEXfmlcJEqjsA+HMuCUWc/nENsDBFRH7bnwchkMehGarS4K2RxKYxXZMLW6EfxcCfmch17QRbY6gaBvodXj9XYH2fKYnDp5xc3rZo7fhT0HMV4ticx6vlKBVywDbgnj5QlZhAduTmTmg6CLOM7Az/siC99uBShWJsGTZxjForCFA8TLZ4VpLOMN4OYMixev5QtjRURRD2Gf/aCIDtvCy8LzzbxEJrBOm30pg2ypIsq1uT/g5oUilWFsmISdgQveBLB+qdCmkCvJgklm4NL4DA56BVCCwS+Pi8bOynQWbrGCiLLx3HRHsTCw8cqbdVwYn5SNjFvMiE6FbjcmiIhJtjpNWewJQ4kQPh3EVMtoZdDohsjnfAw8B5XyOCL2z34fjS7zNpB2yZZ85DIlOTQ48LDZCxFZFNe00Zc+ZhShmeXazFjpOSo9r8l8NWKeY7jGCfxfXQ0GGqCR6hIgPWkrXDpRhaXLcMLT1XDNlOJoOP0aRhj+NC7xikN6DOdP4VlxDFO/wg+HpfEUlmEKp7QVTukoLP3pOIZrHPPAP+4+h2EUj+GahtLWOLpKS+OG/QxnGqNgGUb65MCmu5WHRDOT4pCmxvNb/UJ0RPmUruJLGkPl1jjNr9LXcLr8abjCqatxdIfzI4iputH0FUf9xNsNV2GV1igcDeMCTmlzNa8h71m6CUo0kEVUzBHZGPAZw+HiSsUaPWREbSoVUVD+05H8OJ4nkzsVnFDNIxVXUBMVNSoKI1jfKNQIyOTIhZactDT76xdMfVkxwn6ImO+d2RzcREMXfIgmMcfywJMA5W+ZazLl8AbBtl1ZpBxuPLjZ5FONyzxl5Go3yxMFdyqiOSwjizBlmSkvzFMSFz+eKKqVsnDthv0eqL0s4Bsjn2Rjo3I2CloyITleASE1rIkonoOIjH0UxpHnIb5re3IaCqM2ClkfA25GaAo4Jt9AH77NjZCFTqMNL5fFwPVl4eFkx8k96nVFnMmzPfT6Edx8UU521OrGjYMziIUpjqrUzXskYItSF+aBObZkEpfXSRpmSpQMyYmQzKSyc7PltMQxRHkQ0SAmbRqDxpvYv0LafuAEHFCZjpnf5Nmi24Vr035DBl6+IDL2rG9yLgdRKH2K/Y/jX7iR+xBGKzJQyWmQw1qecMyCTXuQXJT4xk65bT5Ai/GYRBMmxShpKIryF6wfKpgh3QEfqjMZqTvKvufzPnrdtrQpN1cWNdLx5iMKjca0KJQ3ZNqQIP8OGfACnk7lajcW89Kkm4nNvNLjJsIZiGis63lodzuIghilbFmU27BN8zkq4yHdDHpRT5TV8FlK5q6EDk//VKZDRrp8Pou4yw2wjSATSvuxTMJDQA2DZOzstcVaJRX/UFshVXlzkzXgrYndR0baOkI/spB1PakHo7LHPDly08qq4fzM8e0mmgsHcqLnhs3M247to9frwqHiISrosXzResdbKooDs85pUZKv/6IZ0aKxKxtRTH0hvtymNOqbKOfNprLD0znHi+sik6EWxTZEISE1BSKDMKJyIB9Zzi0ZG4EVJe2qs9X2usD+xx/HM3/Dfs4d/JkUzbf1l1eEhUJ8ikhXv3VBSocpYboaTpd+wms8GzQdPgqWMAqv8SZrpgCM00WNtPmTE0ZSQMVluKbFsFG0FEbhlF4aVumpyzj9MUzDmQfmix1mt5+mozQUN+1Pf5POMMxw/HBahNcGJay8+SZAjJP4EZsCpauuwtKfDuO3xpGsxg+Hab4YrnBpl98aJwDJfxqmae4GpzgKp+mn+4LC0E3D8Vvh03H8ppSADFrWIkXTyBCXlIEl4UTI6d6mNT/H6E0nI6APLriOmQQoZWD092wtEDKhiFYyRyYoKtgAOYKjDrX8i15ungjJvxgHZOiyRRVnxu2LuV++bfMkpQsL3+856fRjs2BQzScXJ4rkUUELFwKqm81anrEjQO2GGUt0GnCzwj4ikhEB+yyVgiTX7FQMQtn3PK9AjXw8xXYsMgBmBrJos/x+xoVrDVAueCJ9sbRSh+1m5aTHTYuV3GREXHioi1mMGFA6hzuXWMrHhY7a4Cj2TjGoPDmqLRv1ZgcBFxHHMCfl8rwCp4pVMzdYVAjTDYRJjmVgj+e1u9FNbp6+lK+E9Un1q2QeY/3wx7bggsVbY16vcuPC2V50ZtsuqMyGmza5FnYTnpbQnGAHZJgk02ovlL4iinMGMSarJYqgy7t/q92ReY8LOjdvwtmc9EHOMbyuFpPKg4FwlleKBeRYDxbQJX9EmwpPLJEoIMMb55WIIo9Zz8x93Fjw6ZNlSBRIUW0sF3P2X27MqOedEzw3jWSq/f8oe88gO6/zzvN/c+ycGw00MkACBEEARCAJiqQo0ZIs0bQk25LH49qdkr3lqamdsXdrP8x6yrNftra2andramqmakPN2LIta5UoKlkiJVOMIgACIIjQaMRG6Jy7b05bv+e8p/uyDdqzl2y895735PCk8wTMqEDm3NXjRKZSKjAhiuOKt44b2JDtgwauY7mCqdcNGTOGCE5r8OAKbIk0zFbdPPbFkA5FVIQ7jVAnCnF1u16olEDQzo97pVY2j4CUR8GUuiE6DaknIzbXcKz2iYVs39crDmFWGwS9cfuGfckYcQJTaURMaTRul87sS7c3YhE883EO2AdOM505B2zzNEVEgmdF4nY1gXMb9kUcszGYn3pYiWRMq/llRXFqg3EiIbQheSPOEyLnK1Kvml/5UCRpsMU8FRKTgWNiqq3uugm9DzAGfapVi4rFYejr5rsilWwx+FAqVJWN4jkwrwZe/ZrgFXOyBn82wFKfTh4P0zjXHv5b2VduF9Yxls2w+8cDRJ/E7+Y0KrcGHAPps1mab5j8LCYT69P4zceXJ49/93Ft+DJuoVydzXXw3fetuV6fZg0GbTan+Xaby39cvRvr8H2lT75Mc90+P0+f3tyeLwOw8en+2VyWNMrTysZ6LMiMd0vrC3myLfhN/5g/ylKXr28texP1599tbMfn/YeevuzH5fF18p68/tmcvrFsc52+DHmayzA2/84/m983529+z3f352z1G6EgRGIwf8Sut/fYnsMV1uDM3R10IhFWLb+kmPmbBsGWBBICsFaqETMtwt2kuSEtIwZNq1hCA7+uqKpG3Tci1BcAJUUVg6Nt1FRS0fztR+pOEbIGlY92NAFRAEJMHX3F3A5OAY4tHhOccBwzuFpElXxRqSyc2qqqlaLaWlJ2X5tItygaa1Me8X7UhT3BwQwIi7Q14hTkHAsboq82mB8nOo0AvE3Tnz7EjaOMxnHjmVdrqsW8sNl+w1QHjrxRCQiYkJKpdlP0A+jiH7ucWwg8fUnpljabmVDM3cezpokY7lxLjpvEdgGXyKFAGgbhZX6/HcAFoLFWtB2NUgd6ACAqt7acsVQqpXxhlc1nSB2dAe6ccb7E+A0DMCyCpQCz4O7gwCMRQwTMAMQAa806pVNJK4dbUjh8CGnKGXgPkAlEA2kgVwC8ub0F6eKWFC+OxHgMxsjVCWXRAzA/7ER9NGmOk2w0UMIAFqzt95pxmVhGwIEqjEc4pEAVZTJprSwvmqJaGAlHFWLExbSIhgJHTuG4ivi3D2I6MD78pGOuidpNtOrgjpIRs63GhBYES/+wzKiVnLtUOFWOhwvpQ+RLPLe5PcG8VmohmycLUtKoKRFxXPPKcsEpNeLpDmkSkiWCDwWSLtXdPOPIkH1RD7n5AqFDEMNNc10IkUN5uF3my4hwxOshCBo4aUx9Y2ZPzv5wAWiwAEIpLWQOowBH9VDFpCtIlpC8YJ+PRn8DqUKlpBREM4RQ1ZkON8KsLdYqMVsHTODYe6vFgt3X1wkQZuoSZfPYl4nj3rimKlKxYK2a4VTzd3YCa+mf/p1P8795z95v/h356r/60z8jo89MJp/BP63mpn+a8zabgPkslPu4sj6Pb7O5Lv+u+enr2ZjP//bvNz6pgzQW8eM+zXX48g9Kay7P5mnO67/7PPz2adTl6+M93/07//TpvvzG51q+JklBc1q92bUphTeQZxvbtyxNdTX/9vX6J++a++x/8/Qf8ja3sbGsz7fx6cs059+Yh3f+vX+Sx3/3T1/XxvL8bn638bv7DdAPbDEBqbTpCgJfTdxmlDxiS5NF1lXOL+m1V76j73/rb/ThB2d15tQ7WlmdV1tHm1rQ5DWEhMJO2QApXGUikjC0iNtMEGcsEjabXzgFkEEU4F8pKpPB8Qv2vDIuolzBXjuqRCRmjF8tBCCqK66GUomk3blTHkUkAB2R3tIZgj7UND01rle+/Q2LwvbTn/zYfIJv3rJD0VhMCXyP18uK1p2DKJBOGa4wnjBxOHbM3ODG4fijDiFhj1+t5I0Tsmt4M5esKwlniig1HguUyzAFgpCsKBuP2P0jHKX5SwcAFXP62Q9f1n/49/9Or/38NXW2d2j/vn2maY2iHM5lmB8UqJgfRJcmqcCvuzmzImAOkgDuYSOKJaMmTsbDHmPAhzvHPgxHGo0oBfJsOBetThuJPVs3oghEb4jT0KljFuKxqJlRwZWCNBDXIhEASOMvHC6vVFg1sX08wUrULSYD85CKxRUmSl4Kt8s1ax9k6UTKjnlnXizKIwgyhHQGT5HOZI376EgYzrGseKyheCD9YE+yj+BImQ/cwapeNqKS/hAABiXCRMyJ1/FNjk8DpAPJRExpFArJbzEkXJusNQQZkotkHJ/tVZMgZNJJ8x8A4ch+xc0uLoJRKmROIhBOIEzWA3E8RKdZ4xBgBG60Yv4FmGvyxyJRJaL4gkchoSrc64+OjGh6Zkr3x8Z06+b1gHuPC7E+99Uov2UTUcVx7sXAQL6CoHTxpcx5FDNv9SOFgTipKp0IAmwZI+mvPNkHELAN88Jo55LIiDFMU7lSqpoyJCgUMz2UF2ONmrKppF1tEeork4zZfqIfSQuqUra1g/umXzbXkL5UUi2pJR23PTo3O6XXX/u5kgrplz9/zc4gcCLK+gSOZTwx+SD4RZqHc83vSQN+sS94+r/IV//V//hnDyr0oEp8oeaKNyL0jyvXXOZB3x9UzvfLI2Wfx/eD381pvl7e8/HPjemUaa5j43t+P6hu35Yv/6BypG1s15fz+T/y27iZv2/L7/NCjjAa31//9O8Rwdl7b28eHFg4TBAV6+Pboyzfm3/7enj6fm98PigPab6e5vf/2PeNZTb+9uV9H/xvnuT9x/L7975885Pv/jf18d002jkWjcCXOyJ3eGk7LMyfi8Zn2DQMV1RTSzyks3/3E1089Za5Zt002Kez506biHTLtm3GkRWX5pSO4bkJL1FSIb+qeo2AH0nzfV4p5gyYYPcb5o64UVYyXrdAEvVaUQQ1wUd6jMhRiEMLy6rVC0pnYwo1SgpXa2qUyupsa1G1uKJQpahEGM3vFVXqecWz2D8XVF5eUr1YNpixZ/fDFkiiPZtSbnnOnIKYp68YItiSiBjFBVIDQgSgnIiZQ45CPqdkKqU4+kgq2ThgRuFyAKwAWXfnWTegzfEjFCzpyUZNhaVFU1TLJGLKxkN6+ZvfMG9rPR3tOvjYIzp08BFlUwnVywUjCAiSUuW7UFzKK4krXGz26xWVVrFDLiudCCuTTphmf4O7Z1wfV8qK03i5pDia8IhuuRct5g3JIiNPckevhpKRqCkmQbjg9CRmncaXeU04qmmU8ZfeMO4ct7xJvH6VVhULEcELT4EEOCmqXi0yETbuaimvOhw3QXYIumTPkkIhEGtd5UreECNIt1YuKBKqKVIr2d06jnzwfcDdvun7V/NKNKrKLy2YdjncbirN3TrXNkWFSjmlwtzgEx2tYH0gMEu8XtPqwqzClbLaMhlbS5WLpnMQrhUVrpaVon2intltIffQRbNGSMXRnGdeSirllxWLhdx9dZh9iKe4JSMO2NO1khunBaguF8zvPvMQw69GpaIk0eEKeQvGwv7Nzc0pUimqI520tSqX8kwrSAAAIABJREFUyrp97ZpW5qYUDzUsIllvj9NCr5fyykCQoSeCBMWJJ+3qJlIvqVrKqY7CoRFMXL1UFYfAK6yab4a06c1VlAC2YupbKUqsC/oAtbLNX4wwxmjSm219yc5Xg1DF9YZaEnHzF9GoFRUn2A2EPGPk6sX8HORM8TAShjjhzqyiSL2hJBIAggbhcKdWVporiFrV9uHC5LgKK7gtbtXgpgHFM2lVufZB7G8Q/OPhqYdp6zDLWA4DjUgZmv8zO3R7E/zTXJgk/3sjMPTpJq5qyufL+Pf8bgaiQTNraRvzNbfDu2aRtM/bjODJ3/z74+pv7gP1+HJw3Pbh3tAmJ0AaJtt09zBeim0TbxSdgXlXLFDaM/xpFJqrh3sqE4V5kTgZjNDgftFpJvs+Wf0buGbbw9YfIu+sIyIT/zLf1G6e45wY0s8NT7sb9BNhzX6UwPHjt/E2Ifnm383ffVUbn77/pPv2N6Y1/yYfv31enn7t/kvq9uWa62xO47t/x5O/tfXdsA/XyxmNGwReNKGnu4u00JAMLGwcjAm3EJtGw+rKppTgrriQ09LcjHl5m717T9Fa1ZDXu+fP6+716xq9fEm/9tnPqLd/UN/8m++aQ4/nPvWc7t69qxtXrujWrVvKZgkGEdKXvvDrIsLeN7/1HTMLuz9+V88+80lt37ZHf/3Xf62V/Ioh6Be+8Bnt3rlL3/9/X9bMzJz+66/9gS5cuKAPL5zVQ3t3aX52WqM3b+izv/kl8yD2wenTOnH4cV18/6xKeUSH3NVHdOr0u+Yn/Qsvvqj2zg5995XvWyyB3Tv36r133lUmGjUf2N/93vd18964Dh87bqZVhdyCfnX6lE4+/ZyZy929PaaV5XlDWOfOva/PfvbX9czzn1Y0lVKlUND//r/8z+rMphXLZnXt2jV96cUX9dMfvqxdW4c1NLRJN65c0sH9D+l/+/rXzZd7f3+/JqanxD3sgQMHNDY2ZqLv3/3K7wr/3Iiu+evs7tSx44/rtVd/oR/86Efa98ij2v/Qw2ptaTGvcA/v3afOzk7duXNH7596T62tWc3NzenEyWfMd/zk5KTu37+vd999Wyef+YSOPfm0tu/YYYpP7775ls688yvbO898+nktr65qx7Zt5jv+3Xfe0nWiZg0NaGLivlpaO3Xw0GM6/PhR3bpxQ9dHr1mb3C+fPHlSu3bt0k9f/ZlGR0fE2I4efdzNw299WaffP6133vilOrt7FUp36Ndf+rJ6+nqFrAWFyFe+9x3du3NbkzMLFrb29//ZH6i1rU3XL13TqV+8ZtcZL37pJX3vlVd06fKIdu7EDW2HKqWy7a1//s//hU6feV9/98YvtWVok5LxmC5eOK/nX/i0hrZs1ss//JH5T3/zrbfU296p48dPqLe/T++8847e/OUbeumLL6lnoF9/9ddfN69r+JI/ePiI9u9/RCNXRnXhgw/s3Axt2aTO3gGD1bdHR/XbX/xNXTh7VoViUZ/9wm/o56//nSk5zk1NWVjar371qzr9xi9M+rG0uKB743d16r139OWv/K4OPn5Ci/OLGjl/Rn/7g+/r8ceP6Z3Tp9W/fY927t2jD868q1ujI2rPtNj67Hlorz7/G5/XT370A9PJmJ2cNKnEb3/lK/rO93+kUCKpRCarlZWceSi8evmS0smYWRp0dHXpy1/9qn76s58ZET41NaFMPK2XXvwNff9739PY7bv6wm990Uwe//P/83+bmeJnvvAl/fLtt1Qu5fR7//SrunlzVH/+n/6TPvf85zTY06+Xv/dd9ff2aOzOLT33/LPq3bTF9vvu4WGdevstnTnznh6fvK/P/9ZXzKqjhPemAKEDrzxc8vDQwzMPO/3TwzoP50gnLbhJcz8sE/g+4E7sbiIS3FtZsw4xWOFAds+9IkCZeK4GPLnHCIBpc+fQsG3+bTF/qdO77jRk55CX7xxPD/Ctb+Qxt5xBf4PumIu9IK/1HaQWAPC6hb7k/onaDJeu1eGUCSAFUQICkaNJUzPtUeLymhc0lEgiIQhj4QSHONKITMsWLxsxrMll7c7F4hGCVML4BEcMGFIZijBck93RgstDMadcUUOsZhHtXdcC8Yul2Vy73plSL2J1fPeaEJS7HIeEzDQ00IKlEsbuB8p88WduSz3REry29bH5goJ01J4r6+bIf/dPv27+t8vl2kMDlE+wfPYkn7VPP4N592V4co/qPtwJBt/8+m8gbNhTtr+COj2C3tgXatmYRh8o6/vP0+fx+8ru3ZDoBR11d+nURWw1d38JFVzFhti0vesGnOp47oKDq1Y0OT6hdDSpNkJKLszp9oULxpETxWp1akahfFkX3nlL/UObdG9rv+6MjWni5k1d/+C8du7YrpmpCU0/skeR8qCunn9fiQMHdPXsee3dPKzWaExXzp5WV2+XAczJK9cUXSmYX+/84qLijaqm74/pxqWLaotFdOfmDV0dHdHnPvGM9fP2xQs6sne3Ju/cUHtrWsszezU9O6PFqSmtzs2ptrqoRiKi0TOnlK6WtXdwUI38kpYrVV2/8qFuXr2klUJe965dVK2woPb2Vt0euaJPHD9hLloL8xMaG7mkvq42jZ79lXZu36JDRx9Xdzarer1goVcf3bNbLW1tuvL+e7p78ICJ55PhhuL1sq6eO6eJQ4d1+ewZ07CO6oDu3LhhGu3DvT26ffmSkvGE4uWi7l+9onRLViurq7p19UNt6mrT9K1rKs1Pm69zuOJIuay7o6MaHhhQd0ercvMzunTuPbUlE5qcmda2rcPau2eH6oVVLU+O68qv3jW/33v27Vc9stM4ytzSom5ePGfc1QvPP6lEGPF3SNViQYsTk/rwvdNKVfersLyohYkJpaINPbJ3l+Khmvm3v3v1igW1eWTnsCLbBzV595puXbmglen72tyW1ci5s0r85hcULhc0N35XE2Nj2rZrv7Io7WG5gI5Goaw7t69boJ1KfkXLs9PmOxx3uYja718b0cL0pJ468piE85PVFU3jkjXbap7txm9d0/T9W7pz/bLGRi6otjxrttsjH5zVU0cPqtae0eiZd3Vg51ZdOfOeSsM7tXf7LhWWVzV68ZIFZXni6H6Faqu6fPo9bRkcNqR4J92mFrxWFpZ1//aIKkWuF2LqbW/T/OSkRs6f1vyJw7pzY8QC6cQ/+ynN3BwRkSJnx8dUWM1pdelTmr03pvauTlXyS7p9bUR2ngov2VUJ1gTFlQVdPP2O9g4P6vL7pxSKpbVpoF+zd27r2rnTevzgIc1NT+sO8defP6m7Vy/p0f0PaeH2NQsLHF5Z0NTNq0r3D6jdsFxVcxP3deOD93Vw30Oaun5F+fY2RfOfU3FuSoVwWNcvXFBrPKz05z+lxfF7+uDUr/SJE0+qkknqynvvqfbwPvM9f+/GDS3MjWvixhHN372tC+++qeO792gwE9fouXeVPnhQNy6f1cM7h4RU6srZ92yP3b9/V4VaTdv37jVJAdEBS9zTY7HwgKthD6t4ehgWAM41HIuE1ovsgap2wUyBj/vzFXzc0zfqG/S/m/M/KM3n98/m/A/67usgvy9DWvMf5fx7//TvfZ3+t3+SDvMMR+3qxVzEBZp39TktWUwpAPLGqeHcAE7dzEZo05UFwVIvSAcuomxmKIEyCxJU64T7F3SBcNd/4Lz5M0be4VgjP1DAWfuY9olTMEQcaIu59vLvf6EvD/o0p/p58M/m/H6em9Me9L25rJ938vl0nnz+S+trbqO5LOV9nRvr8+k+f3Mdzd99HT4Nm24+rt/rxAnr69JZ2yBQj2kUN8xMxrSKI1G1tnfq2LFjWp5b0NzktKbu3tOl82eNi/79f/J75g713s2bJvYbHuozsVt7Nm22vzu2btZLv/6COjJJlXJLdoeO+JCIZW3ZlJaXFrW4MGui3s986pP6w3/2X5no9NTbb6q3s11feukL2r510MKWAugR11bKJe3Ztk09mbTakpilVbSEeD1UtzK1SkGvvfoT097/F3/0h3r6iScsmExpdVUr8/NaXZjT8584qWNHDuvN1/9OjXpZn3n+WQvMQXCLwd4e9Xd3aXiwT8cOPap9u3do6u4d7RjapIGODt2+dkPXR66a6D4OMVUpabCvWwf27lUmFtX8zLQRJkSR27Vtm9KxhOampk08vH3rsDb192vr8Bb1dXVpaGDA0hGHV/Kr5shjz9Zh9XV3qFYu6+ev/q05e/kf/uRP9NKLX9BTT5zQo/v3aaC3R9u3b9PRY4/r0OED6ulqV3trUjuGh5RNx41THejr0WB/t7LJqHLLC1rNLZqVAxrf3d2dymaSVmbrUJ8ePfCQBgZ61NfXo80D/RYohDn4va/8jrYObtLcxJSm79/XQ3t266XP/7oOP3pAXCfklxfVks1o+5Yt2jw4qI5MVkvEqV/Nibl55uRTevrpp5XLrWpo0yYN9nWZ4mS5XLRgQDhgefLJJ/WV3/ptPf/cc3bPDEwZGOgXsc0XZqZ16p1f6dG9+/Qv/+iP1NfRYcqCx48cNl/v166MqFYqmD91fOajkNbRkrW/aJ3rkYjSsbAFzRnqHzSrgR+//IogFI8fOaS2TEIR3KBGpZPHjumpo8c1PzWpW6NXdeLIQe3fu1s93e06fvSInjh2WD2dbSaeRnsbfY5Qo2oi6EijYvUR7CWbzWhxbk6lYs70EAhyAiOFdCqVSpqKA05w0BvJZhLiegi7+pZsUkP9ferrbtfendv0+1/9sg48vEel3KowG0N/4qGH9qi/t9Pu4DHn5EZhx7btNsdPP3VSA/19JqH6teee0cH9D5uCKjHgt28dsuA8MGrcqzPuk089YUGLbt64Zv7l4UEIEIMP/S1bhoy4e+v1X2huekoZzAVjYdVLOSVCDe3eOmQWIYl4zBA3Zoq5lWXzZ4H/+c1Dg7b+pG/8NMMvB5PW8R15N75vhnt8D1MIBNRcmO//pR+H1OrmsQcTA1/W1+c74EyDHFIDVBK9ysxpAntu3tsf9oOBSZjVYVwtpIfjzn2/rPNIBrz4+gFPOGa7Ed0wHMpa3dz3wHXzHmSB3bARCSjhoOnacI4IFFEcbUZsJRuye7o0d3HVqnl+Qg0D5RMbK9w+SILQVfyZRMGb8WAP64gF63cT5YXEIlLHVT+1OVILJSzTPuVn3aF/FDDcLDJgh3TC9JtSyO75w2Ip+G8tuy+Gh6KmPz+f/unXzT9J92vo8/xDz43lKPtx5cm7sX6fd+M7/3tj2w+q36f5uvzvjWWtbTfbwb5d5+Z9Xs/h47YUu1YcvxAkxRxbKGIeuB7Zt880eRHv3rh1U2N372pk9KqefPqkOro7tVLMqR6Rjh4/rq/94R9o5+4disQjautsUwcBXNqztldiqbjSbWmFEyElMkklUnEznUHxq6evW5964Xm1dbTq4uUP9PobP1f3QJc6etpNq3huYUaXRy5qYFOvOYUp18v4TFG5UVEtXFepXlQsHVU9Utf9ibuW97HDj2nrjq0mUsSTGprX3/72tzU6OqqOjg7NzMwYYdrW1mbKUYgk0fTmD2Wy7u42dbZ3KRlLKZ3ImB0x5kelQgl7Lgs8gX19NpVVR2uHxRVvzbTab4jjWCJp0i4AuCeAWWfsqVsy2TXJDPCAdcBqgJCkX/va1/TFL37R+nfm7PsWRvTI0cfV1dujgc2bFMG7Wyyq9q52c12KOdzQ8FadfO4ZXb91U3/+l3+u0evXNTM/Z454sLdfXV1RsZBDOd8sBHD3yZq1dXeYd7vTZ06pVC6ovadTOWyk4xG99KUv6uF9+3Xr1phef/0Ncwize+cenTjxpPp6B/Tqq6/p1o1b6unpFdEP8Qnw+NFj6u7pNcnU1m079fAjB7RSKOj1t97W8krOTLTQ6G8oqnyhpEKlqv0HDumJp562WOHYZGPuGCXATTiiYrmiX775lnp7BzU4uMUc5eDohGBNxWLJtLKz2TbrT0c7jnGiqlWRSGJG6ezzLa48MclDEiJrfv/JH/9L/ZPf+YqJtjOJpHq6u9TWklV+NSf8uG/bMqwOwvEmYiY96urutqscPKVt3rbVYoBH0E6PhBRNJZRqyaqlo918CvA7FIvqvffPqB4La9O2YXX2dSucwMlPwfwwRBGL16q2Pnh5iyWiikQbSqdT5vFtaHiL+gcHlW3vVCSRUiSdVaylXemufimdVRk7+0jM5mh4eNj2DXsWp0hIytIdHYpmMyrWa7o2NqbB4c3avH2r8tWyWTZ0bx5Ue3+PLoxe0anzZ1XDB0EqoemlWR07eULP/tqn9dZ779r+pV6DJaGQRWDMtrWrraMrsOrANr9i1zBE9CP4EJYJKPuhLLiRufJw50HPjfCM35wX/0eZyFf+239tWu4PApjNFfgGSPPprkxzl8i1jj19Xt+g/+3Lk9sUh+0ePBB6glhBIlZVICINEK7dPQdNuDzrd6Qm0g/usJH78pvnWluBGN7Qou8yIlnLh54qibSNUwnaD4iFKFqlaPmaewbTQEYTGscOVSJIgDGxs0XTkSdce8DxUQc/wFvU7rhwkG/ItHaxe8aulS4Q6MCNqWGmSQQCMT/3Zkjj0LPLgfgdTtJz7ozRSAAr/495fnM5mUT3Yfx+xfweWJuzJmROGu83vuNaYmMaNfs0L0rydft2/XsTdgccvH/nn+t5fMp6vesp7tuD8m7M43//vbxcGwV7wr9zc41DDRe5Ds11zI6wd62Uijr/wXmNj08o094mPJRBLx0+fkx7Dzyi3k2DunHnrhaWl9TR2alkOq1rN25YWNsjx49qenZON6/f1KXLl1ULNTS0basOPHZYrV2duj81ozri/lRSR06c0JYd2zUxM6O7kxPmhYw8HT29OvfhBeVKJT1y6JAujlzRwtKStu/YqWQ2ba4n9+x7WCWiQF2/rl37Hta9yWllO9q15+F9QnHv3sSExu7dM89ws3Pzunh5RPseOWAmdnMLi6o2Gnrs6HHliiXdundPw9t36JFDh1Wq1u2+9sChw+ro7LOgFkShwinK5Py8jj79nI4+eVIAtXAorKnxe6bTMTEzq5VSWU88/azSLa1GzI9PT5ubzSNPnNC127dUrFTU3tej5dyqee3KtLRo7M5dtXd26uiJE7pz/74+uHzJ8vUODhiSvnHrli6OXlUjmVJPX79y+bzePXVKm7YO23wuLC7o7PmzRqykW9rV3j+goW3blM8XdG9iXKlsUm093Wrt6dVD+/YLrurDD85rdPSKWtpadejoUc3Oz+u7L7+iTCarbCajq6NXLCb7gYOPaXxyVrFUVseffEpbtm7Te6fOaHFpxUyXbtwaU/fAoBGASys58yA3tHlYM4uL2vfYIV2+OqqLIyPasn2nCvmqdu552PpsgZgaVc3PL+jNN97W+CSOf6PmJz2VyhhyGPnwglLplD77hS/o0tVrZtqVbe9QNJHW2PiE5peW9fQnP2lEAfHV27p6LDDLwsqKdu7dq2S2RafPnVNHZ7vG7tyzPdfXv0kHjxzS+MR9zc3Pqruny0wAf/yTnxhhQLQ63Nx+5nOfEQj11Ln3Nb+c175HDyrV2ip8249PTlpc+InJaTOFPHzsmO2hq9dvampuTr2bhvQwV0o3b1iZ9u5u8+IHENyzn7OzWcViTvduXteVK5e0/5EDunD5ivo2D6uvv19Td8d0deSSBdgpVhsa3r5Hex55VLcn7mtsfFyLK3kNDW/X9t17df7SZaVa2y0wD3Dv9o2b+uD99w0vTM3Pqm9ok/Y9ekhvnjotRRPWd+AqRNbtcc5Ll4499bQRJ9NTU2rt7lHflu3KtLaZxQawq79/ULfH7mrX7oe0a+9Dml1Y1FIxb26KHz1yxDwDnrt4SUPD20yHBrO1vk1D2vXwQ6rWcesLsGwKruWB1D/w9DCKLAHYWssd+sGtYsNnaL6fJK0ZEVPCA/QHvfPvfc1e/OzrQIJJOd8W+ZjkuHkIcmiG9vHW5D+URbGMJx97BpDXp4Fs+ZikAIYYvWRwOXahAbIhr/0FiN63QBqmDPSJ2y9aC6li3Lm5GMTZQyisciDFSGGKUitaiMAwd+wguDAIuG6+uiEKcGwBdEccTlQgIyyshxDEgTSANhsu5m4dH53QzfWwwjWnbFelPgxhmS/z/BYRXDgUNdfujktnTijL3Ll59eMMmvvIXHOlYPNvBEaAwpEerBEGH11f6rDxfQyy9W2Qhw91+/z+O+uJ0mTz7+Y8Pr25PN99nVZx8A95N75rLu/zbsznfzeXbSYyiK7GPAaSdxN5Oqt/5/ABFQNEcfaexa3k7WZ9dXFOFbSNk86zFSE/W9IZxZJ4catoenraInsNdnUpnUppenLKbJ63b9+qN998U69861u6MnpVX/uj/0af/dznzN6argD46R9zh39q+oK5EhGwWltb7Q4b22kUutAdGdi8xeotFYpqb81aUAocpHiOFjeYqUza3GHC4RISlHeTE9NaXV017pG5ISY6ftbh0kmHK8ZX+fz8vIWNhEuPEfaxVLa64OjhTOy81aoqcc+bz6m1q8+AI+ZXaI+rvGJa5tVS1TzcpVrajVDNY4deLJj3LzyjLa2uGNfmNEdkXDp1Ew0MjpA7WPpGPzkD/QMD5hBkcvy+llZWlenqVWdHt2mwz07PKJ5OK9OaERrwS/MzJmotVcpKtXcr2dKihWkXOS2TjKhWbagSiSvd2maa+6VCXvVSwWyW4fJxzjJ+f0rd3b12RbC6Oq9ybkl/8fWvK9nSpeNPPa0DBw+aBGF6clK4omWO6SucKPPOfEIMJmJxm7/O3h6L3oYOx0Bvv6YnlgzhRhNx5csFZVIxNSoVzRP8JRJTJNOieDYj3pcLBVUWZxQlznY6ZZw4Ug0IRyQfrBn7nuhkq8srKpUKtlascyGXMzt1vudzS+bghuh59+5OK5VM6/DhxzW/MKPllVlT/Lt8+aL+7b/5t3ru2Rf04ktfVkdnl1rbWsy//AzR2ephpTMt1h6miey9jrYWsR/LlZJJetivpNs5irpQuEhH2M+c9aWlRcWRjLS0KoSP+UrN4qajO9DW0mpSiFo0qdzKiv7mL/4vXT5/Vv/mT/8nDW/doTDBXOJxzedXTZGSELaYDmKXjq5ILJVWV1eXyqt5/eyHP9SPX/6e/rv//o+1deewSrWaEWPzS6uqYn+A+WCtoJ7uTuXLIaXSrWYbD9M5PzVujnqiLe22/1pTMbMUwBZ9amrSQrO2t7XYmed6FjyWymbMDh5lzO7uHiNCFI4qmkgqhsVCOCbhsMpg0Efh3oPgloedrB3v+dsIK6PNBcnoPxsz+nSevgx5mvP5BiwNrrQJGfDd//kyHFgCv3tfaxhhwOn6epyWuHPYQBm4WT58D/CIQ54e2JuymOPwLY+pta33HPRlGuMBUWC8KXfUIVxkAthBmj4/yNIRC2abqIrZFWPOFE9kBCIAyGOW0Gi4KGhwcXCsEBkxVKpCzi2oeV4IYV5BE46zNjRumvXuXh5u3LxZ1F10nUYdRG0F1m2jcTTZwGGCp8tY0PV5dmNY3xh+nt2IgsVfGx94jPlwBE1z3o31+Bn5h56U9+UelI93/j1PAB5PAJ1Pf1C5jWnkbe7rxvcPeufrf9A712/mMJhvk6awjkhFMNuJqlrDyQTeqEKKxUFiNQ3v2KVEWioioGHb1KTl5VURXAMAvnvfXlOkLCznzDPW7kceNaBVLWPbjGFSTB09gxraukd9W4Y0NbVi0cgGtvSbmJ3tsLxSNJv2np60+oYGVcjVVamWFA0ndfypQYuwNTOXV7otrmw6qkKuLIKHxGLSymJFOL/oHtxiAWI2b8PJhpTLFcyb2c49u4GbWs4VTTyxd+uQSiUQqdSJG9KiTAekZ/M2pdLS6mrduPZsJqzeoT4tLBRVxKRIUltHp7Jd7RpKR7WYk+YXV9QgaEtD6urpU4y9j/10VJqZzSuZiqu7s03JBD6tISaWNTy0mYifFkCGo4iOEFdDWIWtrKxo4v64unv6tXnXNuv3ar6kfDGnbbsfVjob1fRiVav5girlqrbt2a18mcAsqybC3rN/vyI1o4e1WmkoX6xq667tZlaHaR3+u2u1iBaWVsxPd9+mHqF+gNOX1ZUVtXd0afOWLVpaqthe7RvsN/O567fvaWhHRlEsFTJZcw1M9C8+2J33bx8wkrtQMJxjTEZhtaK2gX4tLq+of3hbQBDVtGNPu1ZWpeVCTolkxnyex2NJPfLYPuEHqFiTlnJl4ROfK4ThXbsVqtXMh3sW+/cUHvAINBTV1v4u82JHCNvOoc1mRRGPm0We2fHn8wQPqqlveIuZAm5/KK72GxNaXFhVLZbQlt07FYvsVIHgIvWoEUvZ7j49evSAVgvS4tKycF3cP7zD7KmXV5z9ekdPxploFipq68YDYVX5lYKyXW3qiRPOF9jEnlvVlh17TDLJWm/eOmhsyd3708rlikIKgX/7zmxCq8sF4ckvlgzpyshtg9Wd3QPavmefhjYPaGahpIVcTt2DQ0qmQ1inqVwoq5jLa+vuh01iirObcj1nwVdS3GFv36XhPZs1u1jU/MKyhnfsRrVO2bTUKMuU+Xq621Qs4cAG2/6IdnbuMe+DxQb7EW+ANWU7kDRJB4YHVFht2HVEz9YeGyNjJZpevVrRzk1DxLVR/1a7wdVyrm7XKzBZwBTwzoNgk4dtHuZ5OObTeTaX4z2m/h/5GIBrRtoOzVkeh14cT9iMFyiDvhb40PBi8NLq8pyb8w3QhDCd/ykLIhHkhyk1Hts4R4fIAfy4H6SuwJJs7c6f3IiYvYG+5VnDyM5+lzzNffVleNrHOmwzY7vNhkGfg8myMWDvGJY5T6hGw6qGQipUpEwCRwLce0cVM24fqOF0ACy2dJVAEuhGO+cDvMNBA58GGtEgDThzO/ZsKfcJN/DT7FYGW1y6yJ+bT5TxHEKHeGB0nrhhQf1wqIn8ax8caTT/Dl74TcLTv2/+7tr8KDXo37sI/w7UAAAgAElEQVT864gc5Rb/jupdn1lUT4CQN9gjwaqQ33+ay25M8/3w6evP9TE21/Wg9+s74aNlXD/dXK73hhrQL6myEU3SQOehGYu1hhZXCwrnnWevCqFuq/jBTqpWrahUrGt2vmzSlWq5YXtkbhFuNGyKMamWDj1y6Kgh//auIc3MEJkJa4uIlpYIb+p0Jyq4gw1FNTuH5jOuL+sql/GAFtO9+y5+c7lGxKcyZrLmyrOwWLW+NioRF/yF4C2RiHIrEK7Y2uO7u66ZStHEwviWxikI9964TC0vVs2HNV7SCgUI1ZhWCzW744b741opl4Mgi9ldKyZ3xVxZNUuvWuzvMF7uQs5zVzFfUaEBIVo2k7AIkdNy+OYmVnZEDdpvRDW/XFBo1e157tPhOGvVqnP0UYuoo6PPxWqfKThJQaGiej2q5ZWKERs5QtyGEwpF41pcdN7T8L4GATw3XxYeuOHQ8T0fisQ0N1s2+2Yiq5kb2Cr+wxsWeS2Xq6qAv3CU+kIprayWVSiEVAx8nlsAHcV1+OhJ9QwNqbdvwJRq5xeXzSzLYBZ2yZWkaeszlmg5apIUEH2hUlO52lBttWhrZWm5IibxxmEjzczhXzyb1dwS42yoXMGiomb31BynHMimVFS+hEvcsIqVsnHBjC1WdP7866G4FleKzr9ACc97OAvinDsPdoVKzvyrTywuKJppV6Qa0UKpospyxJzb1Oo1Jdt69MiRp5Tq7NXMikNIeTymhRKqrJYVK4ZFXHLqLRSrKgSxJFbzebNNrxLlL1dRtUwEPndFyp4DKTJPeHzL5VGeLAh3STgxKpdqyiGOhsJUWCvlksK5qHmdg4Dr7BpQsRbR7KpUIBIb68k1RzltrmKJwBYOxzW/ghMkpCJRFas1pdvbte/gYRUbYY3PFU3ahJf2xWXiFiRsLyWi6HLFtbS4KoXjRvgUSxGVYlH7XmpwBtCDiqiaqxgnnitiu895DKu2VLY20Q8jeAyub1dz6JhVtbiIW8aw6aCwN+M4dsDPhEGadegE5PkoHAqAaRNMt/cBQ+3hnsHIn4yVTeTOD8R8HnD6TFByTIqBt4AL87/9OysbcHoPAsq850M5NivtkC+hsFoVdbF4casZiL9RJodDQRGJfIYS1pAa5V19KJ8BjJznAYfAzB1ggCRox3P5vv+IKX1/SCMHt9q1AIGGIsQabyhUC0Lb4Su4XDQnIYh27izndH70ni6MTCiTzGr3pi51pKPq7GhVTxeewqLO5V+loUq1bAjABm++p3Eggs9wqYJPYPibOpqJdYXCeO+HIEAzGRG7kxqA0M1DmSFuh7zd2jgix2n0WQs2V47ccnPh19K9DfIYMcD8uS3jryV4y3yxRn59H7QffF3U7eaxGaG7dSGP6+MGoiJI5936e1+je67X637Tl+Z+2B5aa5s86+1/tKb1X74t6uFDHaRZvbi6ZF8HWu1YD9jHkJebJ5Q1uTqw8oE7TtYKURwRmwDY6FigSeHcg1aM+ATZgehx2IKvcJx7obNgyjBGQLnoal7E/5G9yr7Azzyi2pjrI/0k8htp1heckMSCuPfmehKFJ2eqx/i8a1ny2jzipc4sMuqKMh7OfCQURBtDTgagZ/RcQURdcIrgvPqrEzgPvoMcojGiV1A3hHXZka1IlkxJM+LKVwvGIbpJ5V9cwnLR44gEotiZb3lv7hqsN7uT8YLskJTwYQy0G9Czzod9oIhbIwgHSD2Q/gAXWBfWtVIumltcFCVQaASxxCMgPaQOZVemGlGC8JnVuvKVginGlQkpyxoQ8SviPHvRPtdseBJLJDAykyFTBkt7+XzergZsbzG/kOvmU97BUPLY3NHfGmMB2DcUC+HcBjcttgrOvzn+w+sNEaCGfrEPQzH899XYeDZ+5o49aHs46vYG35GIWP0WZGZ9T7Be9N/ORMR5n4twNdKImyIdYnM8pSE9qVZxdhQLTEsJv4vvcu6gcG/MmuO0JajbrISYp+CcNJ0z+sN88EdMA7+OBrfx0Y5jHhz14PoYt7MxnAwRQ8FdObL/7aqxUVUqCrgPK1fES5w7q3glrEQjJr1ArE+5CmuH+2CcM3FOODuRqElJ0ffAFJkrUuavVKoQ2ceQDk5obI3AB143CamdefUjIiFKzzBirJSTxuK/nzMB0gKxmwvdJpxn5w8rpgCPEr2vpSWrQsFdjbG3maPmT/NvD794+nSe9hfgurU8P75dXIu25hN9oY/77Rsmn2+EJ3/cJ/vy5PPvA8bU5TGEHlYyFFUbHC7XxTY9rma3eIbrLMEfYN+ufwJ7/DuentlrnpuPAEkmoWny6Kd/byJu+h6qBP13iNXGWMN1Z1Xx1laduj2l185c1dvn75rm+462mNLYsBNTORIxxwyPH35Y2/sSSuK5q5q3I1rBtzSBGkDa4YhKihmngPkIYhk0PG3eDMGHFFfckATAh5jHbAbeAwxAGnw4UDVuf0AcAeEFcWL1BAECKMcf6+A+ABYIKne3DXJo/qznc6m+Lp/H//ZP0pvL+HTS+OP3xjRfxpdjw/uPL+PT/LgfVIY85LfDxKgCgpQyfGi3ubxvwz8p64lGAD/58Urly1v0LSho49TWkSq1M51woch/rc9ECGu4YCAgDtubgPOgL853gDOJjIVdn8NhF4wEpTrGQPQp1pfvcOHezzj1U48tIdG6mqxSKOOkCD6PG7td/nhChLnBY1YDV66Oc0asE8MDG9KFwKnSOuKpE47GAKxJzPzZpt1AF4OJcuN287x27rkSCiw5kAjUCXKB7gjz0GAOA7NOrp4aYSVQKw8+/izzE7rK1q/pSol00uy9wRqnVGsBUwLC35t+Wl2BFQhUNcQX/bVQrMwnfREIxInRkw3nCx2dGfRXQLQAbHzdm0QsCDJSMWLHRYtDXEo7rIfjxpwUkXb8H8jWxr92refGwDhYI4LZ8Ik3kPSFbS2sTmOQGs7SxuaNU0sZh2dAftSRQNK3gVB1TAu1cvb8082bIUnv+4N94a/9jNALdHZA+BTExTDIKxy1dUcaZPfDEKbYdhuxUzJLIeAO+f360CpzYK03AWTLZ6nAdxg8R0hGQ+xPghbRFhkw4w0ip+HhDcXhmJQMrhtL1YCwRUZu46B9LoCcFRH9sL5EgBEN50KWfttcEorWnSOIA2bGeYGnVRg6zm/UDrnNLecoxIUwEdncvrdS+IwP4C1zYXsmwDHUYYRXEOWPSG22XgyCKIXVqhEkOHlivXlnZQLiJ5iitTm0GQngOHnpF38e9vGe8lG/GXwFPH3lNrAmYEv6xg/lm/PDTfp8voP2vkmIYBS3HTAXno6F8zWbWN24dduP1hzv7IB7nBR0gnRc5/kPZX0+/4RiZ8Jok/tz+2yohzSIsQZ33tRJPXUX/5oitVJNrcm46TDML+Q1uVDQai2mlmhUv/niZ9WZjun8jUn9/O33dWbkrC6O3tKXP3VITx3eqnLNbfxoMmELgJ0iSCTcINwlpiz4ig7bvWYFUWMEUTzjKphiB+K9RBoqsmQUOj63jbG38JvoYgfcLpvQFpjfVBA2TgEE4deDcfr7fnxZOySxjvzc+/X187958mE9/dMAtNW3Pv+88+l89/vCCm2g2De+35i3uS2/j3w9PElz/Q/GH6SR7sv6NprLNX+nTfaHDSvkOCm2uJ8vRhsQ6cbpsdV4hwY45UBWgBADCsGGs3FYhC0XPSvQ6HDXRRxEC9gRUggbuJAj1DDJgcCCa+WAgmDhHomoBoeKWJIIWiY5ghCjUQBT3QFBGy/xRWzALsoaP2AyLEoXHDTzD+BwfpRcQjBnlPPn2ECbTYgjlszxjk0CjVLAK2tCvFOScwWhbLNl4kOb0ABWgAzotz/gbt0QyRsUMN0Fb+4Kx2UIp3mfBd9taAHQs+/hkEk7bL4NoPOP9dAGyv72bIIRxcw3fSKZkMMBckTCYd1DGsjBDyqx+bLq3J63ryA/Q8RcEyC6WCfygpYVQSTLnmI+DCGtl6evvHOz5vYdQUmsXwHBYe/4vgZr3fmkfjc3AXwKAtW4bK4NvlsbZGazMkdsFfqzNndkst65IbmfjggjxfoO0sKOHK+mSDSqTqck6JMtu0luHDHLEtkaBzDez53BWxCPtz4KpKDWcPCPrV8wRewNRPeOyIhZDsoCl3H4ZFdDwRjRz6BmnHdRzo8IXGKb3PaEyR9tTUHgrLq955utddN8+X0WEE+2p92Eru0JWkTZzvpMP4Ix2PlDkTkwueY3PiHIx3m2/gVIm3MG80BfIsB98KfN3/o+sfpsKdzYqIePf/Lew76gC2sPvM3aj+ZG6aqfIi+CtEH4QQfFXQM2g8HhgfJlIC5DUxft+Fgbti2D91C3AMj1jEHNH33Y3gz26EffBIA9GLxtJGeGDZixkdXweW31O8TuJ4t62Jj01/WLFLTW2UDYZ7oFQxpFRKuw3efR37jyeQBgTDgIeeLRhAYyUqJlUO9fuqK7czFdu31HSyu7bR4QKXLHWqtGlEwSVxlkTfzrsFLxpHFOiPSRyiVRuApOi6kH4gc4ibJLzvqIt6piZVXxcFKElCyXShbEgiKhgIPn0LNpqihPIX4ySt+gQbAh3Hp5X+UBmA5gcLBwa1sVBO0WZ32tbeZsvd1crhMANo/BWn40v6M+3aF37bv3ri6Ql/tNYVfB+lZz+9MfHwuUwgG2Pza5L+vWj399Hb6MS3vwvyBSh1oo5g6hB+oOUFGLGyP5bIZMnG1Q1zi+KpGagq6bB0Sj3I0qtJjo1Gd1AVBMMueUERGhEqrRU9lQ+CAYOCzinZsoEQ7a6qZlh5RcL8DM1rM1Isrm0BQdaRuRIf0OvtJ3CIOw0+gnGhlACwUrd2bJu448OJfUZzbRwUTgAXE9vKzjtaru4neNA3YIAY7ccT0ocHpu0laGOs3pB9woI6qpEXEch703fw4BoEWCFmwEG5vbGraQtvcMOXrdGkdoODNQMq7DNQOifh/Dfapq3KFrj73EVAEJnbzOxu066w6OffciVlc3+5BY6cyT7SGbb3CJ66QLjubhoZtLauc/xk8uFDGNMDRJExzrOpfGmaYfAd6x+bU95kZv+5+vfj+ufQ/gJOfWEDl7gPFZXle/VREgCCMSDWBTkz9XID5XHpt0IyVsrlEEJlwrs2stuzNjY3fjZnw0ZlXa2rvGmXVH9LnW7fzaHMD58nEEJErDEZCqSS4cwUQfjVFUzSyOaICzAswDvjFPxhTSqK2Hwwu0AXFgfQrmhT5gduzHygzScwgJS7O61yU/nHmzpEKyGvSTfLanYAIg7JgQ5gAtaSOYKeUi46HEuIbUjYt3HLlx+LQZIhywb9ntRd/f4Ni5XROcR3K63Db1tgp2NkgN4VwK2X/Th0lYz0Bh97EDZIUe/N6mqPnwBeWoyxYvED1yw2Fsja8rmGjfzsc918D6epcsK3GYeef75/Nx0Pj48fn3zfXbOhhS96lU7lgdO1BszAqRnxyXwfBQkEH7mDsvgtjfuVtVLhvV3AJKR84Hc1/rgDqzGaUpzx18qa7Ll2+oVg/b3RtOO6LZNrW2Re2eJxnPmikUGvOItBCh4/4rFo8qjE/4csm4+Hq4oSzRoQgUYXGO4zB5FrIQTshRq0QnciJFdAz8WjJCk2AEa8RvR7mvT+iD5sjPjOUP5rQ5DUqxuQ3/ztZ8w354UP2eo/f7hPIPykfag/JszMtvn7e5ro1pa302/QUHUpw47u9r3RvRu4Zo6IcUY9xh9kbDuGAAA+Jv9g13ogANlNFMpG3HG3E7wU/cfINY+c5VnJ9DgADHxJBL1In2gBD0tWF+CYg85vpqacZNOCBA3w24QL0DTECWBmvcPZ+RJeaNkG2KYxHiqddVqTiRuwFEAGSg2GhYzq+3AXOPZLl5dHNAH5BO2CdAZLQdDNGArE2ITUqwzwxp+bGB9FlviBq3biA4uyuGE2YOA8Lc1+kas9HYOnPDjhc8Q4asgbcOoU2DDLTluFXbAxFHALI+DlbAmdOJgOjiioWu2j+OMEFfAo6OqGJ8bI8BZrnjR7svsIiwNUGiB5LwRGfQYWs7QC18R5eC6vjuiMH1Mr4NntRp+Y0j9CgRwOKQJoib9kDA6HDwxPuhKb8xBnN9HehQMEYIF1OODObFr7fBCodU/R4zy9kgPrytXjBPiIg42vSNfUf/+OO3ETI2AKMgGKDz9cGuZGsEelF+jBBzjqlkH0GUMcFO5F8P1RRlP6wRD+SxTqzZbiPdYS5NIuHnlBoNx3pk7q4DGJetNX2B8EWCEnIKhH7TQiTYvBuid3WTxNgcEqeDEObuLNqYfShXJHMBcoNgpgE8+tFj8vmQr+6MuDmLmWTO7Ss/J8yl/zzou0/jybWg/02ZqAcmNMgL/vjuP82ZH5Rm1BNlgwNgeZrLN9k/884mP6jIU0WeCvX1/2Pt+3zu6fraXOYj74MrA09f+XfkZ+kidS+jcJR+3e6U8drGcQ8LJFoPE585Lm5rllfRYkY3sq6Z6Tn96//1L83VYL4aNYWbttasfv+LL+jwlqRaIzKzh5Fb9/W9b/xQaDq3JZMmqM0pqf7Bfj15bL8O79+mzd04MImrGo5rqVDRwkpZbe0JtSWkEPZRtaIQyaOYFwlH1dYaM61Y6DGj8Yy7qou4yWxKU3Sh7033rRwWO6zBGtscNF2R+Llpfvp5tb0RiLd4v57OL7cBSaM9S+FwBXc+Po2D4PaXK2N1GkBzCML/tgqa/vFt+XaaXq1tZpfH7V/3HirajlKQB7rX7RU7LwFAQveAY+/mBSmqI3DZk9TZwIm/AXFgEwpJIALaAamHFCMWc0OqAEDwPOggkuUzvQbiABh17cSfjNHqI+62iMSG0pEDZLSHAhZ9SUSdngRpIGqUNiEIuLenDhPvQfwh0jbg4zhykAT5GCoR0+mokz47YIjo1dwOEz8anpTuALGMMAa4BgA62BdrQIz9ZUDSXSHZILgDxu7MdkCwtmtzzBz5s+nuai2fAV1r1AA4YyefW3tguZN8kIOpMuLETdmGtXbrAxFr/JWHOZY3QFZwUMHdJecf2MN5t33AvPpGgnbcOJzkgTUzES0cYDAmsAEIlH7BqZrYlvWgr+4+Rgin2UHsH3uaMqzj3GkfYtzoC0PmtOilgnwDybi9QK1uThyCoa9m9mrzYoM0hERfqI+rR6R6oBSbN8P5bAZuGGgz4NhNEuHK0HrdlC9df90w4egdkrAlx92gIVjXV7vnd80TUs/6b464DP7QR7fmhlCtc26dIDT4GDJzWWy8bFWkhWwuk4xSIyDE4p7b6tt4rK+Gn9z+d2a9qCO580o9Ab1ldVmV3I1XqrbuzCVddKsVzDkI3eKocx/tO+X3P8QPkQdrASMUwE6TJNCYO4+E+21g/2n70KbD9gKeRfEmiMUGo6shlaKTwV5jzjhbaPX7a1CbnyYY686eOwcbYR/j4eOvDvhOmmmkGOAKELp/Qdr/nw/5fSPN5Uhz6Y6itdGRIbCBtoVsastggN+k9NnyBRuhqWLfvwe12ZRt7attGb/KQaoDHo5Srpn4kllxVBycAm3UAtFhuR7S4qLMvtUU00Jh7Rke1O6hHi3OzevO9KruTk3aAmbbkkomZKYm9VpI3d2DevaFl1SqJ9WaTilXqmr03oxOnz+r5dfPKZ8v6zee2aOudmliSXrv/ct6/+otU34bbE3qyy8+p9ZMVoWyNF+saezOjKq1kNoyaXUlo2rLYi8QVtXuVJ3iEruxBoIh5B9gxgCUGytni3mzc+P2xdo8+XldSwg2il/HB823T3tQWerhPe98Pv/knS9Dmv9rTm9+39wnn+7TmuvcmMY78vsyze2sQYu1cQal/bwEe8YhnQDgGjCGm3UavSBgRH8gWUBQPJqwttB/YF0A1SBlQyigCVOaC7hPNNBDmKLhqMhpr6P168bjiEq+o3lL/70So0vDJDKYw2B+HcHsyqFVj30Y9SKOs/EDLeGqAEDsAUQERlA4JRvqMwkPVxHcwa4p4gRzaMpEjjxG6cc0ptdAhRMlgxAMSBsn6NYfUsgB+QBpB4SmIUbjHG0gxpXTB4hSAOAaQWEjdXX5MUNg+Y+bL37ZSffJxq2i+c+YbQ+AtYL9b9yfhz1WzHFV5APg8nTEkhOHM18gXRCHuVpGv8Hu5hzMYBp4h5iXvPaf7RWQrWMObD8EnDJ56TfluHa0e3/jHElZHxviZrcd/R6GJHPlWGmzjqE9IwY8R+zGYhNhB90hKBNt23pZSbO8QFJHl1kfmyOjB53ppCO4AukevQjKuisK71vDjddm33XUjtUauGWOEWDaGV9bGsPcdmUGaUsVwSu3liYHMuToeupwgC0TZypAiDY3aw25CuqILQPJloVeDWpG+sRA7Szb3LNdIMGYV984/eRskwErEM5L3a6m6BfnzxQ90YVCQoNFR4Tzizmk8ypJHjeekElWzdqEMx/AILrLtnEEr2/Yz487c7b31mCPx6Hr8NLPopsr94vvUSeWgiIj0Vbe3vo5aq6YF/z+6MctA4iYbwykOQ/AKtgFRvGYaCTY+JbOoWmq0kQhDJj92PRkxn3nrU9BJ6Ck2Ygf92nuiy/fnNfdZZhkypA3GwUqPpDHuRnB/CEi3Rxb1sziipmmdKVj+tyT+/Wlk21aXpZO35P+4zd+quvj4/ruq28o9Yk9OrKnzwIijI0s6uLErBaLaHBWFU+nFGpJq5BJ6vriitKjN/Tkkc1q7U5remVJF27f1amRKdOo7AwV9NTTz6m9S5qdl77+vbd04eqYGopp56ZuPffYsI48ul0E56hUMHGJmWjHqEH2qxHpULVupO7O2c2ArVewns3z1Dw/zFnzvPl8/klevvs8PP275qf/3lw33wHYvvw68liXLPh6fbnmelxbG2Uvf78/7DPGbciLOTEu14kAEU/aPAR737hwSwAJOsRCm8YxAcwDwAc4RXSJLkMtArDm3EeQcKpqAAFcGsUd0drdKC0ZQGdj49cAzltli4Nd44RjDpWKmwMYTFucdjSmNVyjOGUcYJIhOTqCuJX5M6kIa8C2Ze5c32G8Qc6YGznwbzNhDj+qcGzGHToOmfklL4o6ACfadIz7+tqiyY3jFgCWATY4DLR8KWui7uC+37NKG4mo4JzTP+IWMM34SzcuI0CgcHKsK5ry7j4apO4KOsDuvhunZ1riTkva+FiQoa2voVIqNiALV1yreeLE6SEAXEySgbcd1sjunIO9Y7CcFgBmzLPj+K1u5t8INAeQ7ZoDrs11y7hAJyAxHWcRb95KeATEb0PoEBj2yuqDezSdBpg4xoHuBFkN4TNT1ALxtV4faU68T5rrI0jCuPzgXHqCyOa06WxS1ggKSBPm2sQ4NOj0h1x7fq5cXjt7Nh8sGgQE5mTsU/rZvDqUtoVwY2Qa/Z6wVffv3V42QsLyuKsCGC0QKu2ZVYV54wx2MBIDqjblMtvB7hwyvx5osws4KObgx50b+2F7jHQnfaFdswiwNaE95hlzTkfgMJctrUmzJsIvPVeY+OTnE0J5uYI3ROaiZpI99kXVPNEg4SXZmTbCwAMHkLDiRTJiRAD6Tdj1u+sgYJ//eJjIk0/zO5uTj8BbX4o1wKFRIBol2TbPhkPoK/Pv/NPn979tsdfrXgPqThTvAIl1Zk3sarvV5WM/Auq4z0FkxcTzDY7EqDGAPh3khUvH5MH6YGIUl+5PlZsGNikb0aBzU8/47ah1Z/+Ne1dTWA3yOGBrkMEOBaZnNYuXO7uQ00qppliyRZVyzkxVYHDwD2AEEArosYTu3BvX7GK/quE+Ta1Il+/N6K3zF80ZQzpcVbqtRcnuflVjUZUQ+UQjiiVx/CDlcToRSqmabFc4jF3skiZXpY5l6dZUVeevT2t6NaJSrqSObNW8cmWSRAmSynlndmVAHwUrDqczrLDhcNBR8EM0zLrxCfaMA25+lthp9mHeOWnBjPpkliLIYWsa5KdOXy/pdoZZOL4DTII2ecfm5+M3bVCdO8T+MNuiuw3t9xn5KO/bcopcjIeDHvTXbmYdgDPMaQedNXeUu2uL/cPdouNg6aONxfrLAIP3iMS4p7P9FyAZ4zzrSuAwuFJRDU9jALVYUhWC6JRyag3MC5diCRUwFUNEX5cyKCtiJ4viG2Y+ESleriiSmzHb1nBLu4rhsOYx1VFUmXBNsXzBol5FYnFVEwlzRxwu5MzWNpFM21VQGR0KhRWtFc2zHXa50XBUyVJRIepHUhONaUVSyTiyuB0XuApvsseFfr2EE5C8XRNgxlYulxWOxg3J23oZkkMi4ZjIWr0cIHW3nvba1tX9dtkChGFz7KREppxCheBTtphblGD/sBaIO00mapvU7RdbBMvj8yNiNgQJeRIgTwcn4PocZ8vuhXADZnIeHHnj9gprTqrfhyy73UNbWbzrYV1A59gPdIpyBOrxJonAMYdYgJVw/VVD8I4oNZFwHcRRNbG4XdhwToI9DEFgCNiuIvx1huO2bZ/TY3NB7Qg3t0epy51AHn5sNoV2VhkjHgmRELmzSh22xz1itbt0L4J2Z8rIIZPmBNKYoI8GT9YkByBDaEk374zdumIKjuwlZ05HX2xq/Z15AK/dfbg7T3aGzR023CvjdHiCaTZChf1ixClkcHB1xVn2AbUsFwbxwS27rT8N24rbmXWr6zaXfTfYw9wEY3bTaPpsjN9JJEJGpCOhmltcEBEKcU7D1UWBwDyRmKLJtAhEVOFuvFq261b2KCbFuIEG+dfrFU2Mj9vZSRH8KI7jI+bW7TeIY2cF4tbdra2DQ+xH/iCuP+7TDGv996hDbm6TMgA7SMFpgavzojqoZFsgqz3YTKRh3sBmDEA8VJtNfiDmhaq0hQICMJCA20Fz0JmcQaHAPdJ2RNGGCylXwT41FA24bzwJld39AJwmZiemjIUPdDaH03hkO8A5cABRRjNiwjgY5yGJyauap59gIxsxg8IRXFTYqDVTcTFulr7WlM3SAdIAACAASURBVAhzN14zZDuzsKRcsaYcpmixrN69NK54JKtiPqcb88uan1tWLbeqHbt3q6ulRXjVPDU6r9PX7psR5f6tm/TY1hbF4kldmCzpfqmqWBSxTMhs8pMRaWo2p+UCokwXKagcS+nynRnNrWR0Z2JKqxGAeljJcFydPd3aNDSoagVHFyElEFGWqnYv1MCZSXC/a0RSHWoalpNl8KvFPASivWDNWd4AfzsqxS7SQH2O4POby+gky2yksdsVAcLmh/FIQZ3oJURsI8siKIFEqI8NzP5jN7HP3F4MAAHpdNfEXJY7EP86wEpZiBH2pbvXDESqxuFBlbtD4/c0ed3hYbyurHXatGCBig7IEGUP4ILjCcxlKvWqeeuNNJz2eZUYlOGako2y0oWcIvfvqjQ3q5aOLmX7Nmk5ntDc7VvKX76g7i1bFN21X3PJrGqJpOL1ijpyS8qNTwjf5gNbhlWKR1WaHFPl7K+UioSU2feoKpuHVU7jx72hjpUVVW7fUP7GJQ3t3K7S5q1SLK743Izm7t5TPNOq9v5NqvQOqFguqHzntklrQr2dyoaSSt6/pxxBWOIZxTdvVr23W6UQ7pYJDAGyCptSXyqRNGclhNu8dvWS7t+8bqY3mWyrVvNFI47xTb1v/wF19fWpgi2t3SkH9vJBTGenfYxXM8cRs3NMHNngDOE+ua5kIuFEvY2GirWK4jjHqbDG+PdwMRK4u4wEIkyibAFDkCA4/QUn+sTZC0SH7ZHAu1wVvwDAkogDiLzDdacz+3N7DqkhsAEpRK5SMVe9uHlFF9UUlWNhI5bCkbrFJqdfcH8gLnMmg0jVrrOAWzWrh/3F+GgP221z6xkNnMigQNUIW5RGCE8QP2aofOIJ4B7WzxCpwC9MISNKxOOqlEqmMBZHfwepSNSNKZ5K2v7B5M3M54SFjPMEF40kzFEQJ5Crlhg+DcLO4VCFumNEuYurVCgbUsZPPYQOToJiXmOcseImwAhxHGW5u2D6TRpHFd8ZiWTMomyyJrlaoNhYlVKsIUxSAw1vKgoJj3G4USboFHNHSFxMe6ooRMbwSxszxzZ4yKvU6spkEkZMolSGu2L8+EP4MKZUIq5wo6oKeyawk+euGpzCXiMqnukURMK2h2wc4cBTnrerB37gUQ4CrFoWYXMN1+G5EOfO0YQWV1d0c3REi1P3jbCuV4oWARHvn9nWbnV0dGrs5k27Zg0nUlrJrRpxcfLJJxSLhzQ6OqL52QVTqu7p6dN+c/8c00oec+VUwHm7Ma0xVgYzDXraPoZoMKQOzATJGx/MOgCnMX0zILlGEEf+6R//6Z+xsdiID3quUa6G/ACmH83LwWCh6YI9jQhAMcuLCugB/0O9gbad8NK5eXVMt91vGaaBO4eLqouoNPXAaxT+aRPccVfLdk+MKQ2+1FkoU1NicbjPMuAeNlMbdql58AmjiYomOF6ZoPLYWCHzqEU6FLgd1sAZhqEX7gk5EPWaqngcSiZswm7endbcStEiMqUjdc1PTej9d97TxcuXNTJ6RY1yXv1tGf3h772og7taNDVd0DsfjOrCpevmHvaFTxzXbz6/TVs2d+vOdF1Xbtwm9IZ2bu7RC8eGrZ+vvndLl8dmFU21aGhoSLFYSDevX9O5c+c0dmdC7b39ttFrhYKO7N+pQ3vRqI8qVOZ8OIUqVrKG0wdEmyb+dVwRiN0hYlbDidGMG0HEFPzZOtpq2Uo7ZOtWzxChIV/2gFG4UOqBiDS41XOkHevs19shd8SbHEijpdkPwd0sSilrdTRx+LTu9tP6vgSwkOb34PqedWme4HTEgeu/yx/0kbmwdjm8pDltV6MMAioGl44MGt6GfUGdbg4jJkIvNfDC3lBXqKHi6IjOf+MvtSsW09U33hDO0EMtbZoavarSu7/UrdOnVG3vVMf2HQjWlWhUNfvBexp58xeaHxvT3h07FW/J6hff/bZWT72tyQ/O6+LlUXUMblHL1m0mjitPTOniz1/V1K/e0Oipt5Vqb1djeVEXvvNN7U7EdfkXr4ngjcn+AS1MTenqT3+snlhELX19mr91U6N/9Vd6NBbXpZ/9reI4Stm8SbVMRqEqFhYJVSFak3EVikVDRN2tKf3g29/Un/+f/9FifB89ckTnz57WK9/9thZnZ/TZF55Xd1enzR9rF6pXlU4n7fwnCVvaqCkeCQkCwXQDIORBusxbqKFsJm1KpJF61cTRlAfhcsZxhZnETSqIk8h2qisZDysZIXwxzkEwm2oolYgpboiqoZZ0WvVSSclYxOqlnZRZhzjAnwi8xWXTSac01qgrk4ibdQliXfMUViiY+Rh9yCYhNpxINoabzljEkCWcJ+LVeBRXohGlE3Fhg5oypFaxdFznElAlFff9k1JJRLNly0963QiHuhLRqNKEBFVdmXTCiCfGhvVEIhqyGPWJMHoySQtuQzxwsCzIDIc2mUTCtPtTSGzKJWUTzJe7dgGu4QglGQsrBUFj8xZSOpVQFE85rFkyZQqYiJxZ/xBuXskfhyHDUybBZJwEDa4TwoC/eAxLjapaW1IKs9ZhhxCByQDJdDhi4xeBT8J4A60rS5jcSNwU2IBnjVpJhJ9WDWKKtYjb3sNZOsQLQbAgBloI/sN6pZMqF0uKRsJiHevVohKhutIQ13X2ldSaTlosc3BEKp6wGBuZVFJxYr4nEzaH9JfyoWpV6bjbZ+FaVa1ZkGtD7F8Cu4DzYOKu3bgpAvVEG1VN3RzVu6//Qs8//6xWV3MaG7unndt36LUf/Uj7Hn5YBw4esvFdu3xJsXBd/+Hf/R/GqH36+efU39urV779LVUKRfX39yudzkLK2fWcafkbTg5gkiFsh0uBVRApPNcYqAAuGhB0rInhQXAhf8bPO6DnOSaHsHnpkflaYQ8xA6RuAHVNhOMqtFU1XssBYs/ZGc0BMEUhJ+Dc4KKchzYnIoLbB/C5ewyAhZSA0CjmFY7CtUJRYW5TUr2BzR2RrpwrR0Tz9UjYgiqUSnXTTgRAVMp5u78xLiEC9VZVvc6hICKOoypNScg40eD+yCh4YwmMAiyapmJEJ/Zt1c7hTSrihjFUt+g/Wq0Zgi2yWVrSaonHtJvoFiWpM5XSU7u3avHufZ27clfvv/2WcuMdakQTuninYHedbdmUsumEaUkTKOLe5IqWl6tKZmtqS0Q13DOkd16/rnAlrJ07t+rg4wf17nundH1mUh1ZglzA0YBLSnY/C5Vv5hEstmmQB8jXFJXc2nqkbFNtzK9DiA4FOgUVI8H8OgWvnf6v3w2G95wY0S01uyJ46Z6I+dgjRlmay028RkatX34rmVOWYDNS2G9MyrEvm/cg7xwi9u3AtQV3y75C34PgvtDXR7Ivy9PqMrmbnQonfQquDpykIFBkcwXNVpo7XaYi0wgru1RU/sa4shOz2r6trLEbt9Q6uEXpdIvC23cpdPG8ipElxVIJAzi1OmJ2acu2Qd09U1S9UFIsXFMuEtJDJ59Rz0CXZq6M6NL4vCKFhiJEgWCvd3Zp15NPK92Z1gdvvq7Gwqxa42GFxu9pcOsW3Zu8q9Klc0rsfUidmTall/LqzFXVWYupOrtqfRzoHtTmifsqnD2t2J7dSmc7TCxcq1eUjCHerCkedwDb7s7tugbXtlV1d7YrFYtqdXFB1fyKEo2afvKdb+nu5KzYcXA2x584od6+Qf3ijTc0df+eRfY6eOSomewRcezatRFlU0l98tlnNXJ3QlPj9zU9fl9Ep3rq5Cd07sIH2rZ9p8bGxnTz5m09+uijtq6vv/66Dh18VJ3t7Xr/9CkdPX5M7505rWQ6pS2bt2p8fNxosV/79As6e/aMFhbndPLkSZ06c1q7kZL19Gl8YkqXL1/W0tKyfud3fsdC4N4bu6UPP/xQC4tL+uyLX1JHV6eqBTj0mr7/7W9aaNTHDz2mmfl5vfzyy1bXc889p4sXL+rGtevmM/3ggQN6+1dvK5KIK9OS1eTktJ597jk9sn+/3nvnLX1w/kOLM3/o0CGLtvert99RuVzUY48e1PXr1/XEk8c1dvOWLl26pGxbq3L5oo49cUIDAwO6e3tMb//yDT395BM6/at3LVTp3n0Pa2p2RpPTMxZNLRaOq72zQ5nWFnOdOnL+vIi3vWnHLrW0t+nayBU9/cQJjV68rHv3J3Ti5DMiyMnpM+8qlyOUa59FiWvPtti97tUrFzU9NW6S0In79/TSS18008bp2Vndn5jStZGr2rN3l3q7u7W0OK/Ry5cMGS8trWj/wcd06MRTdpAKCwv6+t98Q9t37lJff69ef+0n2r17r3oHtuji5SsWoOeJE8c0evGijh4+pNGb13T+3Afq6u63IELPfPKTSqRSmpqe1K3rN2wuPve5z2nrjh2amJrSO2+cs/N06cxpHX38kHq7+/Tqq69qeNs2YxIWllfU1d2r408+oQ8/PG/zi+Sks61dzz/3Sb3+859pZWlZA/39IoZ7b/+AfvKDn5vuCtdLHekOnTj5rFqzrdrU163s8KDyCzOavzGi+flZbdmyRZu27dDiUkEdre3KrSyba+aO3k4lskllItLf/e2P9eGp03r6+FFt3bLZJAzxeFR/9Rf/2ZRbH3/yE855FLxDwNg4Bgl5D8wQsMoF4eIKgDS4cQ///PWlg41Owso7PlGfCSDHx/+2H6DWJoDpC5EXYGtlPGy1KxqP1K0mV4WJUh0gNgN9zCQCXQuUP7h3sCqsQwBRG84abshkQkq0Z4x7JWoR4hgQcBx/6Ny/VV0ZU2StIdJ1NsI0XilWlcB5S6NiISAxCQpFocaYMExacMDilE+4fwQZ8sGFp9mxQ9nGCRJRMg6jtyOtvk7nYTCWkqrVLrQdTDxVMTGUlA1L+ZWSFqtVZdsyeni4W/1f/ryu3JrW8uqKWlvC6h7YpMz/R9h7B8lxp1eCr0yW99XeewM0LGFoQQ455HAoagw1fqSRNJqTZlZ3p1Xo4iIUe/eHQhGrvY3Yvb3V3mpv1mi8Izn0IAHCkyAAwhC2G2iD9t1VXdXlTVaWu3hfVgI9FCUVolFVWel/v/zs+97XloNdMSEUcGKop0WMnIIKrC6vIBlNosNSR1+LFwf3dqIvYIPf7ofT7UU8l0ZVzcBmZ7tBB8vVUWMTDeZupRRJp2c01VjiZJY8JHEXeg6SZW26tUeDhJerK+mG5parl0TWPYtQxlyPhgq4i/ab5O0a71RxDf+4sY2+L8nZESTCLmXk/Ob8MhGgxXBeBWbmpD7GgbB1fhnzkafEz8ZvxruxXE658R9/27rdVoOAy/lnGK+yTwkZ0wvR00FU2GyGIkCZBnMY5wRzkQTFVKplKHYFjloVWjILS6YAl1qSHHcLwY75rHg14eYmRIoaYqvraM8XRAmyg5a1WkUo5EM7lfd8DOSNpkbtGhuGFl2BNdiMQ/sfR/uunVglVbDbDrPdCr99ELn1eTzxuc8jODKI9OoqHHXAphbhLRahJROo5rMIhJrgMdXgYDSKoWQrPUUr7l74EJWNGDydnVCLRcnhM3x98r33kCmmRaGNjI7D4fWgxrwevWCHXfimpcOcoogXTg8mm0rg7OkTcPqb0N7Vg5WVJfzNX72DL3zpq9iIrOHK+fPSQvLWzev46jd/F+0tIbz64mWWfOALz34GVlSR2Izi4vkPpOLj4X37ce3CebQ1hTF57QrOnT2P/o422Ox2vPXKy8gn4ujt6sQbr7yC9qYQjr99GD19fUL0xHXZgvO5pz6F2zfYn34VD+97AJNXrmCoqwtnjr6Dm7emMD6xHamNKH7+wx8gm04jmdxEUyiMW3em0drWgQMPP4KWUBBqMY+bN67i/TOn8L3v/DGCQT+OHn4DbtsX8F/+9joS8U1sbsQQia6jkk3hyJtv4IGHDkrP9Ivzs/jZDxdEqWazbFHqhmJuwsu/+Cm+9MUXsDR3G9H1dezfuR1zk1dxaP9uzNy8hjPHTuDAwQfhbwrh//m3/wa//fzz0jb3vRNH0dsSBN8PPfE4gn4P/v5HP0R7Wyfy+QKyqSwmdu3EF7/0RVy7+hF+/bOf4itf+wY+8+yz0rHt/JlTGOvtwq0rH2F2dg4PPvggDr/7NoIBH25fv45cvoihwUF0DgxKNIWphqqqIZ9J4L2Tp/Dlz30BLqcbGUVBU8CH1ydvIBRw4+7UTdy6fg2VUgmD/b145+gxUewHDj4kzzOxJG+99ms89fRnUNWGceLoUTgVBQF/CJfOfwCtXMC+HeO4eO4s9kyMYWFqEqePHUV3Tz9iyRTGx0eliU58I4pCJotTR96GpaLhi1/7moiQbDKO9uYmnHr3CFo9LliHSjjy+st48KFHcPX6TeSLKp557jk8++mn5HmLr66KQdfd1YHuliacPXEcn/3M07h9/SMJkX/569/A5NWPcPDQQ5i8MYnsRhYPH3xYvP221ha47VYUFZr4OlhRLZXRO9KPtnYFiVhCFDTTvEzNefxejAwP4kd/Nw9brY5mn0/Q1qRYbgqHce2jy1iceQJPPPmMTjUr6Q49R26oUYoyXcbdl8n8bvwZ8s2QZfq6uozktkL9aihn40fjncsNoUhrgMu5o9/4a5yADpXg74aIJbK6oeAZzm2Iff2E7p+ssbbcskZeQEf3ss7BgpXNmlhuFLZel1UY1tRCVXioqZgVhwWVQhU2hn+sFlQYOlQcTDOiTK5sKd1maLHRP5DIzLLOxKUodraoEuXNEBPDTqyjFAvIQm52SStKowpW9RLhyLJkuYasrhClnIjhfRoJNChKRWkhyExYIa9Kfq63zQyXrQ2ZrAd+jwWtPQ44nQ6UU3543Qr6mhyCiqR9MtDqkWYwIa8VbfYq2l2AbygEv90NzWzC3IU4kvksLC4r6haG2Jn+lepTCRvSOxdFzRQCTSV5b9xl6lRGIvhqREr08ZDZqi9u/N6wbTi7BHTEHyWxope2yjFkkjfGlb/L8ZgwkePoE0EUaAPgYZbQKslXOB90wBGVum5IcU40jAGZRPp3Xh/z5Pq8IvhNP39jHulzUi5I1hGAUcMIkHNqXIhuT3Cf9wGBBE2x2QIjGYwWyVxnskAQ2GU5G1rIgrZmukYMQb30hbk7srpJNYFCIosy6pYK7Gxjqpbh8HixthZBOJmBQ7pkse0ZI0w18YJMVT2Vk7LWUdZqyGYKqNqdcO0ex5rPCjZfK7NRhM2Ess2E+UIOB3Zsg9I3jHwijYqUxtGIU8B+4rwfNI9pcMBpQcllRaHZi+xgJzLFAlLRZXR5A6j6QtLIQs3nMXX9IyQSG+ju78VI3wBcAb+EU12KHQoDr2w4I6x1ei0+c9rMZwMa2jqbMTY+jHwuiZWleeQLaRHsDH0Ws2lkUptw2i0YHuxHe1sr0rEYatUSgiGfeG5+rxumKsPtJljMNbicNtisLMF0I+Bxw+FxS8iSoVCtVIDVXJdQ9+BQP7y+ANRCQULO7ILIYwZcDsQJSkJdQuos6cwk4ohH17HzS7+DfDKN27cnxSt2e1zYPT4mYV3SDmRzabQ1B+DxOtHe3orNzRhW15bgcA5Kes3rduPyxYsC+GpraYXHaUVrOCDGSWdbK3aMjmFxZhYffvgh1paW0N83gG56gOEwJq9eldByc9APNZtET2sIQZcdlrIKS00Tw2RkYACB5jB+/vOfIZmIoa21CWSFLJeLMmfsDis8bju6O9oll0xFx3vEv/6+PqwsLsr4h4N+9HR3IxKNSkidyU1GwNjn3u/2SAvakcEBbBsbx0ZsU5JklAMcV4fDheZwM0IeD4K+oFTC+Twe6TvB/DVlMkPv3BfTAorgHkpwO+3wuMhwWRVDnSkS0p6WS0WUVbazVSUSw/F2ORUBejItYmcDdOb0zWY4rTZ43R5pBbu+vi7HYN8LhuwDbGKSL6CQzcEfCqKjrR2t4ZCExu0Wbqsg7PfKsZgk4378Lo9UCjSFmuFyuNHa1AxztY5kLCYCnfd79s4kkvGojCHD712trZhxOLCRXYXGMLtWAioamaNQLmlC+cq2ruI4mvQOc5Qv9P6pA7RKCaRw5j0ntwRTPZQNlB80qgXrwVasNpu04WaXODP7BYvc1NN8lH865ue+ntVlmB7l5DNuyGvqKAo8GhNbX2IeUChuDW0aK3Djf0yRcx19m4b7tkWw8zf9wBTq+gF5DD0/rVsgoifkQBKUJyuvCHkRuERaEklqAV4/fR7rySJcbh+G+nvQ7FEQXVuWJvEMMfV2h+FlB6JiGVqJvXRd0ts2XQBMNqLO9R7LRCi6XVbkMuwSRaWgt8OrVtj9isJcB90IiJLeOz3QCtfSEZ0C9iFDGMlyiVrVKlCkyTBbWlZQtjDPpA8wK3isiht1dsYql6FmrSCHe1vQDYtZg5oAwkoVTz0wLj2y+TAQAMMT/twzjyGZKUkTjZawB65qHX6/Daw4TqkVeFFEs9MExemFl+UA5PUQ8gxGDEhcwTQCkdt6SYY0EJEBYQTifrpDbj31vYHGaChTiuutL30c9bCOVK5zHnGFxrsObGyMNw8qkQ5ODn7W7yuNIOajTSzrquitLcU7J6/5Pcth61H1z1sNSOM8+c5z4m+f9Nr6Gz/r56+vaWxrrMOohVQ48NobF8VZyAdLohuMMLCrGkFFBP1I85QSVACBUAB5vwc5s1n6cKselwCo1HgE5UodbWMjcE5PS+vQilpEIbaBcMAl+Vm2VyWTpJrNwFkuYWNhDu6SKp2tYpFF2B0WlDKqLtiUOnLrKwiz45SqIpcvoWiyoWRzIgkFmxYFgUBIWkMSWFWqVRDPZOCsqbC0hDD+7NNwRyJYTKdRojfW1Ym8ie04VRQKGSTiMTS3NDUAXXrnKwqpEtvAsqELO33V6iiWGOXSJKfJvCeFbDqdBAGPzeEmEV5Tt+/IcuZqOf4k9UglkiKMS4UicumchHuzqbSsx3w11+PxisWitCdl6iiTyQhIjMx7fIWamuXd6XTiS7/zFSytLCMWjSGyHm30KyhB1Yiv0UFj3AdBUuxLz23WIuuyf7/fL0qBYVICmHbt3o2hsTH4AgFIWq1axuDwEHzBANgwJ55MoFhS5by4L1I0+wNePPvMk6I4f/jjH6CYy8s1UuhT2bHckPOsWCwhnUoJIRVPnt32mEvXtBJUIqXpjJgt0mKUBoXNbYfP64bT5UKxmJcUGkGLKp2IalU8/0cffRTHjp3A8vIy/B6fpPp4XN4/5ph5XBqlbKXK8LGqqvIbf+f1UCEnEgkMDPRj2/YdIGMlQVXMCZfVEjLJFNR8Rs6VveSZ0iAwjCA8Atmy6SQmRkdRKeQlJ5zLpHT5wXAwc+YKgbx6moxh/UgkIs8fzyOfzUErqqiWNGFS5Lmyox+NRk1V5TcqPqYhevp7RPHO352Tc2Kvi2Qijlwxh2I+jzKjHxarnCcNMl7b4vKi5KdL5Sp47jQACvmsdG3LZ7KwhwICLuN4biYTyBXywuzIseH95ZyjHOc8jMVi6OScbkQR6VDkCyUUtKqkzZjutTmd2IynkC9pKLLElKRT5Jex2jA8Nob3Tp3E/MIKUsmMpJ5mZubQNzCIQFNYKlw4L7OaDugU8aN7LDLPjf8M2WXIQb7zj+drLOO6/Gy80xAS5KAhHw1hZ+zUeKfloL+4MQ2A+zvhcoZijRPg9/uC+v568okHkoPp+yNQQS8RYgtTZs8bYC3UUDIB526vY36T3k0Cyod30GqvQCvlka5ZYbUpaPd78bufewpP7QqhlDFhs6Dh0p0F3N3IoW53wUvyFa8TI11hdCl8gIhlKcJsscvkt7HXOdvqkUOb96JxlQpD6WWWzuimRqWuoFxV4SQ7GAFndrv056U+NJltktepE5Foc8tDS+UqxgkVENsgUglVAJV5Za0MDyxCCKNJWLokip+VIKP9AbmXVoJg6xCrlQ87yhUErMAXHtqG5w5uh0YMAZHjRZbQEHSkE8XI+Quoi2hfIvdpUPHCmKqg964rdQNkcX/MdM+3cfn33vRxNoy2e4vvfdBD6437JnNEz/cYerrMukurFQ67Q0qhMqmMKIumljBsdpvkFe+fg75b5pX44h2Uu0gPvTHf5EhbJj+jAbLuFuVt7G/rRDc+G79xG0lDyL70WlAu43psWSnnL53cFB2RLxSTrMyAKMSM24ZqVztq7R24mcmhMjSCcjCE2fdOY3ZhCUN9fRj78hfgHhzG/MIsrp48hU8/8hA2XW5oqoJioYbcehwenx83X/w13HemoaCM8vwN7H7yKcycv4I+GrDtIdw6fhT12UWsh1rQ/fwLaO8bQMeOPbiRSmHFE4SvfxjW9hYkk0kUKxVE4nG4E0m4m5sRL1VxYWUde//8T+Hs60VEOkZVYXPb8N1/8V29+oBoaZMNeSpwQlZqdWTUEtZiCcwvrWJ+aQ2ZggqnwyMlO6S2Pff+OZw/d0mE5Atf+BLUYhXXrlyDwwS47A5k41ncun4Ls3dmsbq8KiH3q1evYzOTw/Xr17G6GsHo0BCnNQLBZgGr2h1OWGx2RKIxKBTCDjd6egcQbm6Bw+WVFNtjTzyJTD6HS+cu4rXXD2NpNYJYOoOaVYHD50OZXpGiYGUjhv6RMZRMVhw+dgzrKxH85V/+pZzv6ZPHcfzUKXQsLGP8oSfg9Pil/3hFLSC6mcKTn34WDz/2mChDp9eLWDKJ7/zJn+Dtw2/h7PkLKKoanv+tz8LqcEqYl724b9++jS++8AIeOHAQL730El574y2EQiH81mc/i1gihZn5RZFF7IWukPnRqkBxOFBQSzhx6oz0rn/iU09haGRUFIo30CT3xRdoQiJdwOzCMo6ffA9LK+soVeuS1+Z9SueyiG3GJcRPnFAkHsPs4rwoKwKw/IEAViIRpLIZ7Nq3Fz/8r98X4+Chx59A79iolCyef/80pokziMWgFYqIbURw5vRJRDc2oLgc+O3Pf06wFBuRKKaqVSwvLiKbzyPc3CzGrsVMUJsdVrMNsVQMPo8fLS1t6Ozs4b8xFAAAIABJREFUhdvlQ2wjAbd7BRWtCrtCw4igNLcYyXwemf5ZXVuBxW6XdM/07duYn7mD27duwmqyIrkZx49/8EOpiNi7ew/MFfaIr8DlcaPCUkGnC95gEOVKVYw3oubfeusNeZavfXQFi8sL2L17N4ZHR3Dh4nm8evhNic6wyoTd3aw2J2buLiKysQmbi144y1MtUnlRqJewmc5gcuYukjkV2byGvFpBNqPi6uSkPCfXb0zC19qBro4OhB0uPPf5F/DW4Xdw7qOrKP6PH4PVIYlEDn/9r/8vDG/fLtuUyyZR/ix/vKd0GvJOBFpDFhlyi+BAfja+iyCizNPdZFku8vLYaqlOjW9Yd7Twtm4oIVMeqCFE+RvXNV78zt8MTl9DKN4XtPpJCLcRlT7j2BSOVYZeiSUXMmsIdpgKnf2mTRVBcubtNnzv376OmXhR8jg9QSee3D0I0qseuzqDSzenYKqW8Tuf2o/vPr8LPgWYWkzgV4dPYDVZhNnlk9MkEp5o1a6wB1/97CF4GY5nPp3ITatFwvLpXB2ZfEHKKDxuDzxuiVzCSqVeZZvFingDBFaWSlVpdyrRDj3AIIQCUvICPTxZagDCuIymm5RRNcK6zFGSMpThYbVOI4D9tMt6b+saUalWWNkPmNY2c1tE3FfKcNlYC8lexU4J/eRLEEuc+2Ooh/ec0QGeEoeIXjCPu/Ulhhdtqt9cLAqMywxFvHUb/fP9Md/6270QfmOhsV9jP7SghfxESgPriG9uSo/ilrZWETr3WdF0ZSpzqYHP4NziPeB84x+/82XMRX4WwIgxBxspIq63dV1+3jpnt24val3uBWur2cqXxo9eaknLqm7V+41zuezDxuiNBmtVgyeTgpmodEsd9aBdaILtVTOimwlYgyHYmppg9oWg5rIozs+jr7kVUJyIReMwaxoC4SCUgAvrM7fh3diUEsx8wIXmgQEkI5twu52wuM2Izs8imK2gYnWiNjIBa6gJ9UwCxVQChXQe/t5ulHvaoakFmCbnxFPK9HbA4vXCspFCLB6Hd/sg4PNBJfe/VgZx6WQt5Is9wvO0mU0mKcdbuH0Lm5FVGbdtO/ZhjmV4yRSGejsw0NOKv/7rv4ZaV7Dv4IPo6upBV0+PpC5uT96Cj55sRUOtbkFXfy8K+SKSqQQSG+viBfUOjIrnHF9fFS96586dSOdz6BkclFBxamNTFA67E87encXgwICEMCPLqwIYa+vvlTRAMpbEzWtXJS22d+9uJOOb4v2zMmRjYwNOjxcer1e8z5m5WalqeeTRhyR0ylz71OSkeFm7DjwmKB4HjctSEeuriwKK6WhjNUkJM3em4fN7JEw9PzeDlflFCSH39HTj29/+NoaGR/DUM5+B3xfE8OiYRADm7s5jYWEBLpcLg/0DUlWzsb4mXvlgbw8S8Ti6O9vxgx/8AIffOYpde/Zg285deOTxQ6Ig6SWuLa+gu7MLG5EIXF6XRBpW1yLyPLDkjH23GUkY2zGOWHQdS9Mz6OntR0tfP9KFHJbn5jA+PIREdBOpTBo9QyMSabh2+aJwarR29KCztxdMOxL4x8qBvp5eSVlG1yPw+TwiI7xeP0a3jWN+fl6MIZvJhFw+g/RmHD5/UEoa2zu70NndJ8+cuVaRipy2rh4557k7U2LYKDYn4jQ07Qp6+7qxurIu7/Homtwru8MjVMVt3Z3IZLPIZZMSEXApTkldpHJFKbMkaDDo8SC6OI/mpjCcQR9uz0zLnKppVeltHo3GkNxMYGJiQp7Zm5yXPh+eevppbMQiSKSScn1Em3d39ODOnRkBtOVyBZgqdXT1DcLhD6JCJ6xWRbGQw+LUpDgf43t2wu31QyubJDKzunRXjKn2rj4wRVEt5iWdwMoQRg68Hp+MGRHuu/fsQd2hQBXcl1WqWExWRZ4zOrlb5RI/G7pYZJ4QDRnupv6scp37cpFOUA2mEyul+v2F91c0BKI88Y3/DKHIAxkHl3wpLQWyDW0RuPxdBGmjR64o/I8pdJZHSCE/awSlOQBgrmiwm2uCrF3KmfEv/+PLWEkU8MBYF/7gC5/C/l4znB7glycT+NWx81iNb2K4w4f/8D9/Hj1+IJYGEmmCk6jGrchXzLh2dx0vnriESGwDX/zUHjy2ZxhDXUGQLvvq3Rx+9cpxpNImFAusbSwLAM/vseHxg9uwf7wZXe0+aKynddiQywCJhIZ0VhUPe7DLLlEFksIwzMaQh92poyi4jKFAWox5GgHSD70GKwFU9EIJyqvbRDmbLUzOW3SWMY6NxvRVTed+FuILKlt2ptJQLbPLmk+AcFSYNAxMVl2JUZDSr+UyY0Jw3AjMoCHCkhsqe9LCEqEsZBLcgmEzggD12LOMOMfPGGdjbLcuo9LW4wI0Mj/Zw9dpR2nx1pDMpIQtyelxClLZbNVzQMY+P34sfue5G8v5vvUzT9KYk/xsnGNjusqbMVf5m7GusYzhXvIbMEdYYJ5M0Vvcct26iR25aCBZwMyYrdJQ6Ha973m9qkkFhp/0MloeNrcJxXJB+tgzp82mJySdIAMCx8jKwl7m0skSZbbrZZZ1DZopB5fNBndVgVqswOrzoaCqcNTqUuZVNjM3WYZHmq8oKMKOIkF6Vg1WSx3mskXOMcMojcUMt6TWTCiAES+TlBUxHKjWLShqerqJmIVSUYXTZRfAp9Qy2zwy91laF3DbwLgE4aolXjfz0ooCt82MfCqGv/qrv4LF4cULX/uqIJxzKis2zFJ6xDp+Xm+pTDAh7zn0uaflkU6n4fM2icHBUiMh5CiVYHXaRZhzXNg+mC+1VILT7ZL8JcPTNrMF+UIBVYtFIjzkymZum05BoZCTMSRGmCFojifBtYInMVkkNcaUCUO/LKdjusHtsAuDXrFIh8LSqEmuw0ZeCD4j5PCu62F7hu8rJU0UMsvGWM4W34jhm9/8OobGx/GVr34Vjz12SCpockUVJPvhPKVBLdtWKpJXJkanrKnwefUc73/+z/8J77x7FAceehC/94ffRktHhygkGuH0ZKUWX/gxGtTNClNpOmETI35kHlPLFbmfLKNjqqGgVqTOXOh3CeKEVe4pQ/dWu03q86UHt8bGPKybNyOR2ATTEUwrGM+zXC9LA602CUMT5CeVNGI0E3pk1kO/ZrKnlWVfPDcH29EyVWJS5HehbTCT60D3IKymqpTZmRX9fKUkjhOGnqbFqj8zBM1a9K6AbILF55Zyjayg8mKpmpD7lKW8mcBlzh3m5HnveM+Z6qESp1HFcafTSjyIw+URVD/nCFNCbIhB7IbuBtEJUlDQyijXTChJ/pvPfQV+F8eUTl9OZB0rpJhT57PJPh8lrabzxrOK3VKHw+0QZ8vCJ6lSFaO0qBVRoj6kbiqZYLc7haGvTBKpLSh2zhvea6k/3+LA8P4aL8pe+d6gspUoLHWUsZLxbmzAdy4zBOg/9jvz4hK6NA6wdQef8Fn2eS9c35j0kkvVBR9zOiZOBpNFEIt19gtm1Z65hq5ms4S2JfFfq0j9Ir1XKVkzAekikFFrsNq9UMqqPDx2k0NCgBZXCJq1hPlICrvLgM0FFCvA1GoC528vo6Za4bW7hRCmqhVw+84cejv92DkSlFA8m6YsR1WsbhQRWUuiopbgcymo1Frgd1mlDpR1uVWzBcl8RQaDIG4STBAk5Wb4gPO8YkGlZJFuaVSBZA6SKzQrUtLBMD9BUlYza/HZP5uWGru9UUhKJTksCmtS2VlHj9bw+ssEcPA+SfcnOpk6SIpeJgEtnAuc9BSwDKMTCMM69Xvj28iJi3BvKHjuz/j94+/8jd64kUP/jbiRnMn9/6jM+WJez6IQTCZ0XHJOxn75uzHHPv5+f0/35+TH1zG+b1136z4/+XNVSE1K+QJsil2iE0xRiDCUe8Y6fhNIVmKHTdImmlaWFqSk2GWJZZQc4Q4fUCnAovhEiZLcx0nFxPtj1LMT/MfxL5MLAaharBKhYJhQGvXBBrjc0v2JjRwcwoSgh3+Ii9hoNN6oa1Q4DuTJUse6fILXmLUi2MZUQ4G4gHIFNhPnDIUSG6jUhcHMamXOmhUcFGxuqKWigJJ47RrLChlVMivI5Mug4KVCrppI0GSWFr5Vjx1azYyuwVGoxG4oLsSzeSnt1AolYdKi8qWiZldVprGI51BrrHV2oqndj2JBg1YikMgKu80N1K0oVWrSF5rMWqxhpyHFOc9QNrEMJDFRLIooacoa0h5XzBZsZvM68WwdKOaKokAZAaxoZO8iJSnJlGqol4qyP879eonh2jpKGbYkplKySg0yn13eD0VxIZ3Ny7PCEj4tr0l5KZ8fO9fJF0XuMMQ/OD6B9s5O0DNIZAuSR1XLJMspiiIpqUVhk6QioDpj2tJstiFVIBgMCHf2YGT7DgSamiXCkSmUJAXBe1YoFEQRmwiSoWGLGtR8TipG+Iwzp01Fx3JItaqJYq8yPUhimapJODh4/mS2zatFmSOsjy5RTpQgip7gYPY97+ntAA2bnKrKnGEu3GpzSGUQFQuJbzK5oswHljcK/Skjb6xVt+p4nTplVK2OAkt6hU5Xlx3sZ1CpqgDlG7FFnKzVukQ/OD4sIybgsaIxWkvjVGcgJICU0TtGxqj0q2xMxTA4Q88ktRE8S427FaewqhXl3OlAUIm3dtM4qiCRy8Ht9oixye/Zkk5AUy7qnQbNtSrsFGRVvZ85LESiUD7pJDXEZTAlnMzlpMqFLHBU5mQvoRPAiEWRWAe1YUiC3RfLyKazcLCOvsqxNwu2grqKIFxGyNyKV55TEw0X0aB6NQ3LekulohhSlFkcYz7H/KOMMz4bAVaSn+mJSR2r1uiHzoPqQlfHRhurc/n9z4bQliX3jAWdtIRriqd4r/GDvj+GePkwGCFYQ+DKyfGokuSnH3O/GUCNjd9NQCxfQb5iQtXuQbFixvx6BS3jVvHClzbzSOQLAiwJBYIwO4C5VRWnry1gYXENtUwc7aGgTLq8mTmMzD2Lh+dK0Nz8Wg43pyPC+jbY4cGuvi7sHRqAWszh/ctX0NsZAtGZFVgxv1bFi++cxVI8I2AOd7UidcRnrgA7x/rw6PZB9HQEsZEGrtyYBdmEOpoCGO0OwusENvKAxnvBG1AFvDYSQbAXNR90oFTnZAec5jLcjoqE4TOFIkxWt1h/NhMJLcyoWV26ss+VpMSKBChE+tfMNrlWgpQ4iSQPTAXCpi18wBjmb3QLo1dDy5eLifTWy7X0CXNP8Ynlp3OFcxnxd8bLUJ58p4+vvwzSGmMt453oQn0uFIpFuBV3YxyoQLjOx4B6XNQwDo3JaxzCmInckL/xZcwrzlPjvOSHxn96FKFhCBinKqh5GjwMN1ckVC6UnexBrpjEw7BaKpJGIckHPV16V1UKQLaT5CNPRd7IuQjyvm4XocByBQpkAskY7eC9JqECu/bJegQCcXsaU+U6HGa3CH2zxSbGUS2vwkmQp1wcPUUyaVlQqKpQrIqQV1RqgMPslH2X6HWTbwEVlLWypGtcNrsIcJ0djWQsVJL6Aw8zQVsE40jfFpkHQkjEKISwmNVFyLIPOdH/JoVVCLp0SKlkF7Piic8+j2rdApfPozd/IWNXjYYGvTJ6jHa4nA4RRoxUVMpllOmlgZElO2rEl9TNoHHEGcqoBftp0EjifGA4mdSZ0mOD6tuq6JUmjEzUTDqBlEgmena8v5S5NEYkXCXznefJe0gjRXAgvBYoeoqK1Qp18uML5FWfh2xsISxjTBeQy5ssgbqRQwOD+yLLHWc8vX3F5cHvffuPoDjsCIebJcJA45ZMdzSOmMYghz5ZGVmDTGOWp8ozJlZHMVux7+BjGB8fFwXk94Zo5Um1CytAGKngfBb6W94lGkdkpaMxU67JufB+01hmyk0vN9SfAT7vnKVsHIJKRTr0UaaycyD3QUXMec40JImzyqWKgBs5V6nAWEgiJbD0lClBGs8jz50sbJTZZh67RiO9UQFBdSz5RZqYZFvj2rrSN7NFKQ3jElkB2Q9cR98T9KjVyGagRxfp2VKfS+01OeJNdSmXzGWzIAOeILtZBstrIdEQiXp4M+kgshMhPSgyH2ollKx0gEpinGsVTVK8nAcmNkwSWlbeS0YObVJFZbfYYOKEo6VFMhd2K6zo94Vd0xgZYvidMqusaeJlE8NUZfthcrY7HPp95VhJpImMfRWpmOF5c3+cN+LAMRJIlkbKValm0aO3eqOImpSMElxJB0ynONMnINfnvDXkoMjHe990A0q43HnjJWQhQ3DfK+NXQ3B+0mfZcUOwiupgKN4oi2rsy9hODAPeeCO00PDIhKWNwXHOjmpdLDELO09ZIRY4L5sCaz2ygV++9BqWdo0KSOXSbATpWEIYpXYP9wvY7b2LV/GLd69ImPDRXeN4/Lcfl4foylQEtaXLImBYSsK8UK4AXPpoEjduzcJqs+PTn3oIzz3cCT89C1MLHtg/INYfkeupHPDSOx/g9Id30NIWFHKZZw/uB8sm3jp+VGo6aVFblCCW4ln87PBpqGUzdo0P4y++8wSiGeD/+/HPEYml4HR5BK3/+IEd6O8KSblSOpNDqWKRsp+Qj6FEJywOCjiGXxmy1EvieC/LzHXaqcSdomQpFMtVCh/dcCKnnY3z2srQcKPOvkYKRsmyCyieWpDCn+ElPQf9m7iJLUN3T0nyITbmwicpTiNKs3Vb/bOIVfmolVV4TB4RnEKXwH02Qrtcwdi/8dn4brzr+/vN/7fO2086L2Nt7sPYj/EuZ2Yxwe50C9OePOjmKqyKCW4+oILq5gNuglasoGpmuY0TRNIyvEdWs5LcF8DEukX6y/TGrCbJt1GFslCHjwiFGI/HY3MszEziSGtNHWhHJG+lRqFP4xbQalUoVnq4tNzpjevNTKw2PRxMxjK+7F63TkZRpYC2olTQewzQcKfS4HPJMebHMrnaaUgIZwLTQzrxLz0qm538d8Re6p6GLkz0u0e0NcOx4g2YrWjt7BEPm+kkhjO5LpWhzLF6BS6nS+4FIxvsVsV5RkHIdU12vUyRY0XlzxfR3hTQVhoEVCCMnpYrEhY30iTEmPDeKSYaNYw6MQRLMKjeOY7nwHXJSEhfjxfJ7ywf4qtMJSzGGSMXZI9kWRgFKfuHM4VI6UoHg9UrZOciXakeQaNRTKFMReiwOSViUNI0bNu1QyJwPA4VNp8BGh8scWU4W5Dx9CxZU9O4P5USaySIESwLMUxnM1moIGhp3n8KeFaC8CooKzkHeK8IMnbQUONcquu0tUKfTS+WxgiVED1y3g/pzmeTunqXQkXF8Dxb8FalbMpkI+0pIzl6CobVCmbyk9tktgpImrYq76kYxGTbZDqwRrIhwMZngwkZ3lsaXpTrdT2axWOQ4pXLGGWxiDXA5iVmkUmMuDAySPpftUwKVL0/Aku+xDgX5jk9RM1nic2sWLpmYuSBKQKbQz8/bivxKb0fA50jrapJOTApkLOZFEikQ6NH0xh50KNZVgmb8rk0w2InG2kd+XxWDCY6WhxLpjbJwV+vaVK2SAOcBiONNT4/jIyRRlscI0Y6GSOWuUMjXq8usnLOs8aNDZeY223QLDMjyrlFI1q6CVY0qY6yk2WwgbESFlSmY1lG/TGujo+DnzhGW1/3FLqxkDdYbvIWAc7fuOyTXpyEfIkgIy+27oyJAONyTkbZp/g1uiXGZfLH3yldyK8rNXv65DdLXS8QS8Tkpob9YfQGgmh1m3BnbhFrkVXpLNYTUHBgYhyPjHTCXCJYray3LnQoUIJewAekkkCsWEBBaGOrUsfocpD6Fcgks9LqkuQZTpcFTjdQTgGaWoXfYRH2tkwRmJpPYHolK01ZHts1gkd3DmJHr1OUq+uZgyJgujwuCaWupguIVhTU7CGsW8J49SMVseUpTK9E0Rb2Y2J0AGMDvWgO+0D2yIt35nBrahr5LF0UB8zcj8UiCNe+7g6MdoUQ9lBB6A5gqqTBUbeJ18/Zw2dJHBPSPVJplzRoak4eJsZ4FatTLHUCDUusa1UUyemX80Xdu5bQbKMMQh9K+Z/jI5a4KAXdQzHGkisY84HH11/6xGoMfyOj3qiJb/AQ84HlwyCT1ACucX7oxryu+Cj5ddddvuvHuXcQ42D33o3zkHO7t/TjH/TtBYQv597YH+mCaQNTGNFDtVqRyaQRn19GdOkugj6PhIh7evrQ1toJj9uJnKaXHDkVl+TiNGjCe2CtEeSpG0Z8WF2kBK1XYC7TqKrAVLNCUWwwWylYy0JeRM+dCptRgFpVlRp1m4sUmqQvZT5FI0pUhIRktckzz7Cl3QytnMPG2jKawm2IJ5ISX+vq6YTZ49T5xZmBEa5qEgwxn1wVSk69jzQbfXAFnbfe4aTC1STUTaVHIiAqJypV3l+XQgVHI1B/lplu0nI0YM1CbCQ55ypr1Am407Awu4yp6RnxdJ98+tOSk+Y9cDroNeu8/hJG5zVSAGq8h1SEVeGHp5KwsEzQVBNKVdb4MoPB8aGHRR56CmKZ/FR6tLoZMqUVU6vDRWWh6RzxNBypuEkVy0iRHFJApBTS5BSoom7Wc9T00Bz0+pizpTdsY5SCXjW9f557BWxGU6+zcoPeqaqTLvDMyQfOtA1TIVYTbNymXpYxFSVBHAuVpkQxdIXBvERNcsR6CJ45NN7vmrUm4CypY240S2G3LnrpjMjonOU2KdsyZjpzwlQAFMBijIhhRs5zXeHSYGR1Dkmz+Du9aUlnsCrB7ZU5qitwXqtukNqsVPC6Ychr4Dzi+dFTpUQgXqhSK+uRI5NFKHtVehamqtC08pYzKsiIAX12q8MMK/EELJuk4WqlzNIjizy2hPCF6pTOjFmwQmtLKxIBSWTyUgnQ1tUlWBEaSKxTrzPIw7FitKGkG2QM0bM0WWSDGGp6Hp7nSzlBDATnNp9TPlxe0sFSDtWpmvX5xOorhQAA0pCLdaMTTtmZ7iA3QlWTa6NaZLqmqBUEYE0MCbkQOL9F1woInHXsTP9Q2ROPUYHb6ZN6dJtZQTabFpAhMS4sZ0uls2hubhbGP2n9q8ehjKGWa2CEi697GCiOi0H9Khe+RUhzRWPZvb1sWcYNP/7ifeM2DDfwd+NA/CzLGx4Kw/LyEk2kGwm0njhh+PTQUqSCIk0m+4yTFS3c1oJH9ozhsb3NSGxUEI1GpRSA5A5herJmQMsD+/buQc7ejNMXPsT5s6cxO3UDgUAQxZpVyC5sphr62poRYOquDOycmMBH8xewkUri2o07aPHacGA8BBKgrEcScHsCqFbNWFxdQ40PtMWKrtYmPLQ7gEIMsFRUjPa1yOV4mMPXgEgyg5rTi6riwcJmFnOvHUGLq4Lvfvc7GOnyQGFoXe+UKdv1D47A7W+BLxBGxWLFbDyPM+ev4NTVq/Aol/G1Z/bhmYcm4HUDq7ESjr93Dnfm59HZ2Y7HHt6PXSNhLCylcPnOmlh6e/tD6GkNiKXaSP+gXDajolJIMWWpwOm1wWpS6EiAngY1J8NkBFXxXbwA5uhomdLQMpQvJ1YjfM6TN8ZVLmTLf/r4yxr6mApgkvk23VuQuaLvQA8rfcJ84j70VfQ5Il/+if94LsZc+8dW4zpbX3xciWKnZ8M7QJ5qegPTN6N46ac/ErapWzenMDe/gD279+F/+bM/R19XE3J5nZmPIU0qFwqjkM+GQkY3YG0Ok0SYJNfLlollWvskgFFEAZarVagVzvmKhNcpgIol/blgjpLUg3aGfMsaKlVNz8fmVFgdDklFMa5RLZrxwe1JXEyeR2dnJzo6OmAzVaD4PCiVVHgcNmnWo6q6sMuq9AwrsLNGnN3iyEgv91gnJSoWspKrtLsdAuBk0w671Q4XlbDka4GK1YJCQRPvhdEpu51dAhlOpQdqQi6j4q3Db+LYkXekwQUZzlw2C1wuKh+Cp+qwupxir5HJzm7XSwILuTo8dqfgeoqSg9QkhMm0BCMTDC+UGykghV4PzMjRsCUBjigmOkL0yutIJzNCVsNcJ2UeI1q5Sk73/sBmK+SwV0BPjSWsJZJMaXqtt8Ph1qcHBT5BVA2vnKx1HJ0a8S9aWZQqOeRpoPHFsHOB+7bpeVeeM+2TXCYPxWaXY7KqRjx81vAXS2JwW60OCS9bLE79OZRwLxWLWdjVWB8uTXOouNjwxQLkCwryhaLMEYaeyRXPYI3DChQKeoheDBtU0Rwk8x+jHVUdryGKWIIXYKkZlTrBXEy5EZehaTQ+a6C3WCDHPjnv7cQY6LeFeo0IfBpnrLmnCGfTGAcjGmwEJeA3M8w2m2AsGJwgf7/N65J8doWc806dCClTLMHuc0gpoqrqGAk+nnp0xiSg6GKugpmbNzBVrcHpD6KpsxMBn1vQ7hViDAjU9DgF4GuzmRGAApVlHIDIPwIzJfxP8KCqStUIpzyPU9YYKdBJYVwuM9S8MIbJs8wUCdMrlBe8XnperIjivOMYF4salCo7XCoyr7hvUnhzXtEUZmSPQD02ECMaPktSHLdH7m9dZKBNIstMsZCdsLkphJmZTbx75F0BdD5y6HHhr2eUg/z+9NgNucxrEznWiMRIjp9yrKFn9Xa9XIm22D/U0/pINv6/Jw4b6/EZajwpIriNlUVQNA5AC0c/gYYibxxc1mVOQ6wPnrTezYigHCpzOURZhSmfhg95tNoKGAwCg0ErYqFOeWBYdWOuALkciTKAtoAHO8m9G+9DdIlhtgqaXQHUFDeyCRW2mooWpwVeE1CoA93tIXS3B7C8tobltSIuT8b5WMJpLaGSy6Pd7ITL5YTfxXwWmWoqyKkmrMSAgMJmElYB4ZXVsiDb7URAS7DMjJKWFwuejQRC9hp2j3rQ5QVi65AyOU6qfAFweO0I2lpBXFWxDvjNbrjDrajZNrGZ2UAkvimCiS1aKYzMHg/W8hqW7yyjY2QCLe1AqmTCzHIGWrGIrrAPHR0OJPPsn55HSbVJ2MjjqMHh9Qo5zWahBL9ilwYQBOkQGEMsOetkAAAgAElEQVSrXRR7w/Cil8QxkLEUZal/NqaIPsbchiNJb1J/6vm//MbFjQoHPkQUZnwAORfEKOB2nCMNaWFsw9/5WeaMMaH+iXcJ0zV+/+fmsLFP41g8dzPrgusWASLy8Q97XPBbbcjH4ugIBHCtmMPS7DS6QmHYa2VkV6NYWF2FxeUTC9rrdSO6uoxsxQSX3SWh1bXFDSm7VKsluMMBBJtbYKnVEV1ZRLmYR6gpDJe/WSz2zciS1I8HmrrhDYaQSaVRyKSRTyTQ1twExWaVOlqfx43Ucho2rw9eTxD5zQw2FlckClB0KUhbalAGOlFIJaWO2UKFZ1WktIikGcSZJNMpZEtFuLweeJ0uUTgEszFU39rkQyIegcZQuFkR0ByFdmwtglwuA5fbLzXz7P/OVAGjKpl0ArmVpIwXubiZH42vLCC6NI/hsW3oag1LQ5oked8JTvL5EWFJmduNalHVwT8uB3xeL9aXolJWZfa75f7UtDI2ohGUinnxiLyhsCiSbDQOr8cPm8cj6Pj1zbh0/aISpILzuLyIb6yK8ZjN5WU8eL8FvGmqIZNIIlosQBqVmIF0MoWgzyuCdG0lJY4Cy7xoZHE86N1Hsln5nV4wIwkuRUF0aUFyola7U4R90O9HIZsWcZjOJOWdzG1azYT5WATNTa0y/1fmo1KWJxUxVqug8kly09zWCqZTSCrDEDAxK6TfjebzAsJizTvZxYJN7VAUp07kwuY4bPgTjSCzERcKX1dTk3jHLJ2ZunEdQZdX0N7FahXxxCZ6u1ulB0U8kRb8Q3NbuyCqiwVVQvDtrW3YjKfh83iRT2awkc9K6oD3dnNzE4EGcnxzOSEym86WmtakcQ/TCVVTBb5QE6omYigYZFKhqgXZh3S90zSkUxl4WtqxvJQWZkMS3JDLOpFMIplMoCVMXnQPchtRpNaXpUqBDItZhxnl0oAYY2zilYltYr2Y0evRtbKErHneDHWvpNPi7ZK3nVTMHo8HajYhhELJdAJN4Rb5fWMjIQadUPU2MAWbsQ0EAgEBJpIv3+cLoJDTZP5F45tSRsfS6ehaVMarpaVFcuJraykpWyP5UDKVgjcQhN/fLMRn64vzcHpdcPudAoheW1oU3EJnexeymbTM9c34hpwnx5Nypa29U6LOlKOUr5R1TN395qthbeniFJY/+PN/Jd3WuJIh8H5zA11A8zfj9/sCUUSo7o0bSl5yuTSDqMj1bUnvR8lP51wcdIaBKE0bv4v1IQAA5lP0UAkrH25O6kxBo32tGGr1oj0YRiHP/CVDa0BFraOYJ8+6ZDlEOQR8dvS2d2DHyAAO7NmLoYEB9HV2oKetCSPdzehr8wn4TGHXIEk2K4hGIwIqSSU2sb42j9mZO1CLJbS2tiIcdMBi92IhEsPK0hLszL2YFMl3l6rAajwvQKGmgELwKI5dXMBKJIFmvwtNPjs8tjosWh4jbR3wKG7RfwRnMAezFC3g3PW7uHBzCpevTeH23VXE03WsRFNIZEoCYukKO7BnYlA8e+b6fOy2ZrJiciEKtU7wlQVpzYJrMxGsUgl1tsLu9uL61F2cPnsJt25Oo5DLwuW0wBcOYGppA1cnF1CukHvOBo+bUZUayrBChQlFomal5IfBQ70vMJvecFwYKidylt6NmTlB5uxqBG7oXr0x1Yx5ImYi5410tStLuZDdYQf/Ggyu95X/xyddYz7e39cnrCCz6h8uN+Yq3425aiwz1uZymbIS4aclbBHQIelI1xZmceG9kxgdHMDU1JTkBx/YvRv79+zF+2few9F338Xa6qreYrNWxqUPzuHdt94QnoB0Ko5f/PgHWJ6fw4Vz7wuqOOD1o5jJ4dS7R/HB+6eEcczr9qJaUvHBqRN46403BAXsdjixcHcaV86dxZG33pRSl0Iuj5de/Dm8bjveeO0VRNbXJXR67coVzM/MYmJiDLOzU4ivrWHnju24cuUyzpw8gTu3bmIjsi7P4HsnT6CjpRnL83dx5v3TyOcyKGZzuHThPM6dOY3N9VV0tbXhzOkTOHH8BDKplHg9pO88efRtLMxMY3MjKmVn7V2dwmiWS27i7KnjOP3uEWxGo9K8BeUSVuem6RJiaGgAPrcHvT2dOH7kbVw5fwFd7a04dvQI6KndunYFx46+AwoxlpCdeudtvPfeScTiMbQ1hxFZnMf5M6eFcevW9atCQrSyuIBf/ejHWFucF89MVXN4+/CbSGxEMXXjBhbuzmJ4cABXr1zCjWtXceXKRdy+cxvbt48jEPCK8Dl75iTeffswImsrWJqbk3Gz07NU83jpV78Qj/n1V1/B8tKy5G/JKX74zTexvLCAyNoy8uk0WgIBXDx3Tu7zwt05kIylp6sd60tLWFqYxekTx3HlwnlpZLKytIC//+//HZVSEflsGi/98hdobQojFo1iZWEed2fu4J0330A44EEssorrVy7h+uWL+OD0KTSH/HjlpV/JtZC45vz5s/B7fejp6pRSKfbpXluex4X338M7b7whnexaO9rFO9XyWfzd3/5HbKwuS6ookYzh2pVLQvzDuXPy1Anw3JnGKGQzOPb2W5ibvo32liZ8cOo4mljffesG3j1yGLHImjR7OXbkMEipy1rzd954FXPT04I4Z4exC++dkfO48dEVbMZiwjVPJsSF2Wm8/fqrKJcK8nyQN/2tN1+Tc3315RcRi67B73aDrHOnTxzDmePH4SBzZ7WC2zeu4ea1a9izew/ml+Yxv3AX28dHEfb7YKvVcOydwzhy9LCkyW5ev4rLH34oZZqRtVX86qc/kQYyZ8+cls5qzU1BTN26gYsfnsOZUyclqsExeeeN16WZjsOhiJycuXUTr7z0IqLrazh18oTMAbfTifXlZdy8cQM//dlPRP6xrevlixdw5PBbePDgPsxPz+CNV1/C2dOnEAr48Mabr2NuegY0xEMBP15+8VdgcU+lrOL21CQunD2LS+c/xOhAP65fuYzLH15APpdGOBDEyRPvIhQMoLe7Sw+niIOrg1Qpv3SZ1oieMkxiCF5iNaQ3dYO0Q1CEjbAqBSBDiYY3JeKvEQa9twMh/mjULov2Zj6c+9eh/jw480DcF5N/Ap6QsinmegwDQi/j0b/rPWo11oBarfi9Lz2Dr37+GQnRWWplJFI6oEQ8QqobCuwq9687iXx3WQBPEz3BgCwnIpgKZVtvM2qVZmF/YyiTljd53B/b04EH934dkfWCCOnNjXWx6tm4gHWMRQ3o6bbh808+jM3lJUzfmRJBSguf4Iue/m58+rH96OpuQz4P5BNZ1JIJPPnodjy4d5sgo3/5y5fxn/7ba/jq7zyHxx/ohNVtQjwJ/JefvI7JjaywEw22OdHX14xCoSRWJEE1DOlZPV7J5ZdYl16pYSBkxpee2YNrc5u4MhPDR/NxeP0EzxXhdHtw7MYyjl6YFGIQn6WO73z58xjuakZr0CIRgNnlBF4/cg5t4SUc2DmIrz83IaHP+dUaTnx4G1cmF6X722cO7UBiY01qD1qam9Hq86M95ECTl/ktsack5MYIKC1xCb8RUduovSUgS6ZEY7Jl8mm4PHbpc1xnn2Qzm97ohp+hZI33jytfY/nH37kevUW+ZI41VjCWceJzDvMl0QZdhesPAA0NfUN9nSpR7RU47GYJT5IN6vbsXSFDIX90f38/VtZWcfzkCXzuhd8RHMKVqx/h5Z/9RMAxq/PzCDkUsbAvn38fv//7vy+d/k6+8RY+ePc06iYr3B4PxreN4sSJE/jFj3+K7RPb5NwO7j+Iwe4eLNy5jZ/8/ffx/LPPoCUQEmFLzvIrFy5jpLcXlz68gn0WFw7ud4hnEIuvSWvdmx9dQ8DlQS4aw+TZc3jy8UOIxjbFI2OJEwVRiz+I/XsfwEBfr4CLfv7iL/Gpx59AankF7504JrXw7CbGrmSP7n9YGqScPn0Sp945gr/4s/8Vly9ewrVzF7BzYhs8YQ/ePnEcb7/6CuzWOj77xKM4+u5xZAb6QAIVKujnnn4S77zzDtI7xxFfWcLczAysz34Ga3PT2D40iOT6ClZmZ0CO8w/PnMa5UyfFQ89mM8jHN3F3ahJ//J1vI+x2Yn0jip3DYxLJ+HcXzmF8oBsP7dmNglbCj+7OYaS7G7evXINayOOZx5/EwvSMdEibvT2JyEYUlvrXYFVYAlpHejOG5blZlPM5rC8vYXbqJvZtG0PZ68LFD86it6cHVy9dxtDYOA4cOCCRxztTk3LvZqbWsTQ7h23Dg0hsRFArFjA5M4W7t67iUwf2oi3gRchlx7kzp6RPtrRnNZlx9v33QWNteXEJZ997H4cefRR2uwNtzSHYqiqmr32IjV2jOHbsGNjFbaCzE0de/jV8NgW3r16D3U1KWA+mZmYx3j+Epw49Iopmcuoa/vb//vc4sG8/ent7xYurlsowlVi2qODDs+eQ6O9Dd3srhoeHMTEwgJ//+CeIJTaFga+vsxtvvPgrfP1rX0E2HhUOe/tzT2Fm6ioee2gvYusLuHnlEqBNSMe4qatXsW1wULpfvvnqy2AnuQ/PvSfc75a6Sahiv/i5z+OVV1/Dk08/gyd/95tYXnXhzVdexM5vfFnmTmJ9GR9duYgd28YwffUigh4XNlaW8aMf/Ui67NXUIo68+aYYLexsli8WRJnfvnkTTFX5FQVeiwWqqY6l+XlM37qDbcPjQqDDxla7xyeE/fD2zet44YUXcP79M+hsbUa9XMLLr/wahw4dwvWLF5GLJ7Fjxw4sTE8LVeyuf/HH6O7uxtE3D2OGneB27MS1tTW8/eYbQi7U29svYL/rFy/DY3cLyRGbIaU3E7g7NS3z++S774pR8Pihh7F4dw6vfvSSGJnf+ta3sLI4jQf378TZEycwees2nn76aVxaj+JH//X7EilQMykomoaVOzdx+f0z2L9zAo6nnpKST5YmMoJNHIcu5xoVK0ydNfBHIkiob3WZpktdQyga71t/Mzb4zXcd3HZvmeH1NMSnhNsJvaJglTwqrQs9fMBtxEsSbdzYA8MKDe53oiZZs+21M0TLEgIydknqSLbjOfKfXnqib8+yDMHF3DshXdBLXl8/oGgfogn5ojdWV9knWEF32IV2/yC0/m6pO3bQEmXejmUKeWAgbMMfvPAZJNIqItEEUlkaBRqGRjrR2hISHv9CRoPHnEfYmkcIGUkRWG1mbB/sxquLMRy/cBM2SwkHHhhAXQGiyTRyFQXdoXbs3L0TYyNhRNLAQiQHVY1JjpKED6xb5kixdpylb7N3N6WFIWvUbQ4v0vki2HqWyNX5eAb1YhF+VwsefXgX9uxug4ucJsRXOYCB3j5UcAYL0QS6N1sk12uyA0fOfoSLN1exHkvggd3jEmKcvzuNVLYg7TatFodwAPjsBB1ZYbPYBJE71NeDocFeyd+zfpoGIJWoDsxhpzUzyjUdAexkT2ohttFZ32Tdj03ILUP3z37ULVV9NePzPzd3jfWMnbNEiahnlpHofN1FCbXROGrr6hbFcPXqVdy8MYlQuBn5YlFCpn29/dhYj+DtaBSDvb34oz/8A0xsG0NkfQU+j0tyjKFSCSvLEcSiG1Kr3NzSIgAknkMmmwRDe0Rk//bnv4CR0TGcT20iHYuKR/H1r3wVwaYm3Lx5Q+a7WiiJQUzP3mEnc5hDCFX8fi/CwaCwzCkmM7RMFkGnCyOPjCCRyQoXOMlWDh8+jORGHHsf2IO+oX4B7Xh9TgQDHmZXUFSZItLgsjkQ9Hvhczv10pp6DWG/H04K0VyaYTEh4yGrWjGbhdPvEaApeeYJsqIhyrwjyTZ4XObf+VSTGpTj7bY7pTqE72ymxFw3KWsJSNq/by92HHgYHo8XsaVFyVfvf2CfpOB6e/uE/Yu9scPBEMKhAGrJFAJeH5oCQTT7/VhIJqHlsrJ/6XdNIJqZAFhNjC7mIwm20gp5rC3Mw+/1IOxjkxW9dSN7hBNNwXPnH6M2BIixxej4yKiMBaMXtVIZuVRaoh5ri3dBJVRIJ8Qg6e7pg9vmECIcenZ8eIMen/BDMGJBb43HYxMp4hB4PXwEWLJaYooAJrDskOdB4JbT7oTT4YTP70dnRweWFhdQZAqluRnViopYZF2iHF/+yjfQ1NauV0OQd4AERiYrivkcJm/dwLXLl/Dwww8il8lK2WzQH4Df45XzZJlr0OtBiimXQgF2mwV2RuFqNUnN8JysdQvCvpDst5hnLA8Y6O/HZz/7W5i6NYnlxRUZi2AgIHXW7GlPTzqZdCMQ8EkIm2FvVhTxOaOjR4AsMQI0uQs5dp9U0N7aKlExdtW0OZwy9i6PFwzLZ7NZAXoyHUEZw/VdFrvgTfzsDOd0IOTzSl8Mr9MhzWvcdpuUiJbyOSSjUXA9L/kYSmWhkHWwxIzzwO8Dews0Bfzwupzg9k3BANbicRDoxnGKbWyiXiqJ3iAvPcdzbGQUr7z8soThR0dHpQGQ2+PDc889J4YCG/2UyyVJaxDwxo6fpWIRHa3tktYgLz97tBM3szA7i+7eHoR8bpkvvC+8TkbcDV9EStuov+hc0xFvCDJD7olC5zJRkFvylxQ6/DNW5DqGMPykZYaA/Pi7sQ9jfyRa0V0k3bMy9mlsZyhb4g0pANjbXF6fUA7HbStG1GDL+W3dp5wrQ/Sf9KKiYx1hRW8SwKJ+dmpjyRwfsnJJ1cPFFTIFOfHg9lYpD9PKvUKcQeuIV2Nnc5XNPPwWM779pUeQe243mjweyR/WalYceuIgIpU6ViMJXLi+iJaOAbQ0A4NDXUjMxiVvevb8R7hyRUHNqSCRzQvhBcEWrSEKLz7swGJUw2tnLuHC9TtCKPHlpz8lHuG7p95DJKeipalXvMx0UQPpIdk5yVwmYKiCQomUpWYM93rQHnZhMVJGIldENFGFuqrhwytziCcL2D/Shj98/iC6g8DO5mfFKl6I5/D2xVlcvD0nna22DQ/AZ1dQSsbhiW+KQtftMr1ul146h4XjwNHjOOqAIIe0IdXJKvSpaMylrWP2SUNlLNu6PrfZ+n3rOlzOPx73n3oxmsRogbGf2EYcCwtLghxfXloX+slUKoGHDg5jYHBUQkH/8s/+HJ/73BewbccEvvu9P8Vrr/4aF69dw/D4KBw+PzK5Ak6ePo34ZhLD4xP4xne+g2rNjJ//8pe4+fIr2L1zAs8++yxIL/r//u3f4m/+5l/jm7/7++hob5V+3q+/+QZiyQwOPvSgeChE9DKfzXc215hfmMPdu3fBXuPM34WamlBIpYQhzOaw41/9n/8HDjz6KLbv2il5RY4Ne4F/dOkyfvLTn+Lr3/oGBgcHceTIEUxfvwaH24YDD+3DzN0Z3Lx2E9F4BLse3ItnPvMkrlw8i1/++heSkhoeG4TL5xAsyZNPPY7pyZuYunETv37lDThcPjz40GOIbiSk6xiXaayzdxI8ZUE6m8Pk7TtYXl3DhYuXsHB3XvjJvc2zeOqpJ/H+mTM4f/kqfB19eO63n8f2PQ/g3/z7/4C+vj488tghhLp6hLM9V6pIi+SiVpNy0Vy2gKW78yBdKUu3CEhjm1LSq64uLwsymnStLFfl/culM0glEqJIWsOM2JGghURLChQT+cjJJ2BCLpXB4uyCeE+ZVBbxaByri8syl4lSpnDfNMWlJpy0qH/3d38nCv1/+4v/HS6HA2xGQ48xSmOuXkdHeztaW1rEuOFvTOXcnZ2WeUcOCs6bsZ27EONxz54TEG5bZzeu37qD6Mo6wqWaNP1hkxACOUm8RqrZP/ned/Hrl17G97//fTz3uc9LVMFiNQsYjqBD0vJy7rx9+gxmZ6fxR//T9/DB+Qtgr3mewwO79yCRzGBhcRXkQrBY7fJeLFVQUMuYm18W1j+X3Yml5TWZx17SGZeqOHL0BB44+CBI10rg6PWpW6gKt7oTTa1t0iTo9uycOAlkXsvkjQYnJsmZsxJ8aW0dA2Pj+Ma3vgUazmfPnsXzzz+Pffv2Sf958uh39PRgfnkZaTZmIfsidZOFlN1VKXNORDawNHsX09O3kXr0caF1VXN53Lp2XRRw0O3GtpFRfOqxQ5i8dkMM28cfO4Seji4cP3JEmrUU0lnYWnWDiJ+vX7sqEYBDTz2JwdExvPP2UaGIJadCNpnCxXMfCN5ix8ROZDI5JNM5qaxg4FersHLHjvbOXgwNDSHc3A6bwy3VTL39A1KW9PKrr2FmZgZ/+qd/Kpz1p868j3h8AyMTE1BY9mlVhNtAwpwSZWx0eWzoal22Uobqzqkh44QpbqtgNH7gu7Gc71tfxncJqW797R946GxFer82Xd9OF7T0ro39bN03BSuX84+KgC9DOBtC19jOeP/49sb6xvKPr7f1GAbymohWkxxP98pZF0uLXsoZhMkoj1qZpQt1uJ1uWDx6qDmfywn5BjFlRNz2t/phtfqh5oBMVkWpUoffp2B8uBMupxUuuua8tzVgdLANhbqCWFJFLrWJkgVw+mwwlypwmSvw2GpCg1vIAolNDbfnlvHhjWmkMkXs3z6AB4a6hHTkTLUAK6MFnS0SWlot57GxGMHS0goch5oBzYpqnoQiZngd0KMeqKFstiGpWbC0mkYyy25RbvS2uNAfBjwK0GT3whcEXNEAjk9uoO7wItDWIg0GWj02ZNaW0OJhJEO/F7zPLOHguy4k9c+8XipWknWIxdkAxkkdbSNkboyV8W6MGdc3Pv9z42psa6xnvBvLP+mdc4xRIyJ+Waet1avwhcKY2LUX7kAIy+vraO/uw+jETgRaW9A7NIKZhSXkNE34wse2T+Dq9WtYXlpAliQdZLyyO0CF4w02YWT7doxO7BJ63+4PL8lDz3Du3v0PSR54eNs2XLx4UegmHW4PhrZtxxrBQOwYpWlwuH3YtnM32np6sH3PPrS0dwIWO/zBIMZ4Tk0taO/uQd4XgMXtRe/QKE6cv4B0vgC1UkPIH8D4xE7semAf1EoVlmliQhxoam+Xph6+phb09/Sio6cf7T39iCfpdfthUuxoau/C2PZdoHfja/aiqa1VqE3YdSrY2oqRiR3I5VUQudva04ZgSxvauvvRvLImxCvNHV2wOt1o7epBv6pBcbjRNzwKm9MDX7gZ/L1QriHU1o6hbRNYXV9DPJWVrlbdA8Owe3xgGRTXUZkhc7ixa9+DaO7sRrqgCe6jp78fDl8AnT19Ajqzub3yOztsdQ0MCQJfWCdLZTjNVrh8AQwMj0lnrmDAD3qC3nALFLcXg+PbEGxqFV51jy8gqTCzYsfw6Hb5zPvDnvB1mx39w6PIsNsYO6a5XOzjLGAsDWZ09vRjMJmFxe4EwXzjO3eB3OnNbc3YvmsPyqz/Z4TC6RFimt7hMWiwYmRiF9ZX1lBJxDGyfRdGt+3Cnfll+DPpe7zpAyPjMgbZnAa3L4TtE7sxdXsaSysRQd9rrL0XJjNgYvcDwnnR3dWOvQfiApYcHt+OZL6AmYUVaUrTPzwmAMDmtk54fW6YbU50dA/CZHXAH2rF4Oi4eNSMyPnYjtQXgjcYxvadDyAajyKVLwgbIdMfbIpTLLM+fxe8TWHk1TJ4/6iweb1kaXN5gnJt3PfA2DYQlOfyBjE0uh3LaxsINrVhZHwHegdGsLgSkfvGZR3d/bDYXKgIhTH1ggWdPb1IJ5IINDWhLZ8T7gaHxyU17+QvoWIcHt+G/uERNLd3YGxiB+bm5jE4Po6B4RH09Pbi/+ftzYMsv677vu/bt379el+nZ3pWzIIdhACSILWQFGVZihQ7EiuKZZUdlRzRTtmVpexUKnZc+cdJ/lLiP1KVrWRVOY7KKjEiRZEgQZAgiW0wAwwGA8w+PT09M73vb99Sn3N+t/uhAUKUU5Vf1+vfdn93Pfecc88595zJ6cMW2CWZzptDoFabzYkxM1w7euKEjh47oUMzR0zFNj45oYHBIY1NTmhoaMTsiMbGp/X8Zz6vubu31VcaUCKdUyZf1Mb2jo6dfESzx46pNDSiE4+ctf6enpkR3k8fLK5rfHJGp86c1U6lbPPi2KlTmjp8RKcrVQ2PT5hkFrpkVDDs7f0YugyeC0fs5QVsq/eJJteO5JyIg1DD0YtY/VmvyB0xQJR2T0aAuI21bkLdJh583KEB29QQx5OfX1upoRg7846feUOKrkP5JOA7GhKI/oc+7rnpbWzv9yRhryl/2BFQd2wIkCBAxDH1wk2muW0Me15JY44j4uYpDCdF7TjEq2FiGBwp4EbTJHi4cDVPUXh5ioltQw32JjaJ655TJhvXxk5Vi5ttLa9XtLmxoYFSQcW+uEVSmlvYVL1c1n/4q5/TzMSAXn/tst69flcX5xY1OFjSV3/7NzQ6LN2419Yf/K//p7brbX31q7+riVxb165d01/84F2r+z/+B7+l6YG4BZkx+4mM9L//8bf12tVt5YfG9eyTZ2y198H1eT154oh++VMz+uwTk6rtsr80rv6BhN5/2NC/+Nff18Lypp5/fEZfeOacToz2q1V1MSsWwYhtES2xdxW+yH3F+zjH4k0trjzQzMykMvmsiZ/YbpE072i+zaRnyD50GcaPseO6955nkfbkI0Q/pP3L4MM85cGI2H5SmaEaxkus8PrwX10pm/qByFmICh8ur9i2SfaJ8sum0rp//76Fdpw9PKVr772vf/5P/6l+6Zf+mr78y39dpbExFQeG1I0l9HDhvoWDHB8fNUtuVCj3FxYseMro+LiFIa1sb7pYNJ5Qob9ontwWlx5qYmzUVhIYPBJUolGramdr05ALq05E2wTUILzk8uqqssWCEQGwASLw0aFhO5vF+9iwBYTYgIms1tSX67N8CEeKWHNkbNQsbAnzuXT/oZXFuBYG+lUYLJm9BD7C2Va6vLwo82+eTGtqelLraxtaXVuxcWJlSB8hUsfxEuGOyZ85TZ3uzN8VgUw+/7kX8EGtHVzw9hV05OhxYyIeLNw3r3F9gyWNTx+yb9cf3DdjVaKgoVckEEtfLmcrYkTUY9OTZo3N+DjptKAAACAASURBVOMPnr3ZGPKxhxtctv5wyYnAwICJtQkCYqv3RNp2AWCJj+QDxzVYOMOIbuGDvq9oW59wLAIs7O5sGczhb51QocwBJGoQCtLvliuWDhUE1uEjI1hVZ7Qwf88IK7A0OTVhho8Y3u3slAVcZFNZi8+ONzgCkaDvBs7Z/kZI2yKi8uEhebyApuEdg79yVaPjk+aTnXZiD4LhX38BFUq/5ufuGK48cfK0hYW9/2DZpA/jYyPGkAMX+GPwePBrZpy1tbVjfZEgfHCzo0vvvm0Sk9nZI/YcF6WHj07rzTde15/96dd0b35Bf+/3fk9PP/OsxVcnpv3mzq62trc1Pj5hQUywOqe946Nj1i+stCGUtJF20IdswbQdFkR/azRsvAmJCswQQY72MS5rqysWkpaYBBiP0ub+Ql5vvfWW/uAP/kC/+7u/axIvEApjzLjsVKqGf4aHRo2hfji/YN7vHjl92uwE3nz9df3zf/bP9JXf+E194UtfFHDGtkWkdpTL7oRiqaRkzq3ViblOnZE6Uj67FDCmDvfYYTHWhGTljBdFYJO478AGxqMEL9re2DQchNtawhRncn0aGh1Ts+s7p6BInRh0B7qJuTI0kJbtE3O76yXoAZPSueGg8N778Jwz7/aF+x9H0I1qmr/mTjOmRt3jQNMxEEry/TiCHsrkfW/ZXl5gPiAW+0dvut7r8M1+yh7JgznKhyggdqMpprUw/0M0jTs6D54Gd4Rs48RQDQc2eCZiBNp44Grj+9o9FqnlYWCtPHOhCMFvOmcfOTBh4E0xQqQdXENmQbpeXga/Imzzwh1sHXG+xLY4rPt3K01td6Xx8aKmBtmuJ125s64/+fNv22ruH/7+7+jcYWl5Sfo33z6vN995V0cmS/qVL7ygx49N2KQk6Mj7C+v6+ht39c7NRTMgIWzk1EC//uaXPq0vPj2oznbTfRPncyKAynsLG/rv/+h72qk29Nu/8jN64dGjmiwk1CHaW0eqNevK4djCvB65Zysk3WaDwDirrvWtVY2zjSlP4JKmiQ8RgUb854fGuXesuA7jeXAseb6vRfKvQpqD54N5hvt4Mm4eq9C1Yi9BffDCZlvsbLudeyiDydvc3jbEDCGuVmtWL3Sd8IPJNDHTm3rjhz/W//g//At94Re+pP/yH/9jCwG8urltonq2taH/Y/95vVW3uqOrRa+DqqnRqJn+HCaEyYvqAjeozBc8ZuGjgT2p+GaH4UQihBc30uXSaW1ubhjSRBVUa/Ad/euOfEA69AntajRr5hQGpJiMuyMVEBC6ebyFme9vbF7UNley5pUuETcCaUwqc5+Y0Mmk6cGJFUBelAHSoj64yiVPDsaZo3cc2QJGNCoO2lu0cMQdW+0hKaHmubSHOOaeuNP0A3szWrj0ZO6gm2fPMAFKov4iLZiO+YoTF4ggRB3Pe8w7jAcxFKS+Dns4P+rYSh2ijHtO/BKwb5wjHgVEIT1SHHAChIz6W3s67vmPNnJfLgef5+5NDfjA/8D2tjMy9A172SFCdkQuQJkTHMAD48Q9aTmAcVzZsvDAyBcD2P1x9z31hCjereD0xtOD0Ar4HOi21ahWzDMb/YHPcb7tLxXNL4C5e227xzbDcyZdIySf62+z2byNK3BjFk7sz6fv4rheTdrC5Jt//nW9+BcvGsH96u//A4tytotqAByKKiObMfUIbSHIDn2FUxfaRxrGiDZzzxhAuIEJrjmAI8ae95Rt+NP2mmOXwbzARiNlNka3bt3SSy+9pG9+48/1d3/3P9a//2u/bjHtQ/8iFWSHDoSZ+ucSKfOOiBMt/MVjFf8v/6f/2Qzqfu/3fs8kavSX+1dhq3LaoqTxDOKMX3bmmS8cvM7MA+pLO4OPA+75cSAVJj19Wq6V7ZzG1wBxJCL/Hw1k9/G0uZB2L5PumIa1pdEk22VsZN3yDP9ir9xHg7M/2cKLn/4ciD+ZU2EXk/cS+m4noXZDRtAhnAwMCIkJgKc4BjNMdsrlniM84z787JtIHM81erNwhPTcH8wjpOl9xzXE3KIymSTB20Dx5oMhYjrYg8kAkD9uKnG+YMFNcDTk7qO93eYEgLKZxjivwjsUzALx0DNmWQ9SMN/QUXxb9FbALZJneo9wsHyPNzBQChMYxwtZJkYKl5FtJTM4JPAe3q41tL69ZZbLRw5NqQR9iEu3lpq6dOWqlh/M6/lnHtcjs5PKJFkVS9vdtP7opUt68fUr5nO6lI7p7/+NL+qJ2VH1JVrG9eMqEvFbI57Qu7dX9b/88Stm8f1Pfu9XdO7IiDIMs3nrBe23zMCFBxBFjg6SDrPdaKve2FGr29DY2JC7pDV3mC5hgbELR+/4fdKz8I5z+CaMd+87rj/pOcgE9zmMPzDJLgwmC0tQJiNOXZjArC5BZsRfZiUD0QKpoK8lKhVbWPCYBUzvbm/r5vXr6u8v6czZR82oB7/e5v60Tf+4pAHJEAdujoEtHPgYooykUiCxYPBJG8xZBV778FQVEbVARHChSh6ITFkBY3wDc0oeyWTKiAPIBzeUtAWDOpM87ak+4hakpVEnAAZY2LeY4n0LAAQp4UYTCQyRAw0ZJYll3zDvWCBg9LXUH6RF37Bfm7EJz2gD39Hj1ncp4Nl/SBgwBCMtPt8hTm2im0XuWzHlxec+/R4nZjt9mEqbzpo+MkYM8RMYKHjkajTdJ38aBqZpkcbIH0aB9NTd4BPPdRBqjNLqdUPS5rkyQr7WxpQzPXj5YsxpB+VY25DasYKFyIGngBQmGfMfy+S9+YDDloyVi4SOuAYhH693JBmNgoT0s2+6VjNsagSw07H2xhIpY9p2K2WHWZN0wsS461dwhxFAamJeiwlU0zDmi34Dr+H0BJsO6suzvbbgoIsAShZW2sMGhz4lXQYmKrTTmCYIXcu2NG6sbdq4Tk1Nm1SmRYAYdo6Y/3KMjZwYw9BSLvOJ9oN/aZ/VOR63MQ7XlMkBnAQiTt245kz+fBtcADOOwCISkXtzdzV7/JhmpqbN+xsEnbb19fUbPDAf6V8YKOY5+QCbhOG9c/u2JibGdOzYMRwQWt0cJpxpAzemMmn3NNchQp8/p3zKoD/50Q7wB8+AXQ7vP1dF0j5UuMxX1Fr0C0w6B+OMt0Mi0Nl8NOpAFX1nkLMGltLSh3+xHz7AbtoRY+hAMv7pjwhijYQFgh6ekQvIIWV7xgnfCeFiMBIRR4KVbyivt3yehftQv9468d6+iyZy77uPuyavUE543/vMPKKx/cqG1VMEYs0zHFPgDQucBJwx/kSUosXc46CfSHEQenfBSIAHfCw7R9vu4tfYJzoMARwu+7gbbbw7EWXKFvyO9EiHsxN8satpQJEw5ycN5dKshOpKZQdsdUwdwdV4MTTX2ATDwMimmLDITfUyUdnws4wf8riKxZRiBel/+/od/dkP39JmpazPPPaI/ouvfFojCWlnp2ErOFzG4qt5fmlTr16+qT/99kXj9v/lf/f7mh6UdtadmaFvcMvZRGphASBgfBg73hOAo6ZyZcMMr1ih44LUEKHp2hnDXljZJ9BhjA6eA0yEsewdw960B9P1vtu/dpE9Kx/S8wPRhG85g3RAKFybBCIVSSJSTijxscB7Q0JEMcukDDmAWHd2d22ljSU9hJW8ApGCmWBPP7YGTHgQCj8QD2WBAKplj+DFNWloM3MH7374wiYtiCOo1xqNuhENQ34Gr44I2e5C3tSRuuIhC9ExeYU20m5TPdm8xNc54Vwrtr0KGwNg2sqKnAThr5uDlTBIizGFsaAc2hnGxxBQhF9Cv+MrnfZQNisf/JW3qnULR1lte/uNWYr6BS9dBLrA/0GX6FzsnUYqlMvZatf6BavwiKHgDPGsNuqGDGkn7jupP4DJKohnfAeqA6GzAuY9dWeSh76hjlBGnpsrX9LB51AfEHnHCVMmiXe0hhE9W9FFOJQyyAOpAP1PvtZvgZBGdso8p/+oA7jE6gouiupiZ1bYeHbck3p4LARWl+HAUIy20+/Wlm7bVqIY4rFS9j7ChWzLxo0VK0QQKQLH3rjZPECi6gTXx7dtcAncmVrSJJBIeYBLh3sMBq3fAUoYUPPNDuGPVKTgycgJhZcVzbuIQaKvQtu5pl8gvMwB6sA3nOl7c0YWMVdGZwg6RYAfPOelk+a/H7wE7JIP/tnr5JUrGPyFeYsqxOCx07FyzMlWx8PtWh1SwLTDKuNu37VcggKDgqqHb6xObTfmpjzqyo88Qt3DM+iN0Ymoz5l/uKS1uRuNO5IEygVX9KqzHWV6v9Fu8gwHQaZ8YkVLeApn7RcScR8qwUcAiafxwce/rz03gs63fh/SmDjCtgZB2H1VQn7eGCZ+ZDhltQ7fUoN9IPXK7leae95bGfadp/jk/05ketMYP+2ByIxTdL6RdnkqFmt24HOb1TppbaORqddtKYwXcNLjkjJpi7uO8vgANr/l9Be+f5PqpkECXbWrXXP9CiDAvqMTYZnPth14kyZ6ZSMrzAVEjJTbMg9ecIlwh2whQ0cNaki0YmrW22pQD5BxJB1o4bEwLuFPA7ebrPQ7nYTu3K2qmcipvNlQZ7eqXKyrk4dnlG5DlFEfJBRL5s3/Mgs0tmwM5tI6dWjQwtHmcTVAgIZEy1cgrFJZ2EUTktlEPXDFGWCAVWFfiYAdMBeOsIAjYMNhzbvZEFC0yuJJ+D5cAze9k533Nvn88w/9D/D7oYcfuUEgbWxzJF3y0QUu7DCiC9I2zw4unkY6QyQvjLSI3WhBPJDcQPTbZtndaNaNkGPpygRjSjHcgH8SV6m2/xJf6QAYQTdctEiwDPOXzSoXoo37SMat2bDtVrSX61zSJVwQYJuPtiW0owziZ9Q/6AAMilw075xe1zy5IS2iDBgMCDsMif2iNtuqkn6GKOIK2Pyau09uGkHO5A8jZ4fFEkckDMLEJ70HSMFNekC8No7gmegrLMvxnc8cZv7TL0gQ8OxoDBVbzYBv4INwkxCViPlg/KG5thuF55GqhNy93axu4hbgBAQJHEDw8GNuB22z/vMx5l0y5uVg+kPP2oQ2o2KHZW8nbYYhMIRpbnFhRvH9zcoM3MY2PM4ssgIOoV42L3kfie/Jz0S42G2wcu3ihx7ve1GUPfo0QvQUx7ZVC0YTMSJ8b7Bv8gCMjh1X8k2WlYbhLffVbjEycOdKyGWkuGI1iWvZtPmhx2cDQV/CsQf7UT9QTyqDXwl+XfCP2S/5lIF5JwRwg9ji5icT992eH4s1qoYUJWBzCF04/FnkLpz2ggejdluaaAVLMBjrjwADEDrDEwnrP8+PcQPonEYRJx4pGHAGzqECbOulHzjb3CVCIL7kgUdggHgFSKmiA2bH8AhtMDrlc565z3ynr2JIGCJmKNTR2xhRMIN7eBtngMmadvPWcNme3Rk4GomFLy5sZW75MyPoFKe3dkmnekcZftjrXOamTbaoAeHUiwzD+3C2DPeh1T7hXRgwzyMaqog7wTl/u+2EOxBwvjmQTSj+/+dzxAEBfABE6OCoFiBpOCKMp3z9zguL58QXFtwD7hvih141OVDQFhOnK5W3m6bfw7dyrlSwoA35XExJVFRYQ0erQmNYrQxyBkn4tjnjgkEIpDPxMAQHXRaw631sz0EMVhsfZ57BIMTQx4AQWcklE0Kv9drrF3Tr/oZWq00NZuM6NDOp46MDSrHdoupbLpK5pJKppOktBwb7dfbkUY2OTHl8+SSxp5k0DVvtoOulN8yIcK/PnIIxvnCcTrwBYuwQ9ieMibcNchy5hoEPsBbOB59zH96Fc0jzVzkbimdcrS+9P4NzpZAvnDQT1+sa1dOSRuSJzo7qY8FZbJy8N5gVSYgtzAshQLG5iDh4xJfomS2CWcf7BELgkOWTlzpAyKheYHYgTITIZfLbqgN/0danPslRCUG0jTklUATbXxgDsJAxpB5MgpIglKxMOcIqD4LG/Lf2oxtCbEv7wFZ2MG/d1JWmG8HggiFn77OjOWO0YBSs3hHBcQQYZUMZ/O1JziLMZztLKLPnvYOTIzarjcM5OflqBUTo+fp9mNMRbbP55AlokiFea4/NJLt3hMm8NWVgpF/3frf+sOyjseZb7AYivGp9ZYbATuTCIodPeOe+N7x++//JizCgPKHX9jrYnnk79pH4/ncHriI/34yft8bfMxYMiuPyaNEUPnVQd6IS9Wp4tdeRNjZOeCyPaAyNQpOYyQ26tO+dMeex1cLQaNRX4buogKjoveJ6L6wfex4cvO95ZZf0EXiWw9Ny4+oTnjl74GkYd+sRg7cIz1vdrBGWB3nhwXP/8DDJDjHAkhuj0bVWLsWhovpLDp9PnugjbbI6QMQjqVakit3Pcj9/W/xZHwe4p78/fCQD8IWCLMHeJPOVF+/CeyrnQPLhjGigpWFChjQGVHETKWMkBTHnxwFns9d3DtUfzjCauPsP9wHenn3sN/upf5oriHQrEfI19N6LuUzXHSrpwR9C57oeDghB51Gtblvknb6hgh60pT/57ju6dh0f3VtKYiiWSmhgZFSnTs3q+XPHdWI6a1yjBWkwfRt94dh2v++cU8Mhj8fAjVYIDCgEHK4ejhIre+Cqg2GQt9qRaFzNWNzF8wlCiMREzN7JmUOqxBI6UerXxOSozpwYUw7JwI6L/AvZpKoEYSCAVSIthA3jo0WNjxWdscF6v123KFIYlKFj4sBwI4bhTgQrBkfMedObumEUbeMeGGAFR3XdnuDDYBlgzfLtgcVwbwVG/6JR6330V7o2xLcHiIYZ9r6nHoSttCPikPfgPEpFGpIQ09sOktsizr+jvRBgW3nTH3D7tpggChhqCnyjk9b7JYRZNYJmYS+DaNz7jrCfEHLKxUbDLF8Ru0d69k6w6Uhgb4EoP23wQtgdDmwGqBPICQM7lPzUwRBTm2hiHUNW5EcMatQ+MLmMK4eRWWujI8Jmxw2awpjxnV3viU79O/vW+jnMISdWMDu2HAhiWGNnnTA4I+WLhVA+q0vLC/jBIZCxidTKD8udOoThiOrt0GaIx74hvRFaMzj0xJRH3HhKtDElTUSyaFc4gFk/Ioreg6tIZ2kjhjvqMc8nyiP0EW23tNbH3h+Wb2hMVMeQnnd7RVvdaENgpf1NaK4T9CBP9C/DGHndo/8YBNulf+9bd3tTeGV8QeP9YW/NRsZX4J46Kt9n9R7d37/ozZPrnkaGvg2V77n3/nGaQv0/3H4Xgwd4Y9C8NeRN34J/IjFrKA4pJsWDbzlFdMskpsZieQnGAOxxsXyBFMpxLd8EvBOqbJlF/3r7GemMHSFhONvDqM9gtnsO2uwMA+V6JExe98I0b6xvejuEFXpPPh+6DJUKIk77uCdFeM9zftSztwDeO0fOqsTdLtpqJ0J2NlG4NmiyLu7JncuDzw7eH0j+73L7IY7so/lDdHzoQBteJe8/BwoDH6IN4VUKMWlSeu3SQ73y9geqVdsaLfXr3NEp0wG9c/2elnavmtP+z3/qnE5NDpjukCJAti0s7ikC9QTiahAVFs3YKfsLQ6aBg+QdhIB9ivR9Cmv8aCXPFDdkDZeKaAhjjRbOGGI6fWpWU4emzXlOH65KEelVEZnVTZSvJn7bJQgDbcVQipCBMGTui7hlRiAWoMN4YECbOvgEsm6iQobrXEQODPXCUSTFi+Bjf+B6YWr/qV8F+AtpeGqwdzDhX+GevEKwg718owlihNsmo6M7siWNTT1fuFpJhviZAx8qN2JqjXgTwxtCwTxxvwyWl8WLpq8RUyMedfEe48oBfYOodxA/kzvWuQmEvg6npLL6RDpEwlQalwQ8xR3RmfFT28NcBoIOVoBJgflKpLpKxwg8FLOdGkzGXMT8mRjYoBDug772HHyu0wswFc5s+DOvF+OMFIK6mVi5Z+UJhvVUH+osgx8DurDK5UmU0MfYOCarJ33CEaFWx3I2CNSzq5hRW0NGLlWD8FCqqf0MzRuit24OxDcQkKh8yqQY5qAl7ql3qJe3wOHbGAOrF5V2xivMCcYV7G8rf7L1qni+EfNr1Q91IAeb076ICvPmYI+F+33o9CfALV0AnABzBkMRcPbSEk/nYR/tdWT3AjxyIAEkH5P8BVi01tGHDpuWLoJbL93tZyKA8XyidoV6eTr+fxQSrN/3Ezg9+YR7ME+Yt1Tb6+WQQfuhQKhk/Lm/78nOL03tEXHaPHENQzSaYV73wFzUlwYaBh6uHuHTUBeuD7bFC/u45/QDP1oTMXhRP+/lF0mtrF9DRj/h/BGRe29FuPYVVcR1RpUOBfE+AOMe9xA1mDT8uGWC+zYmdExeW4yjaIITzd7a8ZSDhB93HHwe0n9c2r/8Gdo86h4mao928GOZS0sXJeY7DGowQmEj2+qWdOHKXW2XG3r23KxeeOyYfu7pGaKU6v/4xtt6871beuXSVS2uruu3f+lzOjtLRB/qCKIOeqx9pAfadELQMfeF1A3G3/QsRN3tsr8fZNFVDKs4LKUxtjDC0VW8jevLjuosuTMFU6Wmu9JEf8riajcsUh1xfbvK9ueN8WrV3YK302QN11Wm2zHbgC4e9dCfw9FjSdtJKdYC4I19sDZAGGwiRQSdkxn/oTczuXGP9IbphpFXz2rWkGfPkPHeUGQPsgtogHf/rkeAXyPmAYEZUxJyZ3JGsyoqJHwTynR21e9MZ2qQ7vdYUrcZU2NY2T6VML/16IghzNYutlVhgc4ktrC1jCttglFjXrEE9S1UdRx0JFMW0xvDPLZpdVhZRltwELGbsY4Z0VCye0BEzcLKCtGwtQc1TKRLBnZpIvGxaVsbZsHSIZ5nXeCEH4bCpGo8ZDyi71Bkk6f5zbfvvO9Y4TkhJP8eBNVDFEMf2hl7C4Ma2o5O1PMhGJAVRiJ75gwj/W54JRDjSLTatnCSXdOBm24bjggmmXSMhRF66makLtK9RrhkD4UcgCnsZkhinee1RlLgqRwnGoNhUkckajAyBtB7JM8JuQf/oQp8v4fBLCkOl5gLH+oVGxtres+LXpinD6xqe0xQlKu1N6qrnZCIRmNj93ulR1JSVEJUjH6KrkmX4C7qe9vtw3UkqmaEjUHyleReFZESWVFum9JbX4YwmmpWi0CcDs6r6OXeyeZKT//vvYgusC8iDUMY0lp9gFeawRyhIRi1RX3cWy9wHC+QoHmfuujQVAf2gdM4U8ea+s37wSSMXacWQXoUhjDkH85WkVB4VO8PnSjb6utjYO2wvnbGyaRSNkQsQNywk+8tXSQBDfl9LEEnYagMBB0uMdyHjML5YCOAgjDhGAf72WTyWeNjE03aiOiHyvjZ3334We/dwfcH73vTfvK1rXfoaLKwbJjwNvqGQ1wrxQt/Rm62QmPS2tFVPtunFvso0xiHsMUMy9CYJgaLOjJeUhFpZkbK57NK5orqVrta3Kq505m9qu+zEWgArDQbQARIvmKnmhGMGqJzxOZVc4DCahLEHHGMYKI4oUHpd0fqbCFBpwsM1LBazmAclVC1UrHtaxi7YIHK+OH/2uJ3tzG0wuoWw3ss8jE8oXJJM7SjtICighrFYcWZQZg5QoBymG43sqIOMGZ89CcAey/ckUfvPdd/GUKwgn/Kf5b3Xic7HQllGLKLEAvPLG3EV4Os9oYyKstE7BA8E5k504N6hu8QmddRmXQgpjJvfxBw/iycLfOiZajGY1kjLUE9xHYdVCtpLNLT7gYzsj4nwplTbrdeBkGgN8d+ha05ZiAGPo5cZyKKZF7DDFIS+n0jpth2sFWIHQo2NaLG2ckRv69IsS3x2QLBZ6tZ6KtAMvZW6j3jFPqtd0h6+4762fQyxOGpAnjYu2gMbNyjjud7Yhnw4b6tg/cfLCGrTWOQSBi3Gew2JiFjYxj2a9TZI5LOkPKGlb+VGY250QFetD2euM0Dw3fO6DBezGTqY9/GIlscGoflcmAkgTfD0b294HWhvNBfoexQS+75wiRlMATRC8/FGRcbj0iFsbcCtHQ+QlZFG0MqHulx3Uw0aqvjQ8vbCEykeo3K9iLp4WjErf1eg9Ca0LV2Hz3cQ5+hzj3zikehrQGewn2UfA/O/N5I+Z6kjSH1nqEwlxhQPyf5vo3QcA513UsbzfUuW4V9/PZUDA6MRhfIx9vBuFpF7UOkV6GOYbzCOdT54Dm8ZxcB19Tbc4/gzKaa0yZPa1aaH0U0BzJOhox7n4fK8SyIfHj2cWnDs2hMjBAyxIGDg3js5WfiPi/J8u2ZOA5wvbVwBmD/SUAT4bnfG6+wn+iveBXyjKgogHkA6EL73KbcgWC/kITqjY5buKZxIlBRs1YVwQ7yyYKKhT43vOxI2+WOKu2M6qysU2z1aAonMo1uwy2imUjmnAbJBVavDCyrpBSmVTZl3BSJ2Y9XOxCJA62tSBCOdbxvAA7287J6gDCwL5btQGwVRF+Kk5JOp6I4Ec/aCQuCABuLuskYiBhWwbIgHGqzxzqmJvvTEROzGqHbkCTC/JttRA86sQngxLzVJmRqU9lczstFrxrtLbZJECGCAB+hrw/e09+f9Gx/PD75KuQRUtFbtqKyBz7wtIR0EADq00vIw3fMZp5zkIdBEdIRttnYE0cQvKe/WQWDvxkn4APHA/jb7uLEBMM1jMcaDTMYTGRcYgQjYGxQwj3qNW2Z3VI2Rdns5a4oEYeow5bGlbbdBzAIOKeoK5OMqZsETrBQb2GdaNI26oNInmoyB9PdpDkbIRIZqhnEODB25jQJH+fWH44Ima6mEgBOfemqVNK3QtFfMBFEMcTqN5VKqo7o3XnOva6Lhnz/3jGw9STwbP1qOkV3pEFCejpaC7ldS/S1W+PsE7OQ1seHcWRVaCNq/RAM/xzOjPpYTmEs6XPLIxJb05cB/wV1IRUw+LDhd+bj4KrbigyIxMhLby848jau2kn+nv0F+TJ9wjwI5wC3Xq7DHfU02GOlDARYETAv1gJTkfC9TUfGkLEzePb3LlmAeDncO4UiIe+97+h4byYP/cVeRz7qBQAAIABJREFU+pDIBqEnn1C90L1Rfkgq9nA176L5E5lOeKE/5f9QB+8PmGWOULDPR8adrqCd4FL6Z4+sO/jbAsn6gQxIbIv10Oh9Ig/seV5IQMNzynQcEdSNXi+Hyp/cFBugvfoawxd1AnDUO/7kgWQgtNeZI7frMY+mUS6BaSJ9MgAsH4WfZRQNdDDA6X0XAM0LpF30SMRZWPe6eIMVrovbEV112FptSAVdoKVnckSNwcgrHN6/TpzCM9fghTSIff2NI5YeYLHHLj4MaXjkq21KDXn49/v3lBehZzN+oADy8XqwArBWEv8bxikq3xF4QulkTGMDBY0PZHWn29T8/fv64HZBM2OHtLYlXbt6R5trNWXzSZ2enVaxkLYYyQEOnVumnpQTGAwn3mbqEIl3qGPoGayknYOKmWc56gfwMXS0Eut6nuAFjWhORDeq4XEr0VU6lzYXgwA6Rnv1uouu2L6BVMYIjnnQ8xUfxAoOkgA2rBQb5mwET02IDL0zbM8k3RqtJjHKYu9uLo/7RMgTNaROTIT9/coBYH1EnKBaNlG+vbB38HkvLIbvf5pzKNO5eTcI3CsHeGaMA7KjSVFdevPeGwf2qAMfRtSBGZCsM2gQNVbPRRB7raLNhQWLMDY0NqpYJqMyHq/Y617ZVLXWUK2UUDObNcKWV0clrOKr29psNJXIpJXLJLS1vKT6xrZKQ8Pqnz6kzSpe4CDqMXUrZW3OP1AhldLgyLDipZLFiy4vr1uM6f7SgHLFPtVM111Ra3NX+URKncGieSQsP3xoe49x0zpQ6tMaHuIwkMOowtxPOhJDkgPs7Gy5W1fUAOwXrtZqFjCoH9es7baGaWc0V6x/DcGG2UjHuu7bYR40H/W9gRFlMcP8GYNCmeRDnoiqHdJhTigEpsQtkFsW+NfHzZ6xwImKsxUa3zNPMEwLxIWto+boKuAv6uPttbwNwZIndXA8Yl6jo3nmdaEU5qA3undbZS8MgZBpx56xJHnTNiPoXm/ekxutDEfoS3Ab72EGORI0Zg8He1vDKpP38Po+gp6TSVfIw299h4+VhqTDyNwePqROAZcGNO1GwmwtjFuALPqUvHyXRDRewfLeqha1xVaiVNX7BybXImyaysRF+mFOkoI+C3WMqrp3Cn3AA5uqwAPEm3Ok/we8MAnm8FbBAPsRzpac+hjzGzc1oKGAsLAxVSJ9ENnAsI3ZKuVMvLXFP4hy3j/BbBls28DyEaUG+HAYcniO1FkRzumFlf3conGwbPYHrzdt4u/85//NfwvnGn7o2NyYxQcbhwx8b7q3qHPNGMt0ZRANVgVYziJ2MJCyyWVAQL7tmKoNdHeIbl3sCpB3cHXIM9sXiQ64oQSemCKrXyNFKRxttF0HST066HG9ruboIsGuypiLvAEoOpy8bdM/E9W3s7DFx+asQQiT1YkeLeyqYe+c40HHz2bUuJpd3LOCQFxMCqeEWC3JVh+TOkczjz2N6K0bTWWy7vb13v15rWzvammrrOv3NvTaxetaWnKL91NTw/prn31SR0ZyirXrQvcHSMc6KRd7oddkoRSHaaF+NnP3OQgjHL7lLRjPOYl0gY0hEtj0GHt60YTCtbeVauM+1MU27Q95tPONrjbu1l4r0Vh6Jj3Ft7s4s3DJgcEJyJBVZeRXmDRkDSG3yRjvWuzgcnVHnXZNk1MjNjFdpOxIFMBuI743k2+ftMAZ+YdzgMnwjPHgHT+bRD334flPOn9cXuTBZDAEHZVNOsM1ECx0/0ZwIDo+3j43IoNE0kZMqTN89Dc6OxgxHIXAaHVVSMQ1WKvo4fk3VNrZUPn6B2rM3daRgaIKA32Kry2r8r2XVLtxQ/2zx9TNF43hSW9uK/XeJd38i2+qvLKkkzOTWpq/rYW33tTuy99T+cY1TZ0+oXh/v0XfS3daWrtyQXe+/Rdqv3VRxeVVTYwMqPxgXtvvnlfl/Utq376hs6V+FasNvfO1P1P1/OsqrC9rrFTS6q0bat2+rtaN97Vz6R2NZFJqFbPqZNLqNrtq4fnLXKzGhY1FPpfV9s66Xv7ed/Tq976nR8+eNBuLt954VT968dsW6/zoqVnb3JlAdQebaRS5pSxMpiFgnHKwT5o86/Y9q/04BncmEkAqwU6ZljGm6VQieucSDOZ4IuG++HGxTHhUW9W0XNXDsKXNaQuOedxd7p4jJ5B9kvGHaKMCqZsLXQxTKD+Hqoh9+2Y74uJtoA+7kGarbvM9gxql0zQnA4k4dWF3AAsYHDklLZ9Mit3Q7JkH6t2nBUw18xMmm1Ua7YLxoH/I35iYbluEIUUVgrqGMz/UYTjngTAk4sSUbiidipsXSHWpL0GSmCQ4YqFOTOO2bZvlPc+z2ZRJhIjEaJJB+O0EDBGSlrryqYS6rZrVF3cArExreLFE8kOfIEGCiTKGnnY5c8LsxcEUfc6zeLulTJJdEtQTpyzsSW8bLMVZZXSbNvZdc4+N2gZEwlgbhlAXL25x8mT7Rlvs8iDGhPdB0trMt4wtcAR/kzL32XiTY9qSX9skWFY+39M5nbb5ecADI/l1u00lUw4L7WbN4CibQmqJ0yH3sBmPob6iXSx+oCHO0ECwoROmnra5Dw5BTU2+zrjBKBpmM5wF/nBcx4KZa8NbhmtittMEfAP+8XeGxSNaQH6OBA132TKLnP1vT+QeuITADTiicy6KZ7zvPYwroLOoWMTt+nsKjLQBEDoj9kwY5BwMOhG33OqX9G7MExfxx3PEPsfLTwr/vuij0T0nVavgcMOtZll1sl0K3NBptSxcH/foj/0AKCHz5tJKcYi+WQqzzQdxIoglYd7USJ/EWYIRbff6ZIQNRM0zqyepYCLcIM0YYToP0Sb4yTxvddVqtpSsp/T02cMan/6Kbj3c0tz9JS0sPVA6ltDzT5zWuZPHNTtTUBGfDo26ak13gmHTPKwYrMsh4s4/GlHdW7FTF+fqrFb7wxMROX/vfAv/PQ+YKw7q3oTW2L0be9gXPe+5Z6icA4q4SZsUPOstPUpn1M/fOQw590mWttIPNJERMdeqYZz2v/Grj/9vcPbxrz7y9CCMfiSB8QFOxH/SO/Iw3uRjYN6+ieYBrbA2RmJMo1MksG1AkTwpWtkUc2kVtxpaf/89PfXcU/rg5pLuvndDx/oLhqCufO87ar30otL9gxr70i+qGsNvf0Wj+bTS6yua++FLGn7mGfV/4XMWZGLk8Sc0lO/Tyz/+kXZWVhQfGFECH9PVhqampzX5zNPa+O4PtHb+TZ08e0KLly9qIpNTubyr7ffe19WlZR179nNq37ql7sM5Zbo19Z0+rbV3L+ssPgm6Ha3OzemH717S7Ff/njLnHjPpQ66QVy2G33P2XoATQHApNSs7evedN/X7v/s76h8e0LsX3tCPXnpRP/PUY/rR917Uw5VlbS6vaX5+Xp/9+Z/Xr/3ar+nBnQVdunRJt+fv6sSpkzp79qyFkyS29sraqn7ll/+6betbXFw0D2t8+8ILL2hubs5W/oSeRSJQqezq+eef14ULb2trZ0dPPPGEbt6+ZT730VMTvIXAHjNTk7p586bFr0b68MZrP7YgIFu7O1YOYS6ffvppff/l7+rSpbf1hS98QY899pi59X3p5e/pxq07+tTPPKvTj5y1+UNUL+JgV7e29NiZ03ry6ad0e27O/IhTH/L70Q9/oAcPHlh77xIu9s5tK+vGrZv6yle+onPnzmllcVU/+tGPtLSyrC9++Rc1Ojquazeu6gcvv2LuR6u7VQuuMjZGeytaW9vQ25cumr/0T3/60xqfGNUrL79scEE7cXtK3HHyfuWVV6w87nFZPDMzY/h2aWlJ1d2ytX9ifFQXLl7UkUdOaGh41PpouDSgL37u57Rwd0EX33mbJY+e/fxnNTV72MJNE7TnxvXbWl9etsBOhLil/X2lfr114aLm5+/a4mFqfEw/+9kX9Oqrr9gWXkL/QoG//Cu/ohHiuXc7evfSJX3wwRVNjI2ZBzaClpw6dUqFbJ/15aOPPmpBW7L5grliZasnwaeYpyceOSVikA8PD+rSpct66aXv6MyZc3r88cc1PT2ty5cvG7zQJ/hnePbZZwU84e/99OnT5iHv+q2bev75nxH9TOzy3e2yRdH7+c//vGYOT+v111/XrVs3dOrUaZ06c8rCqGIIXcgXlevv17M/82kNDo1YpEaYM5aR4XAX4WGrNkQ+vLPZYwQfXMOP9gRJJ+kMD9kqKeT2050hjbYqctRvOZv8gkxZhYXMnS3wTEPBxvfZwsW0OBHRd4Ttld93pOGcom+SpbIciMszqZjSmYQqbWm93FEV14a4qozFlUvELYxn1rgVfAM3jXDhvz2dTBu9quJdCoMcXGa2OsKHMFxBEj0zvFSjZTrkWByO0nWWOOGPKW/GSPQ/lpK0tdt1P+bUHZaALV/ondBTmqAGd5pm9csKtG1ca7VVtyHEd3WrSeSqnB4/mtVAPqXhXFeLJTfHODo6rqOTBY0NSNu7HdViacWyGYsz7b3aVAcOMxIr4qTEmIe9faKwFfD3SSMarOB5kjBZmI+eMVb2lBzdxzU9bdwgSeAqebUnUtt3yMELZ8x8hePMACv9HnVGxGSQRQBNH0lvQWBCMMZC/Gs6d+N+fdXLuPOjf8NvD+6iLHx5bHyiPSFdgBcrN0yKKJ/wmeUbbnrOvd8Ct+QXDnvXkw9tCe/DOaQN55Cf5WJ1oy9iiptrSNYe9GlXbYyvmKSJppqVsvpaLeWRHCXx6CbliUy3uqHM2pZGmk1VG2UllVU6VlEnVlEs21WtXlNfnhUf+u+2upmcEiMTig2OamCgX/UbV1WJpZSPp1UGppNxJSenNdnXp53L76v78KHSeKVb3VJ2dli54ogy7XtKPlyRyjvqzxA4JK6BZEIJnNXgs34jrpF6S8mdmh6slZVYL6ugtFqsZFnFJbtKoEXA/XEioUI6oaG+goqZlOLtpob7CxrIZ5RLxZVPJzR/55auXP1A9e1dI8QrC3fNg9HCnRu6c/19bZfLWrgT0/HD08rEu9pZX9GVdy7qhWefsXGPtxtavDenmx+8r7Mnj+n9SxfNPWdj232Hr64s66mzZ7T24J7u3pvXk6dP6eHcbaVxypNMau79K0bkEpVTunL+vI6MDKmejOnqxYvKJ+K6ceOmMZ6FWFybE5NauH5DldV1Pbh9R8OFPg2Pjmnp7ryuvHVBA7mCRooDGh2fMOPR7eVlLd6+o2K7o888+ZRuvn3Jfo8dP6GtQp/uXHnfCOmNS+/q3sKCbt28aQR2t7yr21evWr91my3deu+SRWJcvHldeYLcLC/pxsW3lH38Ud25PafZo0fUn05qZXVZ165eV3l1RQ9upLQ0OabBbEp3b1xXKfe4lhfuGbGDCD6Yu6Mrb1+0CHeVbNaI2EA+Z37gl+7Na2NtTVPDQ0o2Wrp56bKK2az6U1l9cOGijh+e1c7pc7p/65auvvOOqu2OZmZndOTIjElQcWS0vb6u3c0Nvff2m8rjMPGJM8rF+1Tb2dDCnevGMLTLR7R56rjmb10zr5AP5+cUx7f+zoayE6P+7M4t3bp8WbFjx0yNd/fuXY319amRz+vu9fd1eGxEb7/2Yx0/flxHRocslv3CrWvmk305A45Na6wvq/s3rmrl7h0VE3FNDRR1aKgkVXaUbtW1cve2MYWPP3Jcm0v39f7b51UwAxXp+jsX9MTJo6rslAVM7a6u652LF/TMI6f0oFHW8txt7a4t68Z7dR0aHdC96x9Y3Aai521e29XhqRljHrZbZWNw3UgRr52gW1/4gUuQp4BjDX/0GDHyDBwI7jEUbSt4T+dqEZdKBvxj5wiHke/eOjZKEKeAPSQVJex9Rrpe5NZ7zTv2KfLswz/fmmP6AxBmj/aGvNGtcbDtRrGU8CZ//eGG/vxHb+vffufH+uNvvKQ/+ebL+s4Pz+vWwrp22x2LOkP4i3g2p7ISWm1K6y1pS0ltNKQWrjcTSTPIsXB/EL+YlMsnlU7DnCTNYAR1F36HzVCsjuhMphIwZoiVPHpQVuAEQyhXDMiQIrDatDpDYLstdVodkxCgG2Ywgv60trur3Y2Gsp2Gjk4M6qnTx/T0mRM6Nj0qNrfVd1rq1uu2hWx3p2FRq1w14MSW/yYxINxaBx0Nom0T8kSGckgLnMiFcTJdOgQlWgGbmAdRMGqQDkwA7Qra+YiodrC+9WsTaZvaBQMSL588ECCDuCnffrTTgBJi7T+IuG17iaQBBh8QfhOBIZqPgNh6b/+adLgKDUcv/PAs3PdeW97hgwPnkP7jziQNMH7gM3se+pF34fve68DY9pbPNc85+D4SQLkkCiM07z0RE6wvk1IaH3/oPHEn20FvLiV3q6rcuKnjmYKO9ZfUj758eUWFRkP9qbj6Mgn7HtE0IllTJUVMNuEY8SmdxQNdq6kc5SimvnhCOxtbihdyKo6NGucVw1cCkcpwX1lrqFGpqtWoKN5pKoWdQ7upejal3OSY7jxc0IOlRYuElitkVSz0K5vMaG15RfM3buru9Q+0OH/b24nxZqOuVq1qeve+fE7NWt1Esog3ETK26zXdvzunTCymv/mrv6ry+rqWFu5pa2NFld1tnT51XA/m55VJJPTYmTM6deK4qjs72tpYVyGX1aGJCZ0+ddIICHNr5eFDLd2/r1azoa21NW2urqhUyFs5DQKWdLtaW1rSQF8BZZ621lY1f/uWPefbtaVFq+/9hXlVd7a1triszZU11XbKOv/q61qYm9Nzn3pW927P6Y/+8F/p/Guvi9X11OSk1laWdfnSJWPq+/JZDQ0MWl9fufSurl15X3M3b2tjZU0bKyu6efWq3nz1VTNsvPz227py6ZJWFu+rsr2tpx47p2994xv6wUvf1eW339L19y9ramRI3/qzr+nyW28oSYS48q4xSRurS6rtbikPnmnWtLH8QL/56/+eSrmMLr76YwsosbOxbhI/COzyg/uq7e7oxgfva3Hhnqk2cDi1+uC+Bot9+vzzz1kER8bs+U89ozMnTml9aUXlzW3Vtnf0YG5ezWpNr//oVV25/K5ymazazbru3b1jTGsWv+attmj/I6dOWF+jOJ0eH9UA4XIHS2bCu7O1rof35ux3/95dDZf61GnVbLwGS31mc9Rt1kW4YMZofXlJ9+7c1u3r16xNjB1taVar2tnYEGNfzOXMZmBzaVkTI8NaX17U97/7ona31rS6+ECHpya1/GBBr/3wByKC5GCxoCfOnVMhk7FQ1MOlkgb6+nT/7l1dfe89Szt387rajYoK2ZROHj2sozPTKm+tq7q7rT/54/9L3VZdJ4/O6s1Xf6i5mzd099Z1c4mMw61rV67o2vWrFtcD5jHgApPe4nELpBB+vIyuAy4KuCacLYPoX8A1IW3vu97r8G04mxprzwQikvMblwGhjupDBqYXPIAYTc8PYjOiHhGCvdJAdmBznIqQUbTaj95DVIkctVOV3r32QC+ev6z3b82pL5PTYF/ekM279dt659oNffkXPqfnn5oREQdvzkvffe1d3VpdUbXZUl8irWOTQ/rCc49pajihWFOq1tzhRSIn1SHgSSmF3ruZtcHDRy+ujVl9Q3sSsYyd8YOOvh+xRT6dNgTcQRca2Rig72HrFYYsyXjOI67hjQvtRhuL4LTp+ZsNRPn48Y4rj/4Re4N2TLVmzPXGSrmhGuHTOg03SKGr6Bu2TtCx7DE3IyvXX/nqEV1NZIFtBieRvhtYQXDTs4K2bmYAyTIS67CstqFA90abfJnp3sYYRUtums697xhDF0I7PPoLJ2Rcw+hQXWAAJoADIIQJSqbiFp2KfFG3GZwEGLIQoM6YmDqmR6WzT+Ytu7089+/8ipVxVOTeq94J4EBOfVyawTv0Whx+jTTH1UZhQuxl5Ins1oymglTJR8klFAbTnpcNmbURBsh1ataTDXR5Mdtv3mRV20woVmGVXlQhkdWN189rY+6Ghhfn1e0vafv8e0on+9U/M6VirKMUsNSK2wo6Wauob3NVi9ev686L39Hzp06aLnV1fVkD2ayKhN9cXdbrX/+6Zop9OvP5n5WGSqqi221V1KrvqBqT+oeGlB8dtdVirhVXs5NQd2xQj/zalzVw9ZiufesvtJHv6PQvfEnJo0fUSiX00rde1J9+7d+q0trU53/xS/pP/tE/USrn4S7pOw7iOJuKzQAibvlj94I/+ImRET35xON66ZXvq1Wv6dD0pO7du6d7d+d14fyb+ju/87dNtFwqeqx34r3zA3ETrrRRq3gkqk5L83MLNkcRMTOO7LfHpmZhYcFWqOSLWu/so2fVIv3CvC69d1n3Fx/aSrjWqGtrZ1u37tw28fyRI0fs/tLld7Wzs61Hzp6x9D9+7VXVG02LH/77f/+rGh0bi9i0lirNhg4dndH10UFdPH9e/+S//q907MRx5fpymr93z9QBt+du6Td/8z8QovGvfe1reuP8fYvzfeqRE/rDP/pXRggQed9/uKD+Up/eu3xJR6andPToUW1trGl4aEAba6va2ZlQHB15Mm6Bk86eO22E7/bN66rs7qhWqejll16yeN9NQtZ2Onr6ySf1x//m3+h7331Jff1F3b0zp9HhYR0+NGPzECknsepHh8e0vrWpC++8rcW1FW3tbJmU6fuv/MAi95177FH97b/xtzU8PWFMXL1RtZUocb+HSn12zTPqtlveVj6X8VU84YUZ94kJC3f77W99U/cfPtDo2ISFxaX8WDptTDFx0IlBj2qgGbk15lyp1bS8tqqHy0s6fuqkRczL5HPGcM7N3bFvxsaHbH7honr+3pyJ2YlHvrK6pEw2pbHxCWWJl14rq1DEzLStufk7mjo0aTYL1J2wx/DmBGlhezH2EbuVHb154Q2NT43p8NCMNjbX9NbF81pcfmgGsOtb61paXVK5vGOLHHAY89x2d7SaajY8EBIvHU8hAfati+GZ4RWjkS7l85WhrZhsYcGCISwkbYJFC46A45h1nkd4y2Ihcj/IpCThHqKLkDVJw4QN55ChrffN3M9dUTriN9Jj+VBx24vKhIeA4KoS4xgsUeNxEQF4eaep77/xtq7dWdTxk2f0qbOndXR6zIxBNtYWtbn5QP1DJa2VpcU7Nb126bbeePeGBTvBMITtX1c+WNXO5ppOHzukRw5Pa3KsYHuk37l+X2vbFatDKZ/WydkZDeby2toBucWVzROKT7Z9bHe3arGPlU4pnoLwEhSj6aH5bDWJ/RbbgDzQCXu6LXZtF2OTpFurYiqCEx2PViJij7ctShZbylL2fRPGjb7eE/MjUon8dSPxCFKSyM0gvWl0NhozCDc/t75HWuAE1bYTkWaPqLf2iB34lRW2HxAwxsFzDTofSJ4R9EAhgzMJPooobMQfRHt6TaZk+z/JybPDMIQ73OGWbYxzOZ+0+2Xbkt0MY8xhiVl87sNYVMm/8mkPJnu+5FlYRfP4I/AbpQ3Pez7duySP3rx7r93vrXcOzJFNMCQTkSElpgfwC42EtJ5MKDY5pnsbuyonc6qOjkrHj+qJY7PauntH65fe0narrfzotG7dWVBjd0eJqUn1Z/vUGBrTdiypcrOpu9eu6caFi9qem9dOWzp17jFdm7upysauTo1NKLa4oOvXb2htaFTr2ZxGHjmuzOxRLZQrWltZV3NsQid/9mfVGBrRQyW1DAMcT2k8U1AjW9DSbkULhT4Vnn5CySceU73Yr91KU0//zKc1NDKkdrei0elJa2u92dXWTlXEe+8g9crktLZb0Ua1qlSxXwnCuCbTtn3txp27euvCO0pmc6q12rq3uKS79x9YUJZcoU+7laoqtbqq9YZSmazu3X+gTC6voaERlbHiT7gErtHqaHh8QsOj4xZCdXV11aR35Ds2eUjDU5MaGBnRwvKSHnnsUT37/Gft/vrVa7p05YpS2YKUTKlQGlBxYFjpfE6buztWrxd+7mf15oW39OM33rBIg88895w++8IL+uGPXtXVm7fUTaVULA2aJBDG5d7DRR0+edws+a9eu2YEartaVa6/TxMz0xocHdGNO3N6/jOfVjafM1iEEFy4cEGlUtFEtYePzurylfe0sbOtodExpXJ5FYol5fuLZudDXvF0xrZ/EoaX4ExXr19TuVFTX/+Auom0kvmCJienpHvzWlhe1W6jqXqra22cmpxWJpvWdrlm/f5wdd18VRCisRVLaLtWVd/wkKaPzgrG5r2rV1Wu1/Xc5z5r+uMb8/N6bH1N+ZFhY4aIerZT3tXcvXkNDZZEWF2Mt85ffFuX3n1Xg4PDNi02t3ctv1QmZ0R8dGxK6VyfqS93KzUNdGD626o12taf6Xyf+oeGtbKxZTEkBkfzyhVL6hsYUGl42HwubFcq2mSlPjiok2fOmE1GtbarW3fn9WB5SRVik6czWlpb159/+0WTrv723/odyz+RyWpjZ1eVRkvFwSENj0/qyMyMLr9/xUK8livAQEbrO1vqxBMWzW9kYtIktpu7ZWULJU0fmdXo5G1j2vqHRpXN3dO9e/ct1n1/qaiNjR2LyEgfxTMeOXF/5e5S6T3EEhY2Pdg94JqAjwKu4cyz8Jw8wn3A4+Fd7McLlW64CRn03ofrcA4VCmld0cvqDg6Et144fAmezFbXymqZhTVWnOy9dUtEot1UunG9fnNF//pPv2GWoX/3t76iM7MF9WXMSNu9y6ELS8V0c3FXX/vOj/X27TUT3/z6C+f03GPHDYt++5UL+tOXL9qk+dwTx/Trv/wZZdPSv/q/v6PXry+q0uzo5PSQ/qNf/7JOT6f1ve+8q++/dl3NTlyfee60fu7TZ1WIu8X+wtaOVle3lVXKVgdsL8NqMpvEutL4EjWaUoXIZC24OnTwXSWivY7o4RHJN3DgAqGLs0Ijapb7U293PM4zBiGsaOO43kRAi4QdLg8LWyPYTrTbisIamgYd3X+krjC7WYiqB/YwOkyIVtteRF5so4qIve1TTbi6b/W6AAAgAElEQVSO3NYYLRP7MlqoGGzYIpG5SwbCKIdzkAS42iEQdnuL4SBjHpVr9Yu1tLWxqv5SVsPDBUHUgReYnV44+jgONJQYziH9HryFF59AoHuSWHmByw3EPeQV8u5NH65DmnAfznwT3jF+bsnquwqwUt5733URHJx/u1FWNtFWZ2NN2+/d0EAup9zosEZnDpsfA8TR2/fmLHb60LHTenduTpl+jCcTSq6umuFVLZHQ9NGjWl1Z0s7auga7KbXTSeUfmdVGvaHKyqbGSwOqrS2rvVsxG5J2Nqm+E4dsim69f9si6qVGhjQ9e1Rb6xtaXZg3XXphZFytySParNaVLLNSSirWl1YnU1AzVVK1EdNAX9bExyl2mcQ62qxWbYdCZXtL9xfuqVwu69DhaXNVu725rk6lrvGRYX3jL76pN157VcV0Xr/xG7+hySMzOnHmEdPpbmxs6ND4tDY3t3X48GFbYWL8Rkx38tva2tLRI7MaGBrUg4X7WoRInzyl/oGS6bCZQxjGHTp0SNu7u7affmxiXBh9MdaTk5MaHRmzLZgY0925c0fjo2PKZtNaX1211fLK2pow8pqaPKQTJ4/pgw8+sJU7eR49ftzSXEacPjenR06f1vT0jK0U2Z537epVjQ0MaHJ8VBtbW8KgizqfPX1Kw4NDunXjupYXl/Wpp5/Wd198Ud/85jdMr//FL35Rjz/1pA4fOWIGvBjLLT14qLGRMY0MDRshom9YWW9ubZnem/Zg5PaD739ff+u3fkvHjx5VodivXP+g5u7fU3//gDY317W7WzH7ChM8YRWeTFus+pXFFdOBc7+ysqR6vanZ2cOmtvng+gdKZ1md5oUqBzH7Y2fOav7OnO7cvadYOq4zjz6m8alJXb16VZcuXNTqwyU9/fhjtjK/fv26lTMxPaVzZx8TTBZjUCzkNDN9SFub68aYEU4YKc7YxJRKg0M2pebn7mp+fk7FYsnGZWVlTeOI7weGjGAjRcCojRC9hMvFKyd5c4ZwlgYK1l5079ls3mwWCAcLIQUnHjl81MYEeCKvra0dLS091OTktK3I19eW9M6Fi5Y3hnTYQmE8yfcYRTIOxDeYmJjS8Niwbty4ZSttkzfGkyoNjmjmyKxaTYIdtT1OOlLLLqv1lEkcaCg4g98n4ZyQ7mCa8N3B59wH3BbemZU7wMJH4SWm9BwBAYd3fBSQ4l7hRsIt+R4xD3fBOYqtGsF2hgBplDcQ/+KtKLoH+9D7CohrfL9kvcZ2k67S7Zrg8tgms7C4ononpkOHpnVyclCPz7hI/fbsjDrpD7TRiGlxnQGQ0llpbWtX28242vGsal0kAik1Y9LD9V19cHfVOvzo4gqLchPhVSpNLa7v6tb8khkCZQtFDY5lhIvUrWrHRIi0LR2LmX9ztoqYqoR+SdFfUBmPPY2/VwCq2WIvPtv30MzjjxsBPYQ5GlzLwMXdJqK1nQNuWIUpnlu5+/5bNz30PfhOiNli6AQfUosRYFj1mowb4sPKkX63QIJu+AZ5NgM4RO/RYLFSJ62lj97zykT0nolZTJhNZrRit0/N+M3VKXYfSQIaDfZGZ83bHHADLAFHvfDDc579fz0CMH9cXgGmSdObjrQHn1GPg3mQ5mDa8MxF+fudAaNjd/QBDC7jT6S7bE6b7ZpKY5NKTNeVKpaUOjShOXZp2BafpLrHT1kf1fJ55WePmU6vU62onc0pPTFle2lrrCyn0sqNTakvU1QbH/19CeXqdQ0MjikViys1MGQWvdhVdNMJldOoleKKH5bSmby6Q0UtZQnKm1AanWQqZmqpdjdvfiJKx0+Y9KudTojVJltNM4WsNitV01+674OOEsB+iy2lOU1MHTHkSBzseqeh8akjGukvWezp5fUtc4XcXxhScXBEZx570sTykzOzOnzspPLZvEZ3azYXl9c21Vca0qkzjxpSzRbWVRwaUf/goPoHR6SrV3XizDkNDg5avwJT9C8+6zPFQRO9g8wPHzthdh0Q/O1K3caZ1d7jT3/KFhQg60Jp0MosjY3ZCpNniWxBx0+f0269pZnZYxoZHTOm/NQjZxRPZQ15Z/NFIbLHKdP4xKT6i302nkcnRtQ/Mqbd3W0NFPtVGizqZPoxFUv3VRwYshXm5nZZ/f1FW+U//9xztjptxmI6fa5fsVjGrLvBvVsbmxqemFa1XtPY9KwKhZwRt0qtpe1yXbm+AZ15/GmTjq1u72hyetbaMjg8ZjgcdRcwOzTkRBNx9tjEjPUDXiHHD82apLHZZstuXMfPnLNtycRrH58+rFa9oXS+qMMnH1FuYEhb29sqDtDnbTWIo57KambmiArFQR05eljNeFJLSys6+/hTFidC6Yymjxw1eCavydkhYxIKQy018azXjWmn0jSCPDg6Ln4W277V0uFjXWNowBNnn3xKjVpdIxNThjeoH3OP9JQ3OjqsickBC0t9KJZWqdRvES+BiWJfUeVq1Ri+IaQECY86ON43oKnDs1Y3ROxjk1O6feeeSqWSJg4dsX57vDRkDOTRU2c0sLZpuy6OnTpj8eQzhQFjEOjfwaFhY4LKu3WWbuYBEhxCHcEE1IOQsOCgg3gl4DxPu493An4kPb/wPqQ/eD74PmmxYiOibPtu+SJCsuEdFNj2offmBncAsmPFiEcpGoE4mr15tn8urkajaQiBAbQ9eFHeED7uc8mYBtNx9SWl3UZcdxa3lMkPa6QfZydSbbeq4VRSwF2DPV4WtzZu2wnSmZR2duyRWk0pgViqWrVO5J6tofVaR/F2zPQ6sxOTKmZiYudEpR1Xuh8TopYmhksWOhTku1Nr6/bSjt67s6R0rarDRw6pnShqebOll89f0xxc9NCATh8e1udOHVY61tb8w11t1dg5mTRxD7YRwyNJWwHjSyXZZWXeUrsdNz2Y7aXvdNWXT5t3MIz18c8N0m10m75VTl3Vm22l4mkHhnZMaXROSqiONCCTVgO3oewJxZ1r0sU7OfaOwjzYfn33amRAETlGIFwm+6LZoAmzQN2S5n8aa2y3KUCEg6U2LICF4owYLgPRyPsSiNIIO/GmLfiFswWUhVqC2Mjkwr5NAtewv9f20EaMImBgOXRbHqu4F64OXAeAJe+/9IiI9ofSRiqMkA95hEnDs5B2L/coPel4ZwQ6EPW9yepqEPMTTh/Y9EXUjjbDz07cMdDIuFRKOduFMTJzwpqxVcdMImvSEcTISUTWiZTKMD7ZjCpEaGMSYF2ekdIdGNK4OvGsMWNbEdNFFNtOPK16zDwqKJntM6a1E0Pl4vYW+OfPDo8bjDVjIOWa7b9OFEnLllLEQwnlC/2qJiJHKrW2khhUwqh2qzi3s10pbepjf00j8My7fLrPjCRSqZx5xWP+I7HLJ/MGY5l4RmMjE5qaOKR4O652o6k0ZoItqVxpGDziUXB4clLDUR+fOHvWkDErs0KhYEj+6YEB5fJ5dVh9YXCfyiqWQuoT2FKp2Jc1RopOdv8T4B6YmYKNu4U+73aVy2dMJ5zMZPcQZ7lSN+b79JlHDZHu7DoBwZfG7Mwxe9aq4/XP45YPDYya3rTR7Ki51VAimVGxf1DtTlcbmxWLsT0yOqku3h6tf0vK5QsaHhlXpcrWxKpF7MY4+PDsSdXZoUOM93zRmIxcOmccON74EixKqm1NjM9o+vBx+45VIbY68UzW2xbBbifp7ro7LV/B9eVL1kYISyHbb2MFfEKYjfGn+8yLZMb06+lcRlXwbUcq9Q+pvwRjkFCz0dGhiRkN9w/bVlzGJVss6OQjCR093lG+NKBqQ8oXh81gOJdLqVug9zu2hEFnnooMelnsobbM5rD8sEFXKu34LsRTxzYimcjaa+YiYxaOqekZa9P2TtPOyWReFbZKiTDFSVWqjBPSVfe8yHfpRMZwKPMePI26Er8Fzz73gsGYMXXms6CtocFxdWNp9RVhREfVaMXUrLAbKquBgYyVCRqslBvGoJgDJBbGhjfcngn1rElvTXQXau7ngHf2jIZ78I6liGiupTuAw8K32Cj00mWe2wqdi16EF4oOH4b7g2e0suZOEMtbE7GTj+cFYmu3uOYdVu+s4vaZBfajs7//8Pignn/irF6/dF1f/9rXdeORozo0Pqi+VFft3Q196TOf0nB/2gKIJNkK1HYvZfH8hMrohhPSynbNOLliKqG+ZFLFLEEnpO2dmm1bK+WzOnZoSrmMtLja0Xazo0YqrkIiqenJUdMdG71IZrWwVtH8ekXHRodUSeQ0vyr94b/+U11bqaubymiiXFcxn1Dy0aNKdLr6f779Ld2YX1UcZAZqTyeVzCR1/Miszhw9pGcfm1E2lrK+wMI+hgOJdELEZOkbygpDgkQXG2gp1nRHCXhYox/ZR8tKAGvwRr2rbAaxf8aCvcRTSbXgClM4iOgqYYQT3XjLnDrgoQzL/ib3SBDILxobuHI8wUGA8ADWZDsVW/Qg5OiAIwAywzZzCOQW8ewhNeQZbeML6YALYMUYN/Ikf6y58Q7Rs4eddL7jgStXHQTiehC2Dt4H+PzLYNLK6JkcIT3nkEfIO3DOB5+H+3Dm24+rJ+9dMgKxQ8rijJBLUmAWUKKDUHAK4qv2JoIq+guigOTEAA+Wz20eKItHtk0ylrTdCWyhhJiz6keyQsAU7E/sMJuFuDrsJZOMmCOradses5bSpgrpGhHExwNj7A4UULcglQmqMvhxN5RkyJDquDoIRh24cOmDEX9jYZzZCaF9rRmRZMIYG3ZJdLv6R//wP1OrgXOQhCHNnZ2ybfc0X+aoa2BgzMsbzcNHBcZfSaWyOWULfcbQ4usBdtaYWgLagFswtKQgwy9uHxJ2a4T8gFXGh8OZLSfuDEDU7Sap8EUJ0i5gJKWYqbEwSKJPyBuHJxFeszGTEqjQcEaDLY1J29zoycYUdnYPMFJqttr6hV/8JX35l/66GdImM2mtb5c9b6Ri4FHL1yVnfIqjLioP9tzcrpvI+qv/4D81xgafHeV6y1eAxswAa85WRq21utuyiS4yhtR6gQx9HpjkzsumsuyGsTuDMRhBw+4mgWEl327FDGf0Q+D7SsZouIOdjvpKA3s7b9CJJ5L0YcLEzT5vMPT1vY70u9UHGLJQpm5f5c8ZF8YoGk8DaWOpDXOEK5/TSNw6Jur2+6hdES7yQY/yooPDEfWFSSg7LOm6GhkdNzuoCmokxVXszyuTyanJVlCMt/kG42ADJp/zIUvczNhsjXafhIUrbeT3cXgjVIUzsEc6uzag3G8Hz0I+luDAP94F+A5po914B1JGt6Ggj3/rT/GBxNgEgk7z+I66IaIxgAdJEZzAgDey9GMidhMa7Evq5z/9pEp9RZ0//67KD1Z07cGyEmkpk2rpC7+QUyct9Q+k9MTZI2rcXNM7l96TGg1NjAyq3mjpwns3lO50dHxsUo8fOyQ8yz5ckxoxPLjU1J9P69DUsGB4721uarnRVE3SQD5rRjG4pKVLy5WaHqxsqJMtKT12WJfuremVC5f0cLerWLqkeqOukeFBYZlaRVqQjevMM5/SkadiyiBJiMW0Vq3pez8+rzdu3dPCTlm77bqeOTWrkXTSVmr1blzLm2W98f4NbVbqkV4op4HCgPpx15nraqyY1mA/20VwnBMTTCrEHDUEHpcIBhNPp01sbwZuEO9UEtymONw5nqma6PY7yuLmqdM2L1w4ykmyMkK9wvzCCCCeMEkKdcci2AYpgbtYdO7sc/Rxg1RhJGiRwdwNlRm1IOa1CWUQ7oDJ+MMwYPFpWCkCO4MnQzyGV/ZgBkg6CGthkvZOCJ79pHQ/CUb5nu9Cfj8p3cF8uecH0Q/XfBvysWeREaOtxm0/qa8GrBds9sOU+S4BS8PWQVtMOqNj+0zpIWN63F86zrMgPq54crN5jE1BKMYoGLHF5sLFqvEOfRwRAnOaBBZk14WRQBP1GuFLuMqDbZAwHywGWWdCdCkv1cUDm3v/A8m1qDcr7QjxsyuCdjFnfUzxFYb6BybD+8iICoTcqg1z0FZ+oGjSu1a9qSZGsSmfbOCFFLYlwG60GABnEHsANRxEmT7maODnPgoSxRlRO2ckAfxhKxLGilWXqZj4NgoERB4gPtIYDBkJdaaFBvo2UPodJob8Ig+AtNkILTV0HOfMAH0GM2RYz6y5uaIvAqfAELJS53t2N2CEZfYUGLa13U1uEukO88Hwo9FI709jDB1mIRA4LEGqmc6k1VfKa3unanEZOhbmb1+PGuYKfWPtjOYadbOeZCytT50c+Xg6EQ3tg4ExKWLUXxjhmZcz/HG02uokOlYfcmx1GNOWMWAwrHgStIBDUcARnyteF6793ok19fC6wNxGaegv6oetFTY3bK3tSceXloc1xttCGj/2FyK0ztJZ7ImkMcFetkNCKBei7gbCHdtJkTB8FdP2Lh7yfHzZLUE3ulQyKqrnFPIN9YQRinp7r+4hTc9nH3sZ6tX7Mjz7afP4RIJOxiHD3kJ6rynoo2lc1ABBZ585k8ZXc3S1UX+zhsaxDHq4sYGMvvDcWX36ibPCIyzuZuu4Kkx31Wi2tb7eFNtZfvWXfkGHbq7qWy+/oddeu2CdXG3UlMuk9Pnnn9SzZ47r0cMFEUn0/sOKKnUIUMoMVt658oHuLg7p7VsPtbhdNWvSgZFB5ftLGOJasCq8ze2W69qudnXr/qKu7GyolI7pyNGTur9W0crSA4329+nQBOKYuLbr0mKlqe1aS+VNVulJ5UfGNH74qOYebujW0ppyiaaOTQ5rYnzQkPt2takb84t67fJtLVXKKmAwZnu6s8q0uxqJVfXXPveMfu7TJ9VOJXXh6qJeee28tfXEkWl9+fOfUn8hqZ1y0ycWIroEHHBH6VxCuXTWOMlUkyhqHZNcmLvCVNr0OY12R60aOsC4OeRpdmAY8kZhEU9BDEAIhjix1md9YgE93KjOXKMyhyD6CcaZSQe69Ilq3D5IKJUwgxlHpftwBKzsw4wjFsr4JID9pHcfhb1e6PRr0vykdPRD77uDZYV34dybu/eWr7LtfdQcEICJ2wwZuD0EBH2/tYGv9npBeiGvjqdcEW8+AsxQ0t/Ruy7Qw9ICBEhNIPEwy3DqUf+b3UVUS/T4SEJMXUNytpDtt9cJskXtMMkJajPWIhB0uEP6hlWqhV5AjcM4hTgHtnKFiHmrbH4bIQQfOJGHKNfqdSfGMHmJhK2oCGmJExwkQPRbgIdwbff4SDC+hxa4e2UoYkjrMBn5QCCPCFdRZ6NjETMQ8gzjZvcRvNGztgK3JvDP+5DVJStyMnLvED6eB/OysmwgfGTMwWsYBlNb2RAZPoO477KVC7VUOiWsrplLBHJi4BnDvQObE1v1gws7SmfTNscbLfxY4CkzYZ7JELeiIqOfTVjR02by6q1vRNuZaMbo0DygMIWnTNNrM24uPjLmkbwYR1jJpNvpgA4YM1waW/6oV5O+s4d86Q+kc9Td6gN+cEC1uvDej2gckS4Zf+f5wVxyRSrq3ntwb7in96FJFKO69CQnbfjeJFJhnK3F5A4D6IwpJaLnNuaas8EGO7FcuoNY25jeqNyQd5jBH63Th+se2h/OofqhfuH+k86933IdvrVz1L98z/2e69dPyjBk8HFpAAzQgE0AE+u6aJ2CnVN0wDBCwaXPf+tQ6sJttdJQNpnQ7KQLMLJZtg0kVGtI5W305wQISSpflE5MDOnxo+N6sJhWpdpUs51Rf39Wj58a1aHJjFJpqVaBy6/Zfu5WLKXtRlzvzW+of7uje2tVlatUOq1m4/9l7L2DLL+u+87vyzl0zj3TkweTAAyIDBAESFEUKS1VZdXaknZVu3KRksq7/+xaWyqvdy2XS2trXZYtubxlWYGSmMCcCRICQJAABsAAA2By6Amdc/frl38vbn3OfW+mOQJtPaDnpd/7/X733nNPPt/T1tpWThMDfaq36io3QX1zPc22t3KK+Osa6unR4b0TqlRvaLtZU9JHzD9kaF/Xlz2dm1nX7EZR/oZnAjaVl4JRksHialfKhlDUnTfzwMqnIrE6f1Rtf1MDAxlzLS4s1rSxsqFSOaeiR4a6zIswX6jrrVtrxgDbyaSeQIFFoKIFtwMKGTNvWX/s9a2SmgEXh0r4pChoe+GIy3UwHzju8IC5OSFq6iYbEfIjWAO6crGVnUvW4qAg8Pkd87DqBAQ7BE9NH/V3tvOcMGYjOCboNn0kElIIbGg2KHTB9yZ+3GbD6rxrz3an6a5nd9xOot55wB0mcefTncfu3AB3jnCv0L6h7Z3Hd++Jz3CZ872j/w7h2kjunMmiqWaYOevcBChzxNhZG3Njt81qhfaDMHC+x81s1hCWMZjffM46wioQwo5lsDZo/SwfQtM1gelYl+YMBrEQsIWQ8L+ErNkIAoJGI66lKDZDqBVSC/c/lqRVJjRc0CPoN5Akqiy4X55hYNAf2j4Y7Nw37A1GTZ8Bs2w6U+BsV9QJc0qaoot4hSfA7ExY2fnce+AwYaahYMjcsEZL0IaFl7iJHcqdWdiurzwue+4JC9wUgk6+Djd3WxgypUZnNsMdodhRGBwBurvuCA7Hfbgf1oqvOuyf83Ra3To66IyDte9ew2iHk3bWs/PMHHKfDB15BX026nXVsDIAt/L7VOt4F/A0mA5te4fN5PYQa23ejoBPkXDYauHZl8BYE8bkGY8HeOnQCmLI0bKzgrvNSdyYbGBG44zF9i/qmylBjBuFwO3TLu0jjFHc8HCQE2OKH7ZZoNPfwM1ipwVtWxHi1HhmUO6JVTMoOu/hfbH94/ZC9/y2326vs1NI+MypZY72bC4YXmfO7cQdK9+O5WR2Qq7oync7t2VPbs86erAPjBYZGBDinJa17FTeYNyEgA+v22WAEocSyG5nXjnWyMeuyR2583Dejkptn90eK6tiv3FKzu1555qdR3cu+D0Pm5Pul0YHbt34yGiq89vb4+rwJWdQ3Tn2fQX6zhPsuMb7vuxegC8h3q5Gyw1ieVoDDmLfaGe4xjpM0oQ9ncCCMJq6oUsVc3X5fTWV8mz+sCWaeRXT92z+62UpG/brQw8cl9fAlYIGjZVfVm82pFioZQhYlMSlwwE9cHiP1op1tdkItYLyaxWpWFWauIg/pNLWlt588y0d2/NRhaIhgysEoclfbSsel/aOD+jEgSn1JiNqe2W1vYr6kzH1JZ0aeebsBS2ubMgXTmpiuE979+yyGsZX3zitstcykJzBvowigMvAIInt14Na2cxbic1QT1qP33/M6i9feOOmqqWKepOD5jWAnYcjUqnhUzUYVQi0sUy/IhjTdQeCYAlRrbo1cmn7gnr1rbOa2SxbxuuhoYzuP7TfCHUjV9K2FxQupb5UQJlYWOAR11pNVZpo6NbR02Vm1x3iHK4zNjSb0npdhwOuIgGPgNlzSDGneEC8hlDUcZ2S3dnbE7P7YLM5GnHWH1uguyG7n78vYf09P+xuhC4ddt/f/fO7v9/5fudvup/f/dw9H5/vPL77OcwF2mffOUvXdqJZxcyjbdwOQ3W/Qdg7FsZ7mCgPfm8uSPfW1oSXCFG2Lde3uDvPzK3Ffe0Ix4xMuXZeATsZq0Vv9E481oSfMRvTFOwqJihxKyLM4S+tDpvhfu26rGGn0U93LPZLGD73jBJsd9dR2J2A4BDjCT7ndQsHworEwWRwGcAhEJ9wj0FHqAQWpsDqRGPFPYH3xzX56L5HcJjiiFOU4zrhn+662HOHQTJuc5k6OWx3yD1xzJ0HY+MHzpth3jJbDOA72/LDw/BA7bguNG2YG/zQeHvnAndOevsVFi149+ZRwPPV+QYFheRAPBXQE8KAZ2A9uD/Wy+im8974p99vuS4cl4hEzUo3GBAEL6O7LWecEvrTc+L6UbiRO9AwBg6tQXzdmLmzXJkkO53drePVNHHGWON+CZt2XgPHjfJjibcd979F7tw9OKOcqzIgnvmd03Zs2vnEaB+NtWO5d+aou047n/mpCdcdN2jxcBu7oxuOd+O8vQzu+nYdF5IxJQAPRShkNf7AGLNGdk+dEltK2Bi7y3Nx5/qpfWrKwZ0rsS52bRREzmSeS5RVxnuHbrt3xbH8hkd3jN3v/mvPO4/d+ZrfBDlh96TdE3ffd5//qyfvMOg7jNtpPY26i3N1z2m7xib6DrGxwN14GK4NtPeQ38WOmQ8SffwRsr+bKlP+UyfzOqihZNiSYkwTNu0wpXrFUytfU5Xe08G29vQldeAXHzKXDvEnYnbcY7kubZVbeufSrH7yk59oe7MmDzd/va3KVkG9AVC8mrrnwIieevIhjfUl9MZbN5TfWFM84lc8RKciyavh1l9UYXNF9947pqeOHdCjD6S1WpLOvFbXRrGmnsGMBnt7HGwnvCsu5bekmWWAcNb02H2P6b6RfrWCAflrW5KvquGxPsVTuOHR8qTt/IaisZAT8m2fVpcbmsggnCECyaMcOBxRPSidvT6nc/MVq52Nh4M6GgwpFg3o1MuXhMKAq+7jHzqqpx87pFrTr7nVFb323iUFw1E9/fBD6k+GLIZoapklvknxRARnhu3FWs2vRplEJurYcVVBkGjHpr4bmUAzMLFkMqNwxBEsn3WZtdN1uxqp+/xuouzSG7/7Wd/tPIbX/zVaddd357r7uP/W+53X6d5L9zf2bG5xmIzbmPzL5zABc0fbpnUOdbAKzPDpWG8ot9i95sEkkbDdUghAI+KVAVaBaXeWKU11qCAJoxvTd8jvhLa5xzGmTAh2mLa7FWNOWHtYykD/mtWFMMJ0JGaOqWLHIsWdBe1Ckh2LzZiNq7FvOke8AhYj5HAnmsCaYLychrJJ9jFWO14AhC9lTqB7tQNNAzbBxRzy401wCZZm1ZnJ1LVUsDZJQuu4RDuC1OLcxiY7AgElgravnRwHu4Ed43YsHUuRBTHy7TDbO0zUeBbfMaH2P+vBhHWEPBvQxutw+W3ibay8N5dGhzw6F+ZdR5iwN6EBBDf32KrdgY82JbivwHcAACAASURBVIlubiG8aXxuBa0GqcopzNrmHoy3IqTIBXb1/yiL5L6Ygu/6fpmyYePnwO6tQHf2yzvPJoT5sEOHjJ/EWp5d0KBlyt9tOmc41FMjswibQg+WvwCsr+sOZ7l7nTXANY9TyCkArg4bFLauRwcewFRz/q4Y5J6gRz5DKYGWUJfsmPcReN2cAzc4R4PmpTNN2I0Y5ej2PHT2o01F5x+olfNDcYR8eWVKpuVzUHThcjOaNRKLHe3Y1No13Ens/iEPeN+Oh70zo5V9AV/kBlhL05RvH2l7xubC7Z/bX+x4wT1yHI/uc/f1zu92/MQhxbmb6l6ws2FMY3YashF+Z4OZpmxE4I53a9y0sifu3lwvZA+2SIhzG8Mu3kl8cCYIi+jm3PaFuWhcXSuGIeUv/KbRqslr1i0ey7lJwCIZjqQwK/GCgGqur7ZrmgLyC5KQjm1+Iy4wd1nAcJys24CqwYaSoYA202GdC9TVnxk0pLhWnQYRu/Vrn5xQ2SurLxvWaCYuOof2xoI6cXBCtUpVyQSYsS7mvn/XhKbn1lVauKWrtQ1tXs+oFkyoVSkq2A4oFgpqcmRAmVRUMysV3Zhf17XlvDbzRWUiQR0c6ddwKqS51YK219bU8Erqze5SIhGxMiHK72o1sLdLSkZD2lqe14s/nLGmNZF0n3UaGu/NKhGSak2p4LXUDqekWFbB1IDK/pAKeWm+0NIK5SSwiGDIPAVr2y3NrBT03vSc4uGIPvb444pxHs+1ww3QhCMc0rW5Nd1cXFLZqxks5aGRUcXQXGsobKA8ObAgNrYJD9xYtHMEAjLUthi+I8aOBYZggWjY+R2LtkusrHmXYHcSafd197jue55tM+/44P2O6X7Gc/caxnTMYnbXNBrtMGu3hRzjcfupYzl07o/Lca7un72Hh8DEO8d0z88+dvzFJdlwPv4Qshb/dI2VTbDbeEywuOthtdr5yOo20CF+Y2zeTgJdW5K7yVfGgaXr9hWKg9urdhRvjFHav8YHEb9O0XUWL+54rBEnvLDIseZJkHLgRZ1ZsTlzoEXunB0mbONmEixv1w2ysz7QMO5LSvO6CWwwXRQ/5ok1NNcv82KtMN1Y3Aioo8fyc1UAZsnaLcJs3Tw5tz9b362JzRkufBv1nfmwlYYGbjNIxuRyCIxpdLwR9jMr5+S3TmigwLi1c8mIbs6YH5d817nUbcaL4Oo+3Bjt6vYRCWQIZQPa6lir7AejT4QbdwjvtJ711PqDls5aNW2949GYGrWqi1Uzpzvo0V2ze6/uJpgPR5cuv4A7MW8SGRYIMfOyOOX69lxyIuazOwj31uaONWD8Rr8mdDo0DfNGQHeIHGXOgC7sJHfOZPumQ7jclx3PuEkS5NxcFyWBBbQyN6dA2bGmW3RzG9yccvzOh52vMyd2r50vu5/z1u4B+rR8CTe3lGlzDVsvRspeNAnN7NvNuGoELHAUPTxaHWWme30zbuweHa/pCvzus9GZHeyok2v9rMfO+/3pY9z6cq93HpzPWvR2NHcI3bQRNDq0eIfoxrNzlRNrdRPd2bImxG0jwgiIx9oihKxesQGHRwlAHWU6bM45N5E5JsMRF8kH1WpVoUDUXFNkSnr1qoEpBNp0cOKHfqkO4bUsZlylzIqOPI22AnWDU7EGE5BfNBI2eERw08Fkr1Yq8qumZiXksm/9QYWDQR2ZGNCeX/8H1s6vQbVCW+pNJzXUI0XDGUODq1drNubDU8M6MDVh2jsLkNtqW4ODD953QrvGJrUCpGYhJ2AQM4OjOrS1reBaSf3JsMZ6E1aT/q3nX9G56RWVmn4lIiE9fOigTh4aNFCbfKmhwkZF/ppPU8MjhmWP16Di0TCorEirrYf2T+nRew9oMCW98MopffXHZ7R7vqhH94/qIx+8RzUgnGEScvP56hvn9d5719QIxFSkHjWbVSBU1chEr63bwkZJM5uecl7ciHsoLY33SrlIUIVCS9FQW/WgX5eWN/SD186pUvH0gcMVHd81ath1xWbNGtzUrQ6eWmumEI6Iv41kpw4rtPIsFDuX3Wwd7XAR2ucu8ekOUbqN9tOE6r7ls/f9fMdeZgN0Sby7GUzg/xThd67GZ+5/mzeLoTUd7jo0y+8QOHg1zBNswsb1COA+gK3kFGFf0PIkInFQoRryak35KLsKBU0ZI2GRJE8epBhitVESYzCDMK6GwxGA8cC467h+7PodS7FT20+DFWO8tkdhpi0FcReCFW/ZueQukIwYctjUiAWsEJKW6gBfYHmAV8B9M0uuw2DA+n07gclAaWxE3oRZ1pGIPSMauR7IXLAD5qVrHfs7YyOujYLH2Dm22aT3dajjnm1bUledJgc8Oj3Va1hAHeANYrWwacYIy3D42neSrLCarG2rJSv5rTIDF74JcT/evYbrwmbKA/gHUZt/ownmli5fBsPs5qUrqvhdF9TEEpwopw0EbE15xg0LoEk4zFjwPnn2mUl3hCxek3DUjrH5JpEMbyONeGhp67n1wRLkvQNHcYPsKoD0GEcQWLIbMJSEKCzgSCIhiaf0OAfEyoW/4I9Y8YQrmRMTNwhRW2PD1baSNmLtrDTzDrIaZVgk7pKHAH1j9TM+xkXpKz0uAkD1euQDBe2aNmbw+DvXD3cS5EjQ47c2Z36nnPGeOY4CWmAKCP8wP2Hj8XzvPm+K80BLeGMQinZPpg+iZLhz03cdvgEvoYe5d/uaHO+SdVFITAXCkLDN33Jjom65o2zwsdn/rZbqIHGSvBfuJvO11KRiKRCwMUMPNJ/xBakGcuciPOn2BW2ynaKBckpVEHINmuXB+lcrbq55zdzxsL0aDtvchDryEG8Fxi/M2J5trPBFdzybgN9brk1HAcGD4WiM75wC6LIi7DJOoJvrjOuaCw2B65hPVyNFyNt9db537immqHNDRL+4OGLXH7Q6aQAQajAms/I7FplZY3c0C85JuQsaORNMKKzqEctldgLKlWuKJMIGClMtteSjBzNwqnSNSqRVYpDcG3+tpm1YQzJC8EN0LRk4C7CafgBa0GTxGLUR8jWDshzIRuXx3iNpxWX1VmueapU7JRDoJdxThDhRUCq3/KqUWuY9SKei2jPWo55UXHVvUAj0aDKk9e1RhePb6klGlba2kuDFh9SfTavXH7Q4/OHdY4oFZT3Rq5WSIu2mKpWyeuNRhYI0zJC2S1V5lapaNTfXyWxMPSNSYmhM9fCsFjfzKpQzdiyhBNzo1OnHAj71JhICT3kLvGRrPgOIQ0hBg5aVvFZL+SoWfZIecJpbrqi83VauBoOLKE0MPy4V6wHla0ErSaGWEE9AlDkPBG0tmFRqbs0V201iMpoxorpN1KbEmSBxlnmXNkwqduixuwG65Ml7aGPn4+5jfsqE2HEghP/fenAEm4T2u3TvikfDVm4HA+G6bXINGq5MKtB2TJ5KADZoOAY2gss/YBNSbYHVk02mbOMGfYQr4pZ4AyOFwAEDwgNSo9MZ2cW+lmKdjU6tteHfBwPGfJ3QdJu6ZXDB9B0ARQZQDL8JL3IVYJIoDBh6CCaYPy77cChs2NuNesWNxUqZmi7mjceK0sYAbveAMX+SUmEe5VLFFASEK9ezEAFdDP0+gwslOdIUCJQRXsPoa3Wz5hHgVYsLwz6dy5Fr0NugXnOMzvJquMcWVRa0hg1Y0hcXMiPC11Y6QYMMV4+OglOvVo3xBUFZJH7rp+2rc1fD9HlN5jW90ZlXoF0RSjCBUCiiet1TrYbF5IQW1j6CAp4TAJTHjnWuVoQkCG2RUNi8jI2aQzTjPkLWaAmXn7O+oDEEPQYJAEoIHDaD9YinDwTzQliFtsusc8OzOSfMgohhLChBzBtrSeJvxB919eUkanU8ENAxdM/1EGAczwNeFYpGbtf5sxZcA+sRDAgTrsGwKd7QrPFsBDyNk8jo5r6gSxP4MROk5XLZktqgK5risE9JcOXZvCQoNS3oDm+LaV6Cdqk0qtZrSsSY77rdJ0oESiYCmns2JR9eEYCWXPMSvsObm4jFjP9Znw8iJU3PMuajdJnreMNifjAIgLMNWefBWqNhich8HyBPqgnIS/u28hAJRswTAg2y76jKIdwDS6lUyx0FEEQHFKeg218WV2dP1Eym0ImQuWAd8TgDaMa81tq124K8e3+sCUnIlhWPPhFwuSVN1rHRtE6E4UTM8USEEQqDyE1i7alkcPOSTMTE2LxaTf62qy6yBTc6cAqMaTQYJLf5HHLWJbJ2j7VnDuAGefD6zg/cYXe/N8sMrbQLYRpEu0YrJDsVdxBucBJLiPYxSgjLuVwtaQXzx8ojcEZQVoMgbmu9XJNXAMIvoUzEr2wHWa3mQzNyGeCWTIOWZC1NYUFNGqJZDC8garwjVo9rVkW57lxXtEhV3QA4EO51XMwsVCfztx5y3dWCZnmAzEWtbFu+GmhuZBmjZRJra6sIylUYNKGIanGylVvCxX9875imxoctcx+kOjLvH7tvvx6FAXSAM7KZHvLzjLmrntNUX1SlmF+ZKJ3YJK8hARUZBEo2Etf19bK+/86c0tf8unB5xprXjGRjymbDUljKgS1Pj/e2p+FMVP/dh+5VKBLUl154S3ObFTVrbfWAf9wGaIY5rihX2TYGEIlG9PUf0de4Lc8fViaV0IMHd2t3GhStiNXchgNSb0/anC5sAeYBKyTUsbShji5hBzupuztF8R1a6iqDjsYcVd2hrS7t8Qm/2fl+57G8tu9MEb8jvO+mz7t/s/M9d2Dbg0QvOnY1GioVS+bOZIPBxM2aBqOgVjN4yOL2lp0CKoa5IrhiyYQiQKHSmMcrK9hsqZwvqwGTqHsGk+qPwlj9osUo2AnG3Hxt0e0JxgdjhwkjIGq1qm1mkLjqYAWY4otl7wA7+B4hxfjD4L2Tg95oqk2IqloViiWCnH2GNwqGCeOGaoMgvZl11tAWTTciYWMmm/mcMbAYJYxgRBDCtnCB+x1bFoYTDLkET64XCYPiWDdvGswcS4aaaZQ0a43ro77XU4r2pvT5xhNHuRYIZ12Lt+kpFu0yU9eSOLdVtq5iHJ+KpxSJxUxJ5xphBDTQkSTUwjBBiPQq9rkL9pJVTgvXlu1/1jQaAfYTpRgFRJaAxv3AyKFRMCQ4jjgy5zKlzYSQwYmp2ahZpUa9VjWAIOadhkxY53wH2hiZ5TxzXYRAJ1fPCU48OggI5r4Ngh0NncgDgos4ukPAovQgfDCawijMhDs6Hhogo015a4BDgecIWvA5IQFYVaf2HCXArGYQJ0KUsELlJHo47xW5FnHmHg9PmEoDYp/NjhcA72TIDAqUOaf0OXpEUWKMNs5QQF7VUzgaUjgSUKlcNAx0rE/GDl2QW0FoNGDeJmd1Ypx2qxnYsSimjCHQbKta4Ryujzg1/iggeLMK+S2jT9YPbwT0Y4YttAkd1+uKhiMC8hc4YrxWraCrja9VnQLFXqORF/QUj0QNnbIFHbeaNl7Ws14HmcQlyUEnoSDKYFv0fue+vU73tHqtbGO1uTcl7I5CyNybp6rjSaiB2+Hc3iYzspmU7QNWBOsfGmqB2ohP3Ktro7Bt/etpGwu2fjKdMahc5sHc53aHndBYpxTVcVHHaZHtwa4WyKC6zJDn7mvO0X3dfbbzdj5ngcx1ZAWFzgrGLWHJNR3QEcJMaI0IQnO9wkBJzIDhGMYuCTNexzpi8RvWMeeFV95QvljRJ3/h5/ThB0dUr0X03sUFnbt41VrtDfWndWz/bufOM2shaEwR3QLLumEauO0JBRpB20xYCyAZ5WsuFhaxnYfjomHlXCgLEC8dmdj0ED6aNE4krJ861lIwbPjyNYgAXOdgQGE/mmhLjYqnbCykdDzisN0bMAnp4K4xa6xCf2y4ZamBWxOibenYwQM6fuioufnxVtU8XHZ10/RP3LPPsuC363VdvHhJ1WrO+gXfu2+PHjp+WMf2D5h+NDe7oHJ+S8lwWJM9MR3f2yMaS33/5YYC1S2F/TGN9PQpGYvb8dvFglbWqJ0Pa2rPPj1w/0HrE/zW5StavTCtW9dv6Ff/0S9bkxnmIOL3qyeTMoOaygUXb+VUXQ+Mc5PCCBBQxKPMBWsaZFe0IwbdA1qC5u5+3E1jO4+5+zt7vyMWd/e5/j7vLdEsiLstYG08T/3kR7p29bJtsNzWpn7+Ix+1Bg3gh3/ow8/oa1//uuUWJFJJLS8vWwezX/v1X9djTzxuwqtareni+XN69rOf18H9ezU7c8sabDz90Y/oyac/pFgkLD+J3Vgd9KsnAQdtyYKNMqYDQ4zHmWtgi4PWcANmhRWCshSLJlXKF52CSillIq52M6gynbOiYROmIK1Bv1hLYIHD8KIwu3ZDkUhQm5t5/et/9fs6tP+ANUY5++45ffwXP6EPPPCgAcBghcDwzZ/LGhpTQTDRQhhFAZdlw1pTgjkAAzdLxixLFPqGhROSmZQJIOiEsUM5KB6+NgKpZcK27pWtH3o0HtXa8oo++zd/pRdffMHG/5u/+Y/1y7/8yxa7jISjxldoHgJmhAllWswGsbahJZ9VlFQqeCIcf8HCYx5RaLBfEJiBAC5grB/ZPVl4IRpVpUavWqfwNFT/KcaNMAjSwyHshD9sNYYbu153rtRAQBHw4LshxI7VTRKbQWoTwmk2be6dkUPTqaghWlY7bupCoWiWJ8okawWNOMWD6W+Z0mkelU6ZmYUuQiglbSXiUdubgGORkFj1KoafTjtQ3P2ch2oVFFheMxvwHu4vEAVSFSs34NAdseLBJvQjcDt18xgieH28urm48VDBUPGy9mZTJoD5PcqGs+490euCc0SjeDEQbk5QcxzJuih7rEE8FnK4IyFEm7NkM8m4SsWinvvuN63JzqWLV5QvlvQbv/mPrUnMVm5bKK6heFTRML01YnbvVYR4h3dnk3G7X7wDrHEI6FjCDT5Xost9MK8AcUXB77jLI8h7vMTsnUwiZnOH+oxhRz4VCkgQhYveCCjUfp+i0aDCdefFS8Rjjscz7nrNWlYz3+aCjwCz21KIpGNfW++deUdf/PKXdPz4cZ1643U98eRTeuajv6BgmO9R0nbyS1ygTi6jGNw20qFwv8/FVBgYG6L7YPK7C8AzD9sibOzbjNi52i1LEXeYxRZdjM2s5TYxXeeu4fwGfmFJP2RMOq2x3bFAAobJ7I5JZ5PaHQiLvrYzy9f07vSyfPGUvGpJr735rqr5ok7sSSkZzCrgC1vJVB1XH/HzdsPwqWstvy6cvaRAIG5t/vYNZeXHPUd8L9hSC403ItXKTlPEFY3GD1IXujtCHTeMMR8yNS0r16+wn3tsubpS3Haqq1GtYPuYm5O6wFqjpmZn4YlLEX5IiBiKZ1ZtO9hU1VyOIYV8YQUafitRY18Vi9RuNkRXq/54VMmDozo4NaJqWypWyrbhAfrIxhLqTceFgY7HcDgR1P17Bk27n8yGFKyyWf1qri8rWimqty+q4V4wtwPaLkulUsvF3XFftJvqz0rVXFbJSEIrhDy8hpYKTRVtbA2Fg36l4gkjpAbwjm3qYEHBgk4suiPPq5l1icvIbRYsUWinqyBaNthtZdOUO0yWv8ejS4N3H4pC2X2wAXc+dm7Qu7/jONP0ifthPQV8SqeTeuThB7V7bERvvX5K89endezQPqWTKc0vLOml731Pb516Vf/kf/1ftGtqSqdOndJf/ejHeu3ll/TIgyetLjiaiqm/N6NataSR4QH1ZhKir/bLP/qhjhzdr/6+jK5cuWbMbGx0QvFkUjO3luw9zTQyvT3aWls3pkvnLuKcBw4cMHE/c+OGdSGDQdEzOx4OaH52UVfXli0meeDQQUtCvDR9zZpGoIQgHDZXFm+78Z2ATxiTOrRvr4Z6WfOQjh7kdVrl7Q3dnJ2x+GZff78JNZpzJOJxhSMRbW5sKJ3J2Hu6i+XzefX192hwaERzt26a8mHWlc+nibFR1Up+0QkLehgaGbbGJF2lAwGxsbKoxYU5TUxMKJBIaHVhTuXclh554D7rorZ3YlxrSwvGkK22l5hlIGSudFzjXIvfwvzpyoXgpVMa456fnRUu5P7+fnP5bm5u2jwjcBA0yWTcPAzmEvYHlMpmrMsXDVaWF1fM9d49Vybh5qxNaKVe19zCgoU44FHJSEQLC/M2F4Q9uDbeFHIOVlZXFU8klEwkzHJemVs37wslUT6s3nDEFKe53LZGR0eVjLvY/61b140G6BBWqpRVLrt2qXQN6+3rt7g9njxKySqlgk6fedugdYeGR20cIEnmNjY0v5VTNp3R8PCg5uZmFEtETeBWS2XrIDc2Pq6RsVExN3S5I+EOZQ6hb21A/X6bU+6XDnNxxheJ2NgXFxetwyUKI14AuqDhVUIAZsnZCQRM6WXvQbPMCwYT7zk3/R3w9DRbdY2PjskrlvTee+9pZGhI/qFBq8EfHxyyMEY2mbDwa6WQU7kYEzyGudjKL6taLJkHAgHL9Qk7Fsolm9flpVXrzje5e4+S8bjWV9c0M3NT6VTC6KJaq9p42WvQhQsN+MxgnJubs3HQtY8k53KhYB322BejIyNq1/xaXllXX/+g0qmU8oWC5hcWbZzQHecDf5592PCqRjODg/1KJVHI81qcm9VQf491i0vHQrr3ngPKJCI6tGdK6URMXimvSASDzcwmU6TAwOeBYoBRZVkSO9he4Ld+9//6F+/H7LoMdOczr3ce6zQ4p3GgC+A+wjIHE5dEB+JRIAmFgsQpu+AHTjHodgYL+p1CEYiQhORchvwWvOLhyd167+qirs6v6fyNOV26eUul0rZ+6WM/pweO7tdIv8N6Jo5GTA7EH2JIdGertgL66ree0ytnzmorv629E6PWzi8UDejyzKJ+fOaCfvzmWa2tr2tyfEyJGGAxAeuRXqkHDD+Z6UqkgoolcI8FVanVb7dtbNZdIxLiMrhEXLSE4A9JEx1MauKDxE/R0nFZ+khkIWZCMlDENrjLNZaoKa9hNWCsWcIDSU8k8IUUjQSUjAU0mI1aGd1gOiEIALCPSpGGNG31ZTM6cnCf7jtyUBODvYr4WyoVqtq/76C1nDx6YJ+mxocs4Q5tb3aZzVA2L0mlkNe5U+/o+tXLWl3fMI/Egw+etJaU1+bmRYvJnlhUJ+85oqFMSE0gaA1NHFhIi0JbPMnzyqp7BfX1pQzsx2KVKDbm/cEmgPJcUhaWhlECrrOO8vj3ed4psHl9R5y78/yd77vK6Ptcg3XBPQmQBHfXk0nrngP7NTo0oCvnz5sg+Se//dt67OGTWl5a0h//8b9XNpPR7/7u/6apPbvNCjz1yk905u239Yu/9IvW/YnSMCIOp984pXq9osXFBeWL2/qN3/gfrT/0P/9n/0zvnnlLy3Pz+tbXv6pquarpq1f0rW98XTeuT+vA3j36yrPP6s1Tp/TqK6/oxy+9qFxuQ9VyUX/yx/9eVy5dViG/qbPvvmeffePLX9I3v/YVnT97zqyA1155VYloRO/Qn/qdt7V3ao++861vaKCvX6/+5GX98LkfGGObvnpVL7/wtxrq71UiEtFPXn5J/T1Zfe5zn9Xq0qLym1v65je+Zpb4Fz//OZWLBaXiMf3g+9/TV579on704gtq1CpaXl7QV7/8JWOEz37xC/rb53+geqWkk/ce1+bGmv7wD/7A6MmrlvXlL37BEB/37psyxfSdt9/Sf/wPf6RUNKJnP/85zd+6rmJuS6de+7E+9MQTunb5sjHuarGsP//T/2weqy994fNaXVnR5tqq/viP/p1mblzXwYP79eOXX9ZXv/KsMdzC9pZe+Nu/NXctx372rz9j4RNCRt//7vf0zpnTOnTwoDLxuP7dv/kDVYoF4U7nHsBT+PxnPyuvUrIx//mf/al2TYyZcoJX4ub1af31Z/5Suc0Nff2rX7Fa+WgooEvnz8nXaugzf/5npsyRV/Hdb39L21ub+tIXP2f0ld9a12f+4i8U9Lf1pS9+UZcunTfBQZjke9/+pg7tn9LI8KAW527p2S9+3mji0Ycf0ovP/1Cf++zf6Pr1KyoVCjp27KhS6aTFrRu1kj7zX/6LFmZnxHxevnxJD5y8zwTWhbPv6Tvf+LrOvnNGkxOjevH5H+j0m6/rhee+p6vnz2n/1G49//xzmpic0Is//IHdL+GHl3/0or7/ve8YPeS3NvVnf/qfTWn5wuc/qwqd15Jx/fC737VWvp/9678UrvbC9raNvbCd0xe/8HltrK5oYKBfXrWiL3/pWS3MzSkWjWhpfk5f+cqzeu2VHyseieh73/yGpq9c0p7du/Ttr39Fg329euf0aZ36yU80NjwsxjA+NqaVxQWdPv2WKR179+wxYby5vqJ33jqtv/nMXygRDumbX/2SvCIdu+r6o3/7/9remZ2b1dtvnTbeNjkxpu986+vCIfbe22/p7TdP2f547vvf0dTkhCn11y5fNBr/2peftQS1V3/8si5fvKCpyXH98LnnzBvy1huv6/Qbr1s/9We/8Hn9+KWXNNjfq/WVZf3Jn/yHTlinrS9+4W90+dw5Hdy3V9/8+lf1R//2D5VOJuRVyvqrP/sztRs1fesbX1WlXLQ5fOmlF2ysp069anIp29urycndrt8C3NOwfoxhWtgIy93MpR28zd8V0DBTBHRXSO/8nO+6j51Ml89IxCAWgDUYMvdXS7VaXoX8ssrFZVXKy/KqG2pUcmpW82rXyvI1qgrSaQtbOCTVAyF5YE+HEkrE09aliNrHnozUjsVUCsa0VgtpvdTQ2GBW9x8c0GCfyy5s+xqq4zoiMKyG3Uc4KEUivAur0vBrdbOkxbW8ueDrEWl+G4S3LZ2dXtX1uRWFkwFrf0p9+sy6dG1hS1dvLuja3LIu3MxpetlTkXKhSFxgyaG4kASDWznoDyuRTCmZilujFNxAuDSZizatHUk86nQZw5rAJUUmX9jnV8QfUKXdUoUYTrOqBkh1YHT7m1ZzDOytV22oWcWV31LTa5sAr3gl1ZsVgxS1SgAAIABJREFUNdu4RdF0gxa7H8z6hRFOGVq9SjsPSvHSOr5vUPvGepQlqafWkFdqaDAZ1+HJYd2ze1SjPUmF0Zrl03AqquO7x3RgYlDtZs0snEg0bp24mCQz6CEgcgtoZIFaYQk3EBxJPrjcEI/mkbMwB/eBe8+eu8RnBLpDtewS2F3P0OHOv51fd2l052c76XPn653H7HyNhwpvDOvCWvEbzst7xoW14tXJ1MVCAbSHY4jDOsWLjN5atWLWBv5prD1+jzcFxbRYLiqVSticlIt5vfXmG6pXKhoZHBB9eS+9944BHFW2t5VfX7MQzvyN6wpYrX9buZVVXXjnXV05d16byyuKE+8tV3T6tVd15cIF5dbX5KvXlYnF7Hn68iVNjAyrN5lUDPdys6nN5WUTlEtzs1qYuWUxO5JMr168oNzqitYWZ3X9yiVTYN47/bpa9YrGR/sVDbQUD0mXzr6tK+ff0cKta4r4m8rEQzr/zpsqbK4p4m9r9uZVrS3csr/1xRlVC5sa6c+olFvTG6+8pGa1YOd55/RrqvM6GlIhtymY56X3zqhRLuvmlSu6OX1NW2urKmxuWSfCi2fPamVuXvnNDV2/ctk+u3H1qogxEntcW1rS1tqalm7NaObqVa0vLBpSXr1Y0tuvvaZKbluDmYxS4YgSWEv+gDYWF7U2v6Cx/n5lkjG9+/ab2lxe0Pbast59+w1tb67SZFm+VlW1cl7XLp5VcWvNElj9TU/Vwpbee+t18RqlOhpoK0VbxVpFA9mEjWd7fUm+RkXvvXVK+Y1lrS7MaHNlXs1qUdcvn1M85NPM9CXNXLuihlcW7SRvTl/RxsqSfOQ+1MuqlXK357s/m1CrXtbl82dVr5aUikcUaDfVbFSVW1/VjWsXNdib1kA2raZXsWNiuKHDAa0uzuvM6dd19eJ51StFW4el2Ru6ceWCRgd6lN9Y1crcDa0tzmh57oYWZ6Z18+oFrS/N2n1wL3xWyW9oafa6rS1jgh543l5ZNfqtlwqanb6qZqWi1fk5XbtwwZ77Ukltr63KyxdErzPQK7dWVjV/46ZWFua0MHNDc9evK7++rtnpaU0MDaleKQs6jgX8ujV9Ta2aZ/3XoYF8bsv2HqBC5KOwNjevnFewXdPc9BVVttYVbtW1dHNaK3O3bE2gzUvnz2hp/oZuXL2gkf6smpWibly6qHatorXFBfWlUhrq7RFJ1Jsry1qamdFgT1bVfF5XL5w3Gq0Vi/a8PDtr9EoAifU49+5pzc9Ma3VpVtcvnVO9tK1A09PWypIunX1X1y+f19yNqzavG8tzgj7eefNV0V5r+soVzc3cVH57S5cunNPKyrJuXL+uuZlZVUolS+QjIXUn77zdBdUYGbz2zp8By/D5TuZ3h0F3sn07rsy7GSjvceGB30tKmqkmzaZyG4u6ef2WJW5EwiCG0cYupmAwbBmKdAyj1MMfjFqmNIkOxDhAHHIAGI5pLq04horrghaTQAweOrBXsZjUrJAwUnNJHx250CLrkSiM11Yg6LPY4FoV93pUC+tbmvTGzN18a7Wgta2yCGbu37+fcLkWV+uavrWgd6/c1HauoBglSSR/ED8PB3Xy6BGdOLxLQUplmuSF+0Tyjo+xhcM2dOYtEjPsTAUpByITFDWjLSXjfjWqITUtOYZkqYZalEqY640sccbnU5mev6GgK6toOCEIVhagDpQI4Z5yXabI7OV9zc7R9EB9o2GGi8a2yMAGSCdP1Czg8LjtO2J9fu2dGNLwyKA1lGnQ49ij1S3Zym2FExEl0lGzUA6PDauY7VFvLKRkmBpTKggd/GQ345iyC3sNDfisFtIEuROOTnwafRH7s5i3UxDN2062NDkWO5TGnQJ3J83dfYydvxND79Lwzt+inHYfduxdLnm7Pok8nWxx3O6U45SrnoLRsKqGgkWcm+RIv3C1sdAIebwNzH8un1c622M9AyxzOkAWrctCf+Lxxy2P4Pnnn9df/uVf6cknn7S1mty1W88884wOHzqi73772yasjt5zWMeOHbOiThIn7z1+whSKRCSsS5cuWfLT2PCIDh9wfdPXlpd17p0z5sH5+Mc/rg9+8IN2XcIAuMEfe+RhJdOp2+4/LEpclJbMFokY+BDu4a2tLVt3Ki2iMeLvsn7YB/ft0/79+6w6o1qt6MrFixoeHtLxI0d14uhRnX/vPYsZ81kiFjXvQl9vj8UoezIZ81q1a3WFTOklgS1g7ntcj7iKV1aXdOvGtFnOuCXZU/h6jKd0ystQqvjDDYynimNgZjByEqF6ezLqyWZ16eJFLS7MWxjg2NEjFqorFvJaW13VY48+qt/69KftM1zCeMhIQIuEQ3Ye4FMXEV6WGFa3Socnnnjc5vDKtauqeihmtDUm5k1GeFXb+S17/9u/82mLU+Ou5XtyRpIp+F3QMrZXV/EkrOmxxx/RiWP3iH7xAV9L5UpR9KjJ9qTsHuhTQbjv2pVL8rVqym1umhdlaLDPSsCe/tBTFk742je/ZRni5FJQIUEXu4X5WauOOHzogIZHxrRdKlsyIO5xejiQDLa0tKDvfOdbevqZp3TfiRMm5Itb22o36mo3Gtre3LR2p5yvXCyaOzebSCphZYoti/2iwNKgh1wE0oJnbt20EuEPP/2Ujh46aJYzCXf9vT0aHx42z8TK0qKO3nPEGVmhgDW2IjEsnYxbmKCYzxvwDmWV21sbTnn2SGhsKk5OQ6Vi63/z+g0R3mEPJ2Jx4y3kkpDMHI/H7Z4YB0nJVhbWrmtosF9Dw8P6uQ89rc3NDc0tzOvG9DXzGHB9FNoYCYAklwFH3Gpr1+iYcnv2KBmJanxkRCfuOaJb16Y1M1O25mG7d03o2rVruj591a6bSqV0/70n9PzzP9DczC0NDg+Z4YLSn02ntGtiXDdv3tSPXn7RkFAHBwcsZs98c/+21zAk/HiywxZeW15eMQ93LEHHN9culj1hfJBwxc4QJbyzI7u7fC7oss4JQVhwu/t5R8DzuWvQ0T0pk9q14i1zkoW26gVc0C1VK2VVtnPKrS1YmVc04uqcrRCfhg+WJY7QCZjkYSO4WFJMvlDE4k3h+IBurbb05oV5NfJ5DaayCqXDKuY2NTu/pGrjiFLg7ZY9Rf1Ra8aCiIhEotSkmQUCAMf9xw4qV/Pp8vR1vXftuvbfd1Tff/mczp2/orCvrWMHp/TwiaOqlqQfvXVWp96+oG2voYGeHj3+6ANKhAOaXV7W2bPvypucUJykV3ofBwJ23mdfeE3TKwXFUimFGkVFgz5l+/rVkwjpxO4+a9mqUEJbG9tqZuIGDmNtSpsuDk8GMtPB1AetxMLr9HgmDEFmMn3mEeoB+YHvJAnJangjqnjUktLytKZ2kyJ0GtmAuxykLsRKyWCiWI8oDSTikMxUQ3CS3RmQtYGFIEDfC9ZQLghVdBzjDekDU7v0gf27LOOZagacC3QYtNpmg3+EZhwTZgyUo+Cyg+FArF4VDwXubNzrZCoaVIoJQyNQsox3CF33GfPR0dAsyYPElTtlQrzufg8tEsvofmYgEh0L247ZcR4I26kRjsRNwKPbWtaxA8kwZSgK5HBbZcvJiMgjwajV1NTBg/qff+vT+sEPntccscNEQsvra9aW9Nd+9dfUNzSskpVqmuGtWCih/r5hU+CYgUsXL+uxJ55Utr/fzl33+7Vr75SS6bQx2xMnjukjz3zIFFeEWLfuFiWRGNzI8LCIWRLrJP6YTCaV7e3RhXPnde/9JzSxa9Liw2BS/cf/9P/pV//hP9LTH37G5obEmh7osm9AC/MrFnmDqlik8V27ND4+ptffettausaTaV2/dUvvnD2re++/T+FYzOL8Dzz0kPoGBvSNb39bn/jEJ9Q/NGQwscSsKVUbHBpWbjtvHcasD7nfr4HhYWX7+qxmvEY2PF6DZMoqYIixEpvM9GRVrnhKZ3s1tXe/KeHZnl5VvZp4pn843cpa5KK02tZUiVbBlARRRkYob2Co35VShQN65LGHTVkhh+e5H37fPv/Upz6lbG9G84tznez9tmVoQyPhWFRjk7u0Z3KPXn3jTV2/OaOz58/r8OHDisbiisYSxmzp3Q31hiMxu9/vfu85ffwTv6SbN27qpR+9oGKxqOHREXMbko1EKSQZ5JevXdX/82/+tXZNTOr1N9+QnzIy9luYJDY8oq5uH8E0OTmp1994Q+fOvqfdu3dbroCVdIXD6uvrM2/Zd7/7XX3ilz6pXVOTplAixNM9vdrIbat3YFgIgkAoYom3xKtpTjU+OaEHH35IFy5e1IMPfkATu3fpevWqeZGo7hgdH9fFy5eVymQ0PDpqobalhUULF+K1IumF5jI881QqV+RVa7py+ap++3d+RwfvOaznnnvOBAFKTx5Mjmjc3OKMK5VJWz4CmduBJvPSVk9fn41xFsXA6HPA6LME+AY9KFJpS0wmm98ysUh+iyUsjgx9kYLVBaKxMkqreHBZ+5Qqsj8o6aOUEIMS+ifvhf1SQkZEgCEm9k/VAWwsoCCKbjarWDIp39q6yZNEOm2flb2qxfdTyYx6+wY6fMuvg4fvsbUkSTMaT8oXcMbndqGoD//cRyxP4dlnn9Xjjz6mDDkt0ah6+vsspMx1Y+mUIomU2iSZ+n3K9PYpGk+b0QQdcV8kj8LqQEru8lszum8n8d3hl4FP/9P/818Ys+u6QjvPju393X9hhMZIOwwSVypZevBOLsp3yWRMI6NDmtq9y7Qy4E97sinLxiUejJCSD02sqma95EpsmmTF1pTb3tCt2XndnF3UxsaapkZ6dXh3v3riLRVzK66UKxBWoF6QV9wQSRLthqcWiWi4q7yS2i3PYEdTPSnNrW3pxsKSPFzK6WFduDInr1TRofF+feyJBzQ6ENLlq/M6c3VJt9ZyxnA+8tQTevDIqEZ6U+odGNTY6IihpCH4CHbX/UHdWCvp9PS85nNlZQf6NdSXNBfrzMq2lpZWNdYX155dY6Yhv/H2eb1y+l2rdaeEhtIgfySotXxF1+a2tLCWV6mQVwjXQzSqYo16+6B8lH8Qc2cZAmTLkqSHV6RmfYqDZFnSEpVyIrwbtEmlOQtKV4AyE2wecG+pmzeJa5sARuMDGAaghUrVwYY26lY2Y00kqPev1RQP0myV0jR0LzwisEmHkORyiIlBu1dWTNHyFPA31JtNKBJ2ZVwuYY7dB40YiXaICq8O+blUEdwR0ndTnAnmuz/svO/SIW+7dLnzs50/u/s8vHdec1fDiqUGHZsFlstpZX1NoXBUJx/8gO2kSCJhfZMpoQLy9+LlKyoUS7r/Aw/roUcfVSKVsXWijvvWzC2trqxaKSeZ8HijPvrxj+nRJ58U7UvJSVhe3TAGPjk5rrn5BQOXQEno6+/TK6++qtx2QVVKcmIx/cIvfEKPP/64Vjc3rD51YHBATz71lB55/DGtra9pq5BXuVLVrr17LKnu1VNvKBSNihgc9c+5YlFj4xMO7CQW09jEuCV10tr14KEDJgCrjabuPfmADt5zj0rVqhaWVjVgXQWDml2Y18kPPKxjJ46bQk1+y0OPPG4Mk0qJgcFh3f/AAza2eDypXVN7dfjIMWX6ekTmdgAs83BY9518UCdOfsB6nSOUU5msVYYkUyl94OGH9fBjj2l4ZMT6nQOAct8DD+j4fSeNCW7m88YQEeIDI0N2DudNqemDH/qguO7a5rpyubxGxkd15Mhxa+25vr5pqIV9fYPKlwpaWlrR4MiQjh+/1wTu9RvTlmRGQhzjOHzsmIrlinp6BzQ6MWkMenxqSlN7D5iiF44lNTo5oXy+5DxLJrh91hN8aGREG1t5jYyNac+eAybotnA1x+Lq6e+35LaV9Q3tmtpt5XYTk3uU7R9QNJY0Tw+CDEGHUM309CoaT+i+kw9ofnFJSyvr2r33gLUyvff+BxSNZyzUmUgmVCiWdfqtMwbsNTQ2bgoYXiWSEbe2ctq//6AeefxxE9TReFz9g4M25uW1NUtSPPngg9ZlkgqEQ4ePWRkmlQB79+0zYYUwYz48KhzkVzqb1b33PWDld35q52MxSwj73nPPmbcKunvk0cf1+AefUiKVsiTLbLZXBw4fNGVjYWVJfX0D2n/wgCkI6Z4eW3sMkdm5OWtWxZ4aGR/X+ua2dk/tMQU6FI9r154pTe7Zq1giqc3clpYWl02RPbD/oFVWHD1yXKFYVKdef1OFatXma9eePXrmox/TgUOHLLlwYWHRFM2HHn5EyXRWa5ubGhweViabFdnzb799RjdnZmz++/oHdN/JkxobHdf84qJ279mrSDxuCujBw4e1ub2tyak9evCRR80jXSiXNbFrlyFy9vQPas/+AxoZHbH19+pN3XffAzpy/JiVw8KTj9970v7Iu2Id9x44ZLQNDe3dd0CDI2NWugbn5GHOd2Rwh+d1Pr795DuzXGl3meHtTzsv3pcJ7hDoWF32H92DTJPAEnNZ41gY3XgirhHTKJyj0rIQKabnM26wWm2oXKipWKqoVC4oV6loq1g1rZfs83gsqWI7oOnlsi4tN+Rr13Wgt6HdA0HFUSKatLgLmTs8HAEmsalIPKLM2F69cH5Fp6+varsWVSiaVX5pQ48e3a8nDw/q+MEh0U76Gz96R29c29L8yob6Ej59+h9+UkeGiFXW5QVC1kcdXaFSrKq/J6qtalvfeeuWXjt3Rc1WVZ/8+ad0YldW589N6/tvXFEpl9P/8NF79aFHjqhSl772/df1g1fPmkb65In9euj+KbNu/vLLL+ni3KbVlB+b7NEzTzyitj+m10+f1ezqhsWoYWzZdNKyHofSER0Z71VPPOTAP1CiqKEP+RWN0PYSIBi/yoQZyKInBADiFK0qAduzAgVXC0tXLlzGgajrzsaXVmdPByhyIpp4BDqlK2Bp4OIzkAzqkF0oAarCsU9Wvq/lqd0oKBptaXwka6UoINcB6oM6TUewNiAB1tkKgnRtYzlv10t0N/3xvkuDO2l052eoBbznr3tM9z3PZmG834ntM7/adcIHrlQSge6nS5q/bbTHe36PBcGzuYRbtPPdVLVcURyMhHSveSwqoPR19gb1ryhKlEQSimA+0z0ZK6UsVarmzvXKngYH+gw1cH19XQCYYMngsfi93/s9jY1N6Omnn7Zs9r6BQVurja1NSzrFNZ7N9Jp7AbdyqVKyGNvA0KBlH9+6OWPnIas4nU5bxm8mmTLgD7KliemT9lCrUeedUM2rqowQ6+kx6x8lhL3Y399rykg+n1MsEreM3VKRhFea7/SbJYYbH9cjFtH6xpZ5YZjaTCZjxxkwTN3lFfT0YklTBQKyZNDRX7th8UPckV0eYaGMXM7c5JwLLwAWMGV03bWljrveqBlD37N3yvjPdmFblVJFqUxK/b392sCNW61ZV7eeTI+8uqe6VxflcZQp1WqehSHAW8faoyKF+drK5cxyZj25F6w5aBg6wcOGFbq+sm6JoIQteBB6JGt+czNnLu9kPGXHQyt4XJgfALhQcDKZtHktAHiJRqk8CRooTq1aFpUOlMYxZkI70B3eAQvjxJPmhmbuaN9MrT9uY467NX3dfks7aPYpljGZ1k0SbdWy79bWVswjkYyBBYCrfcveY9UDtkXJGMA/hCvxqOI8QyEvlQqKhWOqVsumMEHTe6f2KV/KGX3HU3G9/eZp/d//8vf1qU/9ln7+53/ezVNnvfLFgsKEW8NBQ6SjRDlKiRFKPv3hyQHJZOx+WWdeM6/MW6nkmk3hQab1s1njwFdTikZ5T6OulucpEY2pUioqm0jp/IWz+qf/+/+hbF+v/vnv/7727t9nnhXGw7xubW4qk0pbglqpUlEul7N1h/7Jsv+Df/UvNTs7qz/8wz/UyZMnrUwVT97qxrrSqayF5SjLROGnTj0WTdi+IURAuIu5Z0x4RvmLdtaT75LxhIW2+J69k0yk7XjkHmO3KoGyZ8piGMMPD4WFJV3NPvyOhwtdWoqxe481bYWZ9uQYJwTMY+czBN19f7d7FH8+ycpYXk1zp7tStEbT1abj5rVWfpR142YK4t41T99t/ydokK26VI5XlCqX1WhkVShva251WaHWhvy1spIAy0SSym972kpgSYXVl/SrJxlWo7xp/URbnlQoeuaaQ0DE8kAgthVv+xRp11Sph1T2CuqPtjQUqygbLEqVkIpNOhxV5fe5WDluW8/6qNPNzSXelUuMpK0ETWH8UqHW0LbXNEsi4fM0kPBpMCtFYxFzz7GTQa4icx0mMDA4qkhqUduVltbyebXJofFLM2tbWsFVlk5a+QfZ+cubnqYXN3RldgXNSKlkTP2gKq3VVelJaO9on5qBkGbnFmwzgG+Pq5tmLYls1jrAhCJ+BWqyOmC0fhbJ2kHiuqy7+luLdwR8hlRHeR6IPLjoqWFFE49aG1YEknOVmxfGHF5YtjQGce4354gEfYrzNhWLh43hdZmzE7Tol10d0xEcn7OhmR+SOuy9++qn/v1Zn//UQT/jDXRrSmOHrnce5s7roB353B3neoEbqt/gEM4SV95Xq5mbEeZKhu+u3bvMI8Xv6nWpkC9ZbB2XPYSd7OlRYsjCsoRm4dcqVT1LaCSuTaY8YapisaZqo6rx3bvNu8X+WF3d1tiuKSu9mtyzRwMjY7bRcR1O7B4zQVwqNZQrl03xGJ4ctavyT6FQUa5Y1v4j+1StwPz8Khc89Q2lrBYzg2LYy351dB0IZGzvheNJ9Qwy1rq8VkBD4+Mai7jwCoK/P5UQkTfKEvtG+iz0ghIeiafVN9hveAuFQlX9w0OKM2cV7qVsDZGyPf2WoArvZV8B18yEkPCJwkENfaonbWhxCCbWLNWTVKIno0qlZuvSCoY0PDnukhENdIkGL45XxdNZox28BtF0yoRQsVhRsVZT7+CQ8RwXKqoqGolocDSqarUl4t7JZEo9/b32G9IibJ1KTfUMDGEsGgIjuBCUklbKDlSmbrk8QY1NjpqCBsZNKMpeA/WxrdFJWjFK5XJdzXpT/SOjdq5SCWCZoEZ6euR5TfX2OOMH/leq1jU00m/3ASge0RAAUDIhd+0EnjgAu9pSNBlWPu9w7REKJNISgjn54FErXy1VEcoNy8UhXJHuS4lz4nXoGx21a1AVEwy2NTaFa5d1rimajiseJ7zlyAm6Zduw/nEEbBh21Kf19ZoJRV8kpsF03EKGeAz90bj2Hjis3qERDY4NqVhsmPJBmK9vaEShkN+ug5DuT/QK8DlLRenkwJhi2NevvpEBQ/WDFmhm2jM0ZIId8CF4BVhexZJnwp38pXQqbfdWLjbUD243qVzxtHpHRjUyOqoDh48q0xPVZq5myh34Drv3ZmzflkCLS2c00ddj91Zu1C3ENDg2Ia8l7b/nqOKZrCm7YBQMjYyr7Q8oQZ5J09EzChUIpfly1Xj4aDZOrquDHa86YCXyNYCKnehLqVwGTKpqCn4im5FXaalQqZrHdWwyI8AgU7DxoJQvNi2fx1bEkbu9hHdZztrtL+7kCuFDvr2IMCMnvLvP/AJG7N4bxOtt96hzoaL1GD5wE+cuUaagYakT5zAcYnaJoWoZHLu87o350NplaHJ8749HlIoFVKv4tJ5fVqmwpXLN04Gpg6Zd4pytlD3FhIWR0dRorxLxgErVrIqlnFk4oAl5DZ/VlkbUVjIU1FAqoIn+jLYWQQoqayxdUNo3q2o5r1s3bqje9isTlDKBkjbansqNsM5OzyvuH5e/WZIfdK5WRb3BtmLxqBrhrDZKFS2tbahWKev4nl71RPxaz0nTC6sq1GvKDlKX2GvZmDD8/sFhg0rNlQryvLTFQq7fqGs7V7TGLyf3Teixo/s1GJcuXd9Sk3K/RNI09cNTI4q2q6psF5TwR6zHOK1ZT79zTRtb24oncIr7rVIAl+3E+LimxoY1mQU9rGWbr1Jtqx2MKBINKREIWhIIuMeBCPEel7QXBqevWpGPBD/AMVpooCGpSSKPLHkOK4XEGKQU7npcdMYhxOasKRxsKBFNu3U3vGhMbOinY93CIMxCd0ogyXSgQjkCNTL5O/90NVIuBemYIO5yHT7oMPadP+wqoBzb/UMZ3fk5x/OdSzJ0ABpYYgh2OvOVKzVVqlhoVCY05QuQ2BlSuVLHKLBh27EeXghyFloKRFwMj8RGtSOqWgKYT23PIU7RGIeyzpLXsH7W7CeSF1c3t00zR3nG0n/y6Wcs14R8CA8LhmkOhLSyVnKdy/AEhMJmBWwXAOxw2O7EqbmXQrllyl6lVLb8hUbVwYHSUMcFH+nV4OadKhWbmxrvaTpUV8lrKVjpYrI7weu8bG0VgD1uEp4hWS2iYtlVZHg0DinVtF1yShTgTtxzudZQqdayxFmOwbVonJlKgnpL+TIALiSRdVC1JK1tFK2O29aaGGezre1C1daPOcerQ2UH8+Us2IY2cwV7TSIRrk3GVCx7bmwo6XV3bC7vlARi2cVy1UCcLKO1Y8hUK56qDVePzLWqHh3jaiJEQFmtFXTUoAFnzJCjVKlD2C65swaWdOdB2KtUcdUS0F6tSsIlzDqo6raDKeVQvAPbhZopOAZDyx6BsVYAa2qpSsIX7zuY+lSWsB8sH0dNQx7cLgKA4tl+IN6NZU04bLtoCBomiGr1ljwATgD8CobkFeumiCKswgqrXnDhL9sntE7GyoRf+HzKlx3kLHydGne6X5bqdKb0G0TswMiIfvlX/nsRRsgXALKRPFMKAipX0XYcsiIGQqviqVh0XlsSpbkOD9bDX3MY66wrORP5Ytm+g09hpaMQQOPwDb/Pb70TUJ6Yn/UcGPd+ZQYG9D996tMGytIgxLVOIxtEIGXNTdUKzkileqVcKxlUMInd0HQy26dP/sqvaHN9w8IiuULJ8QmfT0XPcwnBQLniE8NYqrp7h6YrfF937Vip/OJe8KaggBid1h20K/lRjW2X20SPqiaWYxNkUACXTCLbb/mYB8ZTV2x2+RnPt/kZFVXuUErdi3gvAAAgAElEQVSju4d2PvkZT93jeO5uNH4JsD1uBeqRm41OrTkIPC0IlsVmI0KALrkJ/gsDks9NBChknNOySGnaEQoZuMMeoA8lTU3tVU86aaU+oUBIF85f0eb6mnpTYzpy5LCCsZDK1bL1a8ZlXPWaoukPLuOmL6noTE5L5VldmplRKtLQyX19muzB6sxpcXnN7m1kaK8e3D+gaGBVs8s5nXnzZd18169Aqypstv50WMd3D1qW6s0NT4vFtlYKPiX9bX1g/wENxNqaX13V7PyMKtWmDu4eVToRULNCBYBPk0NhS0BbWqtqq1TRck46/c5ZNaplPfnQCT109IDumepTqSbdWlrQZrFoPG+oP6NnHj2h3X2yLHUQ5HjUW36N7TmkqWRa8WRMW6WypueW9cobpxU4e13H9ozpHzx9vwHJbBYqevXNMzpz6YYSiZQ+8ZGn9dDJMa1uSrNzm8rly5YXcGLPiEE+VuuewvGMQcXWG01RmAbEawODwjIs266NYicGDQ1AD4RXfCHw4lEIcGUTAOhqjtx3Z53vojeYcvfRpTHe73zd/f79nrsE3v3up+hzx7W65+s+u2u4bYCnCUYNs+h6pGgiwyIw5FAwahsMzRpXV7PhmbuTjllgN8NgoPM6gtzq66Vio2xC1WoM0Ih8zi2bx93cBG40aihbWF0Iv1K51nHTxXTygYdNsUCQbBfKdi30IpvnioOohKFwXZLHyJhtmbAkITGgYr5k84fgYDx4irCQgDnme+ag2zyFNsfNtsNXgC3AhExBrHPn8PugSiXHfJApuHF5sOcrJAE2QdpCAEbMnY6kAZHMJdS0hLs1Ct64ARA5FzZ5IPyeB8ycewQmutkmGdA1h6G/AsuHQOOc5FogYBkTVl+d0lfDaUdqkGxLFodUKeNiZ7r9ookTPANXOyFBULWohMH1GwxEVG/V5YFoZzjvdGNsWXgFFydVN9wbc4UFjDuV0BXXx+Vsa4GiR3cxn2vwQcOPlnkgmEGayeDuBkqayg9QI+CXDUsitHHCFumqRpAQ7O46CojDsGBegTrlYWtGp8hqxbmigaEGrCUSNsQ9zlEuVK2k0mbL+KlfVC4AiNKAiAO48WuG427rT7MI9plpXoxdVouPgDVHLm5Ev0+EiECbM0HYAGY1ZrDDlMUCrU1CI/x9dGRS45N7zFpFkWKefOIPnuzG4Uo+/ZYsywqBl09yHUoYdEfoKIDOabksNUVCoG06tE4wHaAZEkyp1AAMivc1DA7CJda9EGjftiWWffhjP2dKBZ4V7FlDy7C186lQylu4jCQ4FDGvRvdOB9SSSGf08EOPGq2hXJHAyNpwhjpGK+HdFjDMKKEO6x7DlTlgHWB5gPAYCl4ADBaO4x5drlmEHgRADFc9sfdcyWxT5LOTcG2QydAxCKQoBNZq2Jbq9j+sfffB6zvvDOvk/QV690ecdOfDTtA5IRjS5lKEdWNFwOThjGQeq2kx2BgoG5ZMtUMRIHZibs6Ggj40ZxQC3DtkyofU1zusbHbYLhsNAjcIs42qf3ivjkRS2thcV2ag1+rP2yViyCnVgmz5pjK9ziNw/vyinnvxlBZyAa0Xm4o3ihqINzWZ7dH+8bQyA32WPNaoUK7lV/TmotqZknbH/Kr7YvLqfnmVoCLBphJhBxW4sLau7e0qKNIaj4c10hvXaKSo/PwlLa5WVS/nFG6FlfDXVNq6pVWgXWkxmhrWSNanfCWk6cWcvvHiGU1fv65D+8Z0/95B7c76LI5ZbEW0USwaOhv1xhP9SfVF2opjYdTqigdDJuhXi1K+Ubd63WZuS9FERv50r6J9w9pYW9NcrqjlfEGpVEiJbEIDo8OKLhd1ayWnd2fXFR8d040bc7p8+bIKOUB3hnTP3mGFaEZC/KaDUe5rs8LEv13DD0NWw3qwxcPqDqhB//kOScF4cKPSFQ8xjeLmIH4JwbBhSKlDMkFTvHdWofMC8ckdWuy+7tIhxND9DMbcfW8NIjrXN43Z2Cbaqx3i8LDNQ/T+igODsWxj25TOlwDNY6VDl5QDmhLQIlwUovG4yw3x+yyj2Bh0veoSGMGaBm0KoeOB4U4Rics9YE7Bhaerlc1ZMGBuPmBfwSNvVLFUXZlKsVCyeSSQxhxTWuNRmRCNWPyO+zGYb5QkNPoGFrDrQdD0GganTKyQ5jEoD3b/jbZ7bdPiuhRhYJiuwR63PJem5atAazQFIraKpkM+DH+EVTieR8twul3HRCCRWQLKjaARen+zbjDceAxlSCJnAMYN8zUhisi1kjbXHc6d1VmFZF5jgRukbJBOXsSPTHM0CrGqCZRIhDOMlrkBRtW6XxFb9htzNKWBkAc71nATaEoDWhlNclCE/KLhS7PT6QqlgPGBQMecEcdFqaLUlPGbRwVsb8obwQ6n/rzZUigaMoWbTpFYjhAfnizuo10H8z5kUKEoPoDzgGKG+oGrlh4AnuHBB20ctkus6x8Jr67jH0PH+0gFCaAk4Lxz7qbnOcuTZkE+4Kd9ltVtfJiyW8M6B+URJcmnWktWjomgrlfuNEyB+bKGeErgzGYFWwY1cwC8Ld4DYvWeWeMR4IX9jh6gO2gQw865eFwHQfYo3fA4F3TNfNJ/gAeWNQKQ8aNw1PGjW3Iv4wISuG3KFh4nFCHOg/LVptMZTaPI8ensFRzAKA8lmsrQyIWMcLwzoMdhRTNmOh6inMF3ggFT0FAUuDfHy0w9Nv7CNSqea5YCDdao1KFDnXnuUChREBsWPkKJJSkcj5WFJn1tNRBWLofZjBjeg4/PfGEQ1L2q5SoZdDLGQsgJeLxERi/QkJ+eDm7umLedPJDXtp95Jppq1Qd2Sfvnpyz0nT/unqT7Wfd995lf8x1aFgkChgsMrrtxGnofw+bbrksXB9Me0Oe0T3PddzRXg1gmlmquV7dv/YB9GIAH2NEkslDTHbESjKHRMY3tGlfLK5vbCwbJJix7dTV9xK0aptUEowmNjI4rlPZpyGtqvE/qS7R09OBu7d01oHAqZZjVYYjZsMrRksqaX11XXU1FU/2WSNHyClYffvzwYYtP3lzdtFrPeq2qULOqaCOnkleX32sr5ffkBerqjVTlFbc1v7xsyWL+9KhG+tLK1VNaWvV0/vItJQNV7R0bUrK1pXqupBsLFVWi/drY2LLNm8zENJCOyF/bVKhBcwtiZRltlhp66Sev67XztxRM9SoacyUepUZQFawxIGsjcSuhqjQ8Axy5//57FRnap2/88Cd69exVXVlaV35zVYGWp4ePH9eDJw5bJnGxVFA4nlCjCrG3FbXYOuvoYmtNclxpKGE6m+XPOxvcNpHLFodJkjdBpj2b1ojPbCznzmOFu2Kb75wQvkOQP+uVO9YRd/c1zyiCO2ny7t87i+qO6737ffccuL94zSbiPDyjmFCbDmMxoWBuX+cStWQYswwaqrZrJmwRuozKkqskJwxDrnEJtG7Kbkcx5hqcE+AZLD+AeKBhPuM75ow6ZiwB9GbuBWuRhDCEC+PBcrMmJXWYRcSsAcODx9vRscCBl+T4rksdBoai0R0rr/kMRo/SgfJColmtk5CTABa14axiBAjJbRZCc/qyg26GZXaS21hTcg/M00EVBa44YzaELEB+jJrwY1y4NxGQKB1myRH3pPubQFb0LNYN84fhEpZhTkhWDNKYyXNxdtdRjfpwnzUwwjpC+bQwTsuvAI016FYFJgBNSsDMoMa5Mz/OWkQxarq2mVSI1BsmIGkmw7VNWBMiQFnhv4brLgfcajAWtfkjo9XaFrPOTVk3Ln6LAGBOmG8a2LC+zDeWG6BU5m2w7oRtm7cu/dn6MYmdhE7WDxrgd5gshDnMc9BJBrUql0jUrGti88GIsw59DUfLXcFAzTm0CEQ2ihUdwNjLlJBxj6jglM6SqMe92mc2BhfOwaPD7xgT12c+oQuOY7zMPfPNWqEIdY/pjpsQH8f+/6y9aZCe13Hf+3/3bfYZDAYY7Cv3VVy0mZJleRMtyUocWS5d29c3y6dbTmzHt8qfcj+l/PG6clNJpeJUXGXLsn0jS14lmxQpiTslkiIWEiAJgAAGGAxmn3n35davz9PvnHk5IGUnLzl4nucsfbY+p/v06dPteE5+67dUQrxw0ZqCgemYpAfmhTSMATt2dJsM982XQOhbs/LYC+VjmhgvcOCBZWNcmXP0f2JfnmMxCCA2DTDPDXMHvUCyi8SE8cEHANsFrz99TxrMFLOuYYMDmkdaC4dxMkc67MDD8RVxpsxGvyQuZRknxp0f/YSvEfTKms26KQwi9SEfekz0J/3IuTuYZ5ujhKEN61eQdrL20acMij1RinNtuZBwa7GlA/mxKwKW/ezFctsnQFp2J9C213awCHdkHKUhyta55ZZ1m0AQAACnbSVaZZm4XgwIHRg+KxLHJzh0YKfV7GJYybR6qVsqj2JXw65vIR6EMeC/4aJ0ZLaksZUNuwJUaW+qWEhp957dyhTLanDhmsUXA/y5rKZ2z2hpdU3r9apazY4KmU1OMNXLIWbKas8u7pF31Kp1NNSpqcb5ek6anBjRcC+rRmZdB8dSxjTsyqxrwrjYoYBgla72Vsq6stLWSmFIjc0NTVW6msquK1OjflXzrraartkl5nQ3cIQo5nRrq1pv3zAjPGu9puY3O7q8eENra3UdmSpr/3RRhaGi3t3o6sZNfL/jM14argypCLfb7mp0WJrZNWSekerZjN6cu6bpSk7HDxzQvbcd0b6JkmCes6miuji2MDe9TPGWMWGm4WuatrKJlcKePYybjV7arssEL14Qx7AA4HiE3Zhda7NdMMcqKPYw5uE8kP1nwJbtXCjjAm7xx8LnP5vgSRxhfHMeyEJgv+ScHaz1tMxux+Q+gvUBBhxkxoAzNjOA22ZxA6ZhciiHa4Gm9c+mFQMWQamJ2Y8UgnJMwGjEMVzZg+sOEgRuAwQlOYgZYFGmYZuNKNDrFSYlzAf9GILh/K0ueEwjjCfEEmkAi08ihmYx8D6j7cG8cKgjrXBrhTTdbE7QWlvwkpsAiI7RkUDBMhFvU9Wc+WKAEWehY3fas11auThqZ47s0ALRSQhbN2cuYSmz2ebAGGUzJDRwgfQTTnvCeSpKpIZjeGNsIkItKpMrmat4cBBmS5ngbrKrhnlVTGENEp0FFmS8hbWD+L+L/oDhEwtwV5kyNh7ANPqIVuNxC9uU4SjB9EDofds5chMExVHOPdkNB8+KgSlxHEybwRWaAJFJ9Rg7sJdBCcygmbE2Y1CISrm/DXFhMgVm1lyWJoschIP+9rGnjohf4VBNAmFSJVjphOlA2mLvSDHZSYedKdVBCQ6tbxtbXKKaz3JS4BUR/RlwLtxuyeN/GwJlx7YBPnHYlrDNUcR4Gg2AAWMhoj6cX9t4s85SLnoDwaCYMfnGFKO1jhiemoV2A9JmqM3nIH4HXhoNaY6w8PlhUwgcz5gpZrv8wjy2HSprB5IU8Di0k/xsKSjHYBsDA56GukKIaReMGHhuxD9pG4AYq8AEMn7MaXbGwRR0GBNoly025jTM15NguAYbIBZp/cJg0C/8rB94TxhXyoDg86N/+TF+9s3ctUURkT4SwMA8GiEPSS0dbaCNoU9ZakhNtcG/sD56/RJ+2+K3/eMJCPT3LYBbpQXQhofBOhS3NROuzxfIGMa2Qhiw/nq9BTOk2RKR8g2h4GcLoNUpLLdwlIgqbDDYEdDYTtcM2y/feNcU4dqbGxopyjSHuRaAVZ5mq26cEDuFZjtlRgGOnjgunCGsri6rjj16E3+UzZ50r9dQo7qs9uai1NjQ5HDJDAycvP02dVM5TSwsq9eu2dWGvRM5HcKCVvmgmp2qFuop3dysSNmm1jeXVUl1ND2U1oGpsoq9qilTsBvKpDdV7qxrNJ03JbyKlnXz6oLWOlWlskNq5Sq6Wutofe2mhoaHNLN7l+44vss0gnvXV/TWpWvmtx0rdZVs10x3olK/si6trLeVLZbV0boKxaL2Hjig204e0J7pEbNt3Ow0zfyLjTGMRK9tSksYr8GTFkhr4vNkh2PbESgh7HC3pRzmdoucnQZmjB0HND/gDGMXBjp8J5MhGnLHrTD24d8tPIpDt7+TxvFze8wW3g6Gx987lbsV73XeColx2kMNBv1gkywJTURlt6qb5426wIO2PXeqH4up92fM8BAa9wd5P6h8/BAwZdjzsICl7QDaLfqFM16YAQg9aTj/qwyPqI7WNguTKexBoIPmNcQb3Qt2Q+l8uF6Ji1jOlpE8UPdAzDiHDrYNDBsgqKzvWNsAKEaVMMkLHBPvtk10iaEUHNZgoIP70Sx+2K9gh8Uf0gDWzw0s35VLdt5KvyCGpoGwK7QWaQBjiWgYSQk7YIg6jBC3Pui7FhIPWzyNZCQ7JUh4kBqA+7bkBLJOrZMz9bBAhZS0BuIQFJdoq6XjyQcMoVGOrWH3MaNUkwwk66mHe0qyB6rDqXcYx4w102Isme2MIWQQN6QYSTy3WYBtlQEMhqsC7xF0ZZJ5xdib+06gUeEIYQN+GT/jVRp4ht0ygaTlj16nrgGHt+ofZ+zHJfniuPidXazPA8LTNGDgN9i3/k1OfjYGyXv88HRx2D/mfSc4O4U57J3iGLPA929vHyTRNgxR8DaRO0AHkcYLisPjd4/3isRxhPmC4/Ge3p+k/1HiYrieN35SDrsUfnBniJq4UwpXzt1OLC3Nzs7a4lCrBS9NpCEfCh8sGsMjY3a/F81nmAKYCMrl+IB0WL2b3X/YiB1cF9aeQodmtLvZ0uGZcQ3l25qcHtHsoQManZ7QhesdvfbcKb1y+abm1nq2qx8p9bRvV0n333PSrnjh5QhV5kYnb/bq0XoeraxoXz6vXG1FG6srqjeXMStkdx5nhnNaW6/p/Ntv6Orl00qVSlrqFU1JabSQUyHTVnfjuuY2GtrUpM7MberlS8u6enNNI0XETHWTWtxYWVG5MqN0t6Z0rm6e8doYlWFM7HAq2WnA3ePqk50VfWVLAYqFLH5oAVc1VE6ZGUwWDWY9Y2qLOoodhnBhZwpi0qeGpL4TTJi1eDx9vG+FG3Ha+N3zxWHx+wfFx2n/Ie/Apa7/q+F/EDyP937iezDslu2gziwK7EyQuti5ayeYCbYjsJSJJxE/ttNomjLyedWrSEYyQaGK82d2Q5g+Zb/A7RWsPya7unqto3yuYgs4+iow5DB+XGELMILGfk0dNc2PeMZ2RK02VyiD/20W7WIOxViOnYbDXfZeRukCyrccknOOGbwcIkpnF86Gtd6phjKcGYX5QM3T9H2ClC+dRxserXp80rPz5pgvaHSnOmnrEzsWgnh0e2qb5UbyGqk1KQL9BxHiSX76ASLITDCvWEk4xAM9ISOcMWVMmEEfJ6bLe8ZwYJ20eCYWEg/r98BIm1Ep2ptIVm0uQw/ID/lLJD9ofVNsXLRNQyMS4FCICwQPaOw+bSJ7NY15txCTcG0F8xanHGwLfWXwonZu5d6+kSOv43ZIE5gr3kNcxGFsAbnlm9fFE/zPztmd4Dnsf8xzEF4MY8c4Q7ytPjCCHieMGxh3JO8e5+H2fE+HhyoMpiXU83klKXcwzON2Sh/H+bvtBBOxrJcJXIwT4HYShQUIPOc6/HFuZxPXNH0D8ng+zioR0ZmICILGwoSyUA9NTbQx84nSV1CysEUkuQ7DmR6erfbO7jYLQ+VhPMFJa6tVrS2uau36NRU60tGpjI7sKun2g8OaHh8x94njY5M2e5aWNjQ9JGVqNc1Ol3XfsRkVcwdMV6DTy6vRy2q1thnOd7pVpfIZczDRy2Q1v9HUWKut9tqyJlRRrlXURnVTr118RxdutrSxIe0fHdXBXUO6em1D1xZv6Nz5pp7PrWt2JGNX2oKYKhyT5PNlO7NClAQnzB8iQp70OX9MS3QccByRz5U1jG9fFjqIfiKCYpxsb2Irh+0JLF889vE76fmOn4M44vGkCfXYyhOnjdMZwB1w0MP9OZjnVvDicPLG37wPwnH4H/SM4ZD2g+AMph+sy/uWRz2jldcUFm3LSMEIlIOSGvPAzs/TGITJmRIXZ+7ZXMqU4zBJzFk0BknaZjyItaIgfFPns4FQIkpF8pvutU10y8VtRKG5VNG00aGy6WzHRO+pVpDRIoLn7J4+MAlBiiuWPaVyXD+iLkHhCX0HxPnh+AL/5DWztoW99K5pkYOpnBlDbPmBu1y77Jg9dJMcQJTRRGfSojDFObERZG7bGGlOjgyS3bDtdOmn0MNG61DUs308hJOOdW+EgVkiJekg9SE+7Ix9Od4Jb7aNb7KTN5zgnQ0TDBzrVBJHfRxnDG7CQFs4V1URqJGH/0wyE+oAMQcGDAjyiy7alBH+BT0Ryxw26om0I6i/9rvBuyN0SvKvt49yHSZvO7XXM/bbE9UhxDk0T/n+T++LW6WiHK/HYFoPv1XencIHYZAmbstgnp3Sx2k+qA5IVhhH6Dq4tU3kPljwTt9xARbviJTUIl5grbJJ/CAsb6hxaslAxw3xeGDslDdOSzzl8iS9KSWk07ZDRyOVbyZquGaQnD0lBL2FlirXIRKlKLjwgOiIqJiBEC+Udgpm9nBto24LF+VDAFFuMNFavqThXRUNm3gPLOyqtVHT8VEpc8+0HprNaHFlSZvrixob6eieQ0c0USzalQ4IciuVMUcTj3zobq2vzWoo19Psnv3CfCDXOEFjRIn19RU11q8r19jQ0FBP5VxT42N5cftsdaWjVjWrXZNFnTw4pWp3Uq3Ckkql67q9VtPMRFu7JzM6my3rpRspzc8t6LvzF3Tf0V2amkIjuyYsmYMUmRRKUkHox8IZduxFpfJDyuQrSrPrSmdVzqOohOJgSSPYkc6yW9q6boMEI/D3ODjhIgst8V17KtnJRVQlHth/wPtOOOL48H5gXFfk/dK8X9zg8uL1eD+8juF9UMtv1QYvB1i+KBDm4T5v/DsuM87TRc7NeJvCI4QvIfJGeNBdSSso3NWV6rXtSKc4zFVRnAGhYMS5u8yTWSYbNKS5csaVdxyhVMp5NdBARrmo1zTrhZgsVjkj7qU3Ojm12ngeRHejo2amadbLjPB0Gjbn0CbP5MH1rEmhQK98ISgRcqbfbafEhaYCBFxNFcp5M3TFPWPaQwtzRmjBQcwjw2KyrWyrXCibi1jWBpT68vmC1teDhjRmTlEas1sVfcVJmIR2IPF4Uow5osFOZo1BrLVtkF0Qz0KPE4fQ/zYmlj8k9jHFboOPpcPx5RKinIbXMOLuEKDMUHXCYXiCjQQCWONIb3WiZ23NC4xBNhH9I3ngeJitjWkb0G4DGc5xORcJEgGoCOw7+BJJhZI+cNadMqhL2HMlsyXpD45JB+dfciKeQNmO2/3ACOf7+jNx5A7v3p+DUaZHEsEbjI+/d4Jxq/kV59vp3fMZAzmQwOMGgnf+hBEOQ23j9p4depxrEPBO331kizJ6Ou8A//anJ90pr8fxHEw/+E0aYNjOMhoU0hGOtqBPOML4c61L8qI1iTIIaYOSlwEJVzCS3R8MAWdpoWy4V7SZIXnpxMY6SmEsKoifAwuO16ECjkqsvK7GUhtSbl3DQ00ttzFTWNTkOKYxw33EDCuR7RBSmpkaNwt4mW4webu8zu6DhUbK9nCNmtXMaFHLI2hBNjQ1VFAl39RUPqXFTkvNbFPDQx1NTY6Y2dq5xQ3VhlAC2dSeck7TQyPaHOlpod5TqZ3VcDOj8UpBI4WUquvcX4Z7wJMT1604C22YkoqZLsoUlMkPK1caVSY3pHQqrwYMEL7Re+PmQYrJa32FWNP6NsxeuEe0RIPtf5ODhIWK+b7Dohj6O8aGrXfG6/1+xHt+f3r6wbyD8Z7uH/IchOl5gT0Y9w8tL26Lw42fDs/L8W9PM/hNeAzT4zPJGLDA+XCYWyC0s9stob5WRrx9/aadN+8/cEwbnbb5Pu/UNrW5fNMkR6WpaZVGx+3aGdrE5eqmcusrphE8XCnZrnz5ymX1NnDgUdH4/tvVKRZUa20KxTYYys3Ll9RcXdahw8dVL4yp3qyrgMnOlQWzRtdCXRXls1RK1cUls7TY6qWU4wZBfU3N6qbGJnarkc5pw0TIQf3WRPjoAqCklgqmRtbXV9Su1+x8mcV1c2PDTDSj6AeRz+E3gj011zPN5DFn+6F3fb57n/rT+tTk1wnRTtYyGyMn7uZww7imIIJPdli+02LdCmfNPds0oAPAuBCPR0qe/Iwos9NGd4VyDPeDMMFoPRPSrjdB38ONoP742w49iOLhCaxZTpwTfT0juqg0oJCGgxpTcEXSz7srhwURvdVnYGqaHiQ4Z0pkVsX+P7bXSxjKfqAjXxLg+NmPHwj37hyMH/y+FRzXQRhM799xPp9jHsczjo/D/T3Os1NaY3g88Q7POI/D8jAbR89DR3A8TKQn8Kdn9LTv9/Q8pBnMRxxhVvAOixt53m9A3hMXLdRxeZTDZPRyIPC8e5hzQaTz+rJrJ40p6HB2hriJfLnAThos7nESl2gpci6YzXNVqmfnyYjzTPTI1RWufaAI1g73MJEHAmOjUVO107K75elsWgeOHNOefUdUnpjVKiL+Ytm4fc7WQHCuG41UiuYlDf0kXMbyRFrQbDZVyuZ14OBJ5YrTqrHzSWPMJWcKSDWUehZvqjg5qvzYmHpYzattaCgrlYfy2j09pv1HDig3tq504aqWhqSh/KROHJ3R5NSQ1tawMc1d04aZSaS8egMizyylL1gwuogJzMd1k/N25VXChSELCveQE5tMMD6ueGJixmShSZYN6xvG0MfGcMFmOG/vxaUQunOcj2mc5lbvcVrG50f93SqtQzB8uQWOexlx2R72v+oJbIfvdfXvwTII9zS2UNvohp15h7mEAleyQHBkhZLlCLv4q3NafO5ZcdUzf3dNs7untd5Y1/nXX9H6xctSsaL0gw9rbHS32VHNV2vKXHhHq2dPqdbr6uEfe0zVtHTx5VfUe+X7qpSLGkng1wMAACAASURBVP3ET2jo9ruULVdUxbDGwrJWn39WrXfO6OhHPqzJex/W2npV66dOqcBVv8P7Nb5/nxpDE1pZWtbq91/SoQfvV2160vyfr/3gZXWW19Qcm9Luu+6VpnZrA8+M2A9A6Q5CSoeY3l1ap0+9rtWlRXNPy1W+a1cuSx//uA4fOqrxcllN83HAvhUF3lY4g84k6xoWrIxibWmr+4rmdMnuJxs+J1f5+kQgaMbbTjbeVPvmms27McFhXKzOjDFzJlk3w/iiJY7zpUDQ0ZqGGWFmUgduCqADhB4Acw2Cbz4GMHSEAjO7duYqGwpjzsMNC/Rg+TH3/fzdaLLdKjGEsb5EMxtc8h05U5h6mZCAOR+62qQGhndoH/i8S6cST2fRfHeGIhTf/ze0tf/ZhzG4o99K8aO9WZ9E685grn5dByOSNSqOH6zjYJY47WDcrb7JY/2W0NE4XYgLIQ57m8g9TrzTu2eKCyGdN4Rwj4Pz8IqQxsMH4RLuP3+P4fm7p4mfMXzndDwMWISB0B5HGMSKb9vVm+JPuBbE2TBXF3rtoNzjcCiPnbzdA01g2l1aM+2HYQn054K1rVQOrj+cMXNtBQ3Y8vCI7r7/XnVbJ21ycDbdS+W1YgYL8malC0WyIHkLfYFZynwZIwmIx9gl4+edDy75ZDQ8MqXh0V2B67VFJa1upqf9J46pXd8IhnoyJWVaXX300UfU2FxVJdPS2NiICkPjmt7fUiHXM8MyaCAPj6Z18sQR5QonbJxwOADhRcLB/VWYH6xMba5vmNUwLFBVqxuq1ZtaWt4wsaoZEMHGMQZMIBhILbrhXi+LJysoYSbSNaU4SH/AF6J9jHx8GSv+gBX/CIt/t4rfKa/nG4Th4f8zz7ge/j5YzuB3XJ7nicN4v1W4pxuEyTd/t8oXp6dnXeCLGJVvGDazxmUjFu7+DuML/Nqc5p57Xpf/+pt69K579NzzL+v4Qw9p9PCsFl8/pb3K6MCBQ6oPDSUiWYxAp3T5pZd0/rtPK79rSumHHlKt21YJpmF9Q+dfeE7fP39eH/m1f67pRz9p+i2d1XWNZDOav3JFf/2f/6Nu/8JNjU1M68w3/kIP33Wnvv+9JzX70MPa+9iPa/7827rw3LN66PB+5abHdeX8m3rn63+hn7j7Pj379POq3VzRwZ//p7hsCCaH0QWwVtJ73Nzo6Nwb53Vg7x49+rGHTOT+9JNP6Lf/zW/qy1/+sn7hF74oLKchtoYNaLZadgad5l4oFsbaLbM4B/WK+5s+RlRvv8S9L8U6sTNuwgmCafWHpDY3mCyO4mZ4JBwtkMKngoPm28YbnRW7RsoxYFZ5bv0kNxLQOQjXHlNqN8P1MHQdIP+mwMp9aOwCsHIBGLscJqpHkhF0KLhCCKHguiS7/C5GmJCsJQZ0CKN91IVyaUAg/gj7AqNB/4T2Bz2IgIcZ2/HjB4RfCAt94f/G/ephPPvh3ldx5I/47uXx7MO7RV5POxgdh8fvnu6D4H5QfAwzfge+fSdI4XCyBPoHT//mCffCQsuff3v8YIV9pxWLvwfhkpefh/ONCMd/du/TEoQQ0jkH5XXztDwNnkmttpDGOEUmj+EI3GU4wwlg4UQT5LEsYRFju+11I51N+oCjpu2JAQQzgJH0D/1hfYNHIpRsaReLBpbQKA5rWMkEyxeK6qUxQVkyMRn3s9n1M8m6iKq5Vws1Z3dLnbD5bHYlfAUI13Bsiw7BZPJghMEKYtJRY2x3Y2c9ZVbzKDrTkHLdtPJDFaVHh4ybxvkhTAZnA7MH9mtobFiNTlsj42Nm2hVmhP4Lpju7JjJP9ypWr2JJGhrGSEjT7J93OsEmdn2zbhrCpXLBDGjQv8HMZ9h9m2coH3fjzoM0hPHsk2q4cpbMaGITEvBhCz9o6dZqF/AIJoGf44ePI9/+I8zKi3amno4B473/neBVnN7zx/Di9HFZ8bvni8NiGPH7Tml9/nlZNuaO90mb2UETHuLoC9piiLStPykrtCnMmwAzqMHZTg6FKdu9JlebuoWww0t1VGjX1bnwttpvnVe51dTUUEnpS+el6Qm1ykVVF1a1Vl3X6KMfUmm8pBvZllr5gjl+2b97t9aGR7WGNS1uj0xMaObBB9RdW9Vat60aliILebXSRVVzHY0fO6rKSE6l5es698JzKtcb6l6/qsbKvCYKd6owf02FpQWNlivatWdGl3EGxBXLzbp6i6vKLyxpDJvc164qP39N7fUllcZmVeMICStdsBkQsGxFvV5WH//YJzQ0jN/zstZX1zSzZ7+WVzd19s23hRvaF1980Y6EvvzL/5vefPNNc+l8/4MP6MXnX9DZN8/ozjvvNG9zL730ktnj/+IXv6hz587pnXfeMW9xc3NX9OlPf1oLCwvmGxs/56+//rop7eJlDxPAn/nMZ3T16lW9/fbbunbtmuX76Ec/qpdffln333+/zpw5o7feekuPPPKIuBHz3HPPmfc2JGhYLXv8s5813/Uw3mfPnNJffv0bOnn8hE6fPm0e/B569BEdmN2nJ554QgvzN3XXXXfp6MkTOnT8qBq9ls6dPa0fPPeCWZv7yZ/4tF78wYu64/57zd3rxYsXzRPJjStz+vnHP6vXXz+taws39PFPfVJPffc72jezxxzJ4Gec+k9NTOrkyZOqba4Lr31zc9etf8bGxnTPffepWCzrqaeesrbMzd/QyMxe3fPAg9Z33KaAfjgtAafj9R8cBm/jueLn9z5HBuca8FwaG88fhxHPi7hcwuNvViu+4/pQlildGrMS1pu4HsT7tz+Byy/MRWBu1+onPK5nWMaSNtvxJCtjsuahw7C1zFlZ23bog4UmZfcrQEGkoVB+vPNH+K0q7xWP4z2/PSOCHsP09HGd/J04//NO97wG02oX/vHO8fgoyl6Nu7S2OFMQCL6ni+F5+f049EExKsFulj6x/5Mzq4SI1bA4BtFWRxm0xHs4U+mpY+d4CSdrJBmumcWUNEbe7OocSj+QcWzdwxGzViPCZuGm65AO2Bk0Y4HxBeqACV2znBXu9XLRrI2pRRgBTF5mUsJmMT6guynuD2OoI631as3GE43irBnDQDEQERz8O44GUDwqmCU+pUvGjacmEa+F3Tg7eial7fHMTC2mYanrFrH23Ue44gOXH3bt3qf+9PH1752eliY6m7tVnngMB+HEY0o6/+bJX4w/MRwvy9MD1/O8XxmDcfE3+b0MhztYJy/H08Fo8ovr43Ge17/jsiy9IWyyKLA4canLxLJohHNWa6WZW6wWzohuLKicR99DmsimNFXMqnLXnfrZ2T269Dd/pW/+0R9q+gub2vsTn1K+WFA+l9LE+Jh5qNusb5oy2fBIxXZ4b2P5rFLR44//jAqHD2tNPY2OVFRUQ9nhshaqNX3mi78ojY7r3KuvqGNmQzsa6nVU5npqIafJXVPKY2EOq2KZjCAaK5WKFs6fU2d5xRRUsaxWT6V0+fIl/Zf/8p+1ub6uu+68T1/8xV/V6PiYjh4/bqZNb1yb04W33lY5j9QMT1frunFzQadPn9XC4k3t3jOjEyeOaWZmRn/7139lbjY/9/mfM+J1/vx5vXH2tBYXF7Vvdo+5vP3xTz6mWq2qv/z613Rg/z5bJyYnxjU2PKxTr/9QEM7XrlzWW+fe0uEjB/V33/yWfvKnf0p4xAuWADP63jPf0cT4qF586Xmde+NNPfDgfTp/7g09/8Kz2jU5ZfPx8rtX9dhjH7d+qHdaWroxrye+9U0NFwp66ttP6I677jRHN1/70z8xPZ87Tt6hJ/7uW3rmue/pN/6v3zTf68VcVq++/JLatbo+9shD+u5TTwmXtM8+96xeeeUVffqTP6533jyn5UcWdPq1V/WDH76mPbMzeu6739FnP/O4jh06qGtzV/T7//VJHTt2TJ99/Gd0+tQpvfrKD4xB+Zmf/ll948+/ZpuBo0eP6utf+/+0dPOGjt1xhw5PjtvNIcPHiAl3nPWnzwfH9RiXPczTGtYm6y/0Ic7r+by8neI8zeCTPL5h9bKc9nlawoHp8R4eryMe5k/Sej7C4vyDcAa/HQZP4rJGFeJQe6dCyQLVP7Ex3j8cEfXjkoqzKEMHTVoUtDpDpZJA22zaVjp0bsRV0FDv1LghXiUqyR9xnm6wUXE+T+P5/RmHx+8ofZiBi2S/CIEHPiLIGC5Ei5+V7e1ns8ze0s7Ug+YJuyP2PabP7e2GYKJHjCWuTvA2RX/RDZhfNHG/CRLCGRc0PNOBiCNlxxJTIOKwHD3UVPEvzk4aU5PANWtLJldUh8ycZ6dhDlDkwTIfFrByKqSLQXe11zaPeDAJ3AXm2ABOE5OWqUxwaQp8tHtpXwZROfW1u/lBkoBCkllmTywFWr8YcQVKwB2YjSB7o6F02tbkci6TPvXx8Ge/n5O4wfG2gUjiwviFsfHwWz2tTCdSCWcRlxnnc0bRyx5MR7jHkW8w/oO+yeP5eZLen3E9PB3xg3WK47w8h+kwYpiDcUzYcCXLjjiD+L2XtWtNSJts75DqBj/kmYLK5SGtLi9IaKvnsqrnMqrsnVRhdlL7Lt2ubz/zXe26saDRjfVgezyNtbaUuonJ2Qz231sN3bh+RR38so9PSSPjylaG1FpbMMUrfCc0lhbUxOBTqaT80IjahbJ5nAPvlcqpWBjCNqfpa2BPu4mJzdEhZffu1tDJY5q/ck31bF6FkTGhTdrjzDud0oVLF7R6c15TY2NKozwgaXVjzRRlKyPDmp7do+ramt1/L5SKqgwPaWp6Us1uU2feOK0jxw7qwP79eu7576pW39AnPvGYdk3uEl7thisVuwJ35tQpHcJo04kTdkx3aP8B2zU/dP9DJhUbwYJjvqA7Tt5mO/mrlTndXFzUytqqRsfGdOjgQZPgIelCUsbVUxQVUTAtVyqa3b9P+UJBI2OjVv/RsWHzyohbZFYjfqyp+JdH+XZkCK+NOb159g0dP35cd999p868eUYXL7xtioqdRlNj5bImhke0gUC93dFwCTO9bTXW19VrNHTHyRNqraxpZLhizm2YyuVCwey/Dw8P6/CRI9YGGKSpqUkdPnZUN27c0MjYsOrNmm674zZ96++/Zca/du2a0sk7TmpxZVE/feyY9uzZs2UDYAeCbg0a+MdxehDnB/GbeE8zAMLmGv3E7p1fnG7wnXnnsP3peZxQex7i+fPvuNw4jniH6+FxvsH8xA3+SOPhnn77dnQwR7LokNgzDCZxgB4++O35HIY/PT2NGgzzOJ4Oj6e/e3qe/ovDdnonnYd7Hp5GuAf6KobraT3v9jgWRLvbZskQ76d7XP8K3dqvM/e4EeQz0GYOEgoKN0C/MvjhbitAjJgHwWDSXq7OINoxjR47QqC6pgxid8ITRxZ28hkaQq9YcryFcW1PLfODjsIe+r7ZVN6e3Vbw2c6ROeZmgxpbuKpDXc0cJsxK4imI+tF+xow/6t+G6CffW4Yn3otWrhzkY+iweMZhfA/+tvf5Vqz1Z4QDWzH/sLcYvteFp/8Bzd89njxxvsESf5R0cX5P73A8zp8ePvgk/oP+PI+n49vhgsEejvSn352MOffOsZimjIoHDqi3Z0ar+Zxutpqq7ZnRxvioNlYWtb68pNT0pMaOH1Mqm9Xa1es6/8xzaly+qlatrpXNTbXgCDHbubqq1596Wp2Vm3ZWfuHN87r57hWdf+YpNS+8ofali3rje8/Y7vrcm29pud5QcdceFSZ3aaXZ1urQuJZLZXVRFuUqar0ePIExd0ZGdPDBD6lw/LiG77tL7b0zqqYyWq81lCtW9OlP/6Q+8/hn9eBDD9lOC2lSs1Y3w01otxfzeW1urpsBqttuu80syCHiRgqCh8dTP3xdl69c0sz0biOGL7/4khHiZhs/722VKhVdmZvTK6+9pjNnzlq33/+hB/W97z6ry3NXtXfvrK0WOB2Zn7+hzc2qWb2bnd1vVid/8INX9c6FS8bgY80Sq3eYOsVb18ZmzZ6TU9Nm239xacXcpjYbbXFNED/dMDfB1HLKYGOWe21jQ4ViSfv2HzQLmZevXjPl1r2z+02DoljIa3MdnZia+XzfwGAFR2MoPuaLZkdgeWlV9933gKZ27TYpYalYNqcipULJdGoabWzUt8wTH05RIJLgDfx8dbNukgv6ECudx44d1xe+8AVjOrDQh9EvmHJbTyK8dJzd6em463Hv9+1xg/PrVnk93J/ki/P250p/ouxMV8hPWs+7Uz7SDMZ7uR7XX1t3mOdehreR720i9xiYA4wL9DB/Eof4F+bBjAYk7wSwa7T/AvUJA2xhIb0zHNttyW/VIC7X3/1JqrgRW7m2wuO0Hr9TGITGND0HzifYwA2mj8tE3G0apOxAUhyhQwi58hOU2YxVwK2ieWeio4OaioUzOF1uZEP42CNhkY0NLIQeBZzAaLDPb2dwUpAyd7CUaRrnSBXQLjUrtyy6gbFBeQXWgFuy1IVrOmzWIepmGxs/1m1cbAbvUxBs2gTDYGIA0zBt2Z1RE8CiZms7GWQOOGzgTAtPS0Hzlasr5sWqj2xBu5V+4/ybpym+wbxQxYhIBtYjhFHrwb4eHDPiqWucbqewbWO0A6fs8Q7HVCysbokEioJNmhDqFM6oQm1DL4Njjmdbu2rf/VudEikPbJcvVF6et8vr4dfFPJynxw2+xzBIwx94w8/j+uHJBIthxWn6sGma6TDAbGaCcMeQJphybTU6Wsc71omjGk19QhdXb+il1VU9/Gu/onq3qzeef0E//P4rdh77c7/5G4IcnHnjrF5/7iUdeyyjzmpV1WZPnbGK+TVvXl/QhRdf0PTCTd3M5VWbO6ap0VFd/d63NXHydk3tmdXccy+rc/2aKtPT6kxM6/DJ2zV9xwN6daOmyc98VqU7T2iuWdOlc2+o2mzp+o2bKi4u2rHX9c2GauUh3f5rv6zC/kO6mcXFaFEzk/v1q7/yr0wJlbZnUzhg6Zoi3AsvvKyr717W5sa6zr95Vr/z2/9Wd9xxhy5fvqzqxqZ5nfvVX/4VvfDCc/r7b/2dfumLv6iXX3hB/+7f/d/6lV/7PzS7/6CZfx4er+gLn/u8nnnmGf3+f/8D/fZv/5Ye+fCH9V//23+zOV0sVbS8smbE+Zt/94SuzV/X2MSkjhw5ps997uf1O7/zO3ruuRf0qU99Sj/2Yz+m0dFxcyW9hz6Zu65Lly7brn/fvgNmYwNXtt10xqQXKJaZnY10VqWhUdXbPZXKQ1qv1VWoDOlf/9a/1R/8wR/oz/78z/WzP/uzevgjH9b4rmmtbTR0ee6G9SPj+da7V3RjcUXX52/qnnsfMHe0/+9//M/6yKMf1qETtylTKqs0PKJ8aUjF0rCuXr2m61evK5vOaWR4wjYezUZHrRYuZTu6+M5FffUrX9XDDz+se+65V9PTM/rYhz+m737nGU3vmjF7/FX0G8zP+Xs3AjFu8+7zycPD8SNfNil52foZbod1iLlrf8wb5iewTNdk+3zzObLT0+eWzbvkrJv6eLgX7Hn5dgn0TvPQxfcOg/TkjfPH+Rz++z1Tpxcbvk7108VAdqpQXDALNhXwjvb0fBMOLK9gDNfD2Lt6uD+9InF+T38reOSJ83v6bVoDCeB+HOTP74Mm+YHB+SFp4nSEO3zCjTxj9tJcP4cFv83OHGUicCtFzwS3etxbzSlrRlUIg/nhuhdoZeVx1x3LTFwp6WA7OWVOFZikHTRKuyll2zyRxYMlwXwkZN80bM30ImfbLPBN2zX3esEVZ68X/Dgj1mcn3sVQiB0IYGwH/2mBMTDRkdnEB/HxFoX6HYCtQLMcZhqwRuGCW1hjGIyZCEpZ2FIOPWFMvvU2E87FWtZvSd+G/uNoYKuf4/718SQsHodkCPsPjycN7/5nZUVKNQ6Pp8MjrS8IDqcPOJpcg3GDE5D4GG787vPAy3T4nsftT3s84YPlOTzPQ9p+uvch6IzpYF3j8gOcjjGH5h2vl1bBbiKg49G0qZNJBxei2UxHudUVZS5dMs9ek/febbvUxvm3VV1ZUXd0VLO33aamulq9vqC1i+/q5J59yrV7mrtxQ41CTodOHlGm29Q7L7+o8dUNOzvdmJzW6L69Wrj8rnZPTKhUqOj6xUvqrS7jYUg6elz5sXH1bq4Y0dHePeqNlMw4TO3mvHoXr2pmz6w2JyfNLgTX3uqNqsaOHdJmJqtqJ+h8wD6XMDiTCyaiW5uJvfpeW0uLC+HqWquleq2qBx+835TOFhYWTRGOhffee+/TpUsXTdnr0IH9pqR29dqcjt12p8pDQ6bUxo7zjttu04ULb5tCmOmTtDtaW1vTPffco/vuu09vvfmWfvd3f1ePP/649u7dq0a7rbvvuccI2vPPP2/Dc/DgQTurRyHtwIEDBgsR9pEjR7S5uWl/WL1EerC2uSH8SezZu9eutS7fXNSbZ8/oyP6DunTlsl1n3Xdgv2amZ6wtK4tL2r9/v7lUhsHGd/e1q3O6PnfV5umBfft15coVK+Pw0SN2IouS3/j4uLXh0qVL5l72QAJ/bHjE/F9srK/r7Nkz4vvRRx7SN//mb/Vnf/YnpgD4S7/0S9ZeDPbQJ3PXr2l+fl4//89+0WwWwJSxRtgalKzD4KbjOU//OT57vM9fj4/nTpwvjvd3nr6h9LT+9DTxN7C9fOrKn89DL5f0/PHNz9OQz3+exr8dJt9enj89n397nls9txF0r0ScGECD4XHlnaB7mrgBntcr42n8m3I8Pe8eH5cfl+Xx2/In7IjHxXntPWyx3hPsAYnfkZDUF2aPjBZ1Bt47njqH/Takz3fAzeCXpFMOZ9wolQkXnGxyca0IGYUAN0wpCDEmO7iceTpKq5VuGCHO9YpK9bh7DrFjcbf9u3JtkKejVoYw3F4i6oc6IhVAMa9sO/WManafNN3OC8csvUzHGAiU06iR1d2u72BAJkgUCO/2GnaNB7E7IvlUl917sGQR+hZJBt/UmzuuWwgbjg8g3O7UA838gPD4/g5IuaU4yfhZbyS3KLy7fQzj8SVv/O1peRI+GO8wPD5+ehz5+OObI4P45+Fxvjied/LxR9oYf/n2+ME8HjcYjtYgcR7vdSQdYV5ODNfTWtujTY2n9zw7fcdwwGGuO6H81kpsr+cYw14n3EW3Y5ygdczRUiWXU6kZdjf1hBnCN0ATn+GpcA3RpDAKd53V6pgPdm50tFO4xUSM31MhnVeqjr33rDqFvKr1TZU5HkIbzcWvqWAatpa0L9sJeL4JT1vIqdWqKZvuqZLNq1FvSThcaoOjuJrNms/5Ft+pIty1cuZspalOFmYa5T88qWfClS5wuRvst+PHgf6jTRDybCb4/ga3wXt8cddqm6qUyjYVGs22ESNswXPxBMI2NDRku+WXXnpRZ06d1uc+9zkdPrhfa2sbevWV10zb/POf/7yO34Yvh4IRSPAIsTSEjfIH8ZqxdFwjnrSOI/hXp9+oL8ZfKrgvrTWCNzNu3LRbtikABkq8rC12JNftmmdJ2oIiLFdTy8l4InqnTRgHyhWCzwsztFMomYRvfR1LlUNWX+qK0iIeHtm80HcvPPesvvedp43p+OVf/mVjBuauz9utgae+8x199rOf1Yc/+lFt1ttmmIu6xfjqbRvsB8bS8Zs0viEjLz/i+Pm3fezwj6dzAz07JOkHxeXx7t8+Hv2EA+V6GXH84Lu32cMHvz188OntS5Zhi6a8vsh9sHDP4OF8DxZm38mCG6cfzBNXxuEQti2dOS0Iu1C4Llvwk6dpRKP4RYchtjeb0AGqm+6jYdAff3qZ8VUoD9v2TBTc/PDQTRF63Ugb6rwtVwiDIWGimfYjnqTwSgWx5wcBLghPhp2W3fwIO3J2vOykkZXi8ATrS4nPX3KZO0IWWggGonbcFXLNJsd1t7Q6qbrdTfd+pM2I5o21gADYuTyHofx1lO1xBhoIOSJ2UrMz556snV2ht8ZiwNW5DgtJGBeTQTBJQGAzFmMyqkThLoTDCJj/eYxNBC0BGwPmlBWf4t4vEoCEgDM+Jn4PC7e3wdqdTBTe43DePcxeBv7xeA8e/I7HcTANaRF5g29MbPDMtbt5QurBQ2NaDe9CPLtZwklv8Um7Yt7Ry2XS8+t/R+UQjkIlYo1E7cL6LY0uRnK3OZgdNcQwOFt7lXA1c3t7YX6sNMMd8NJ3MDyJo778DLfAUrxpmWIn+EpcYPRMld2YFlzJgrM5bTY6qmM5Db/V3JYo5HUVZSxzWxwMoXAMlc9ntdKom6a7GVrC1SgSIvrU5kpBDcy/Jv2eKVW0Vm+ZRUL6GosqvQznwdwMCboadpeaOZVKq47/hFTWLn1umE33nHIwzbm8GnhKA83RF0EZj3UDn9f5vFJZXL2i+BVME1MWx1w2Nqlgo4KLmzB5YHSrlzb/4HhC9MV7o9FQKV/Q6mbVwqy3YQA6mIsN/Qojwbn27L79WlpcVak8bLc92txgyeZ04MhRZQpl1Vtd9XAxi4GVZsdupmBOuY3yINet2uEsmvpBwOlzm2e5rDbWNkyZLxTK+ASLlVhq6VXrptHOyQljw1zntgowe52WmVtGk57+Sucy2qzVbfHEJO/qes02BhNTE8K/er3Z1majamVxV6dVbxiO5vMlbWzWzfkVOgEQfusTSZVKSSMTEzp4/ITtyBHTbzRbyhQK2jUzqwMHj2hscpcp5tp5exo7/xw1giB2eGXPVJYbP2xbwo0eW99ZG6M5xTwFa33dBsltPJONHv1juG/0JeC/z3PSMX8sfbLu+Lv1azJvPYxy4/SeJn56Wg/jmzyMm0kjbV0J7bT2JglJ47AdhoeRxMMcrj9JE/9SZ5aa1nQyeOGeCO4IJOBHHN/8vEPjb6+MJUj+cXhx2OA7A0oZNLjd7dgAxg2H2KHhySLSH/CEcMewti3IdloSYqmD/6ij150w4BFmEzhaaD0P9aKN1o4tMA7Onnaf3PoloyKKOlWpV5WybZkhB8ooDOe4faq5OwAAIABJREFU5SUU3BvdKhtnNbpZO3fK48kMG+29uhqtut3pxPpqtsNihLJp8IdcyOTVRKBZbquFZnw7qxyKM4jwDeUDsnFFjkmRwQY9hKEvFgoEi0qjTARSZ/GxbH6SgRC0ZDlHZeJgIocf6ylLvin8GdLTET1hUcziE4TlnRD6ir8Y+clhqUHaJI1lBg4F2LW2gGeOew6HcR8sx79JA67YM8JL/3ZYPPlzmKHs7f86Izj4DMY3gm4AvRRPTPoJk79c5yPc6OF2sNYPtuuiH8Fz9AoC15QoA+HFjP7ERgDHLTllexnlYXxSMF5N202h3U0BKE3CBLDD4meWA2AI6XPzcoujFCQllJULUhUIO92b6hpe2JhjQARJjzh2QUKDP4PEz7U5GWEcsTKGlAmb5Gi/B50LdDZ8XIJSaBh3vwJq/Z4cpfTHwhcyxt/GNGjTc4WScrBSRj5zHMJaY0xvcsxE1ZP5533s4+QMix1doAuAFAlcMLyy16284KZFB0IBU23Kmkke5rqVA2MHpia45W3wp8X18XhLgmT5jWEJ/YS52M21TdvJstvlnLherQkluly2oGKlbDvcpJZA9FlkfRHCt3abNsbJOmWMSrzOGcMW2u59ZSxp4h+8D4v8yZpIXyQtNSU4u/USZqjVw/SLDN88d/JkXUleuQvBhoAfcG3s0eHh+KJetzCOIvijf9j5Y6SLIwM05HGFyxgaWwnOJIq2g+u5MdihmH7fUFa0vCc18keoi7WV+kHQE8agT19s3d6iCaRlBHztsrXf2PrtY0A6u6ycziY0MamYFz3wpJ5ef9pHe719cdIY/z089Gf4sv5N6md1xUCXJ0ye/R16nDFOY5VPOCLSOCDeB//ifLeCF6ex926ySLI4meg4uZecNDqc7QU8N0RNdsTgHXUxB/ExUCP2ifiPbAnhGXySxTo1efId9iph5fD0zgDYLjohVpYWcRwLUxujFm3dvLyqtcWq5q9c16Xz51VfW1N1bV25XMWuw3zpX/wTVXZLDTsL72okl8c3hPI9qVHD2UTBFvYWTiLY16bSJk489cMrevbpZzU+NKLb7z+hww8dVC7bUaubVrvZsytFrEJhYWNhh9MNZh/tjjcuKJPFkAUM+/EmGzQNebP/SEcGUkV7bKXEW1ro1DQ7HtMc80mcLGBJv/oi5v3FmPDjmz//DtDCvx4enj5G7+V+DYYtMJ5mCwpjZSoLTMqIuYjL3kq9Ve57wqCb5E/wyaZ0skuA/aA1vkCykHudUPqzuUA7LRF72vcSddKQh0XPp709k0luccQkjEuiFpH0G2JpduusluGeI69U1ycyo4JSp7GnaKX3YNSAF24t2Jhb2zj6sPuJVs9M12wPGmPAkGUSJw/0qe3UOQqCQejC6IWfmQENdM4YCUL782OnldV2T0mrTaoRKh9wAqYADQ6WRuNVrF1GKLxvrF88v9fCKxPGzfDZ8ofNRnIbrY93Vj/qTBqy0o9bINSNd3s23mE98nG2SiVV8HyO0zb+UbvjvrA0vbS5bea9jaOYFFYexwwM1hhh9PDwNvijbGrLk7zhO5FuMbQJAvBA+Tj8kvRRXSlv8GfTO6pzwmon9ukT8p7AgPFifm8xGmGNDMsEYtKQ0NAtmuswhpjExqEVvjPsNgF+6rEVMDphVQIukg/aZ/OG0UFCaN+h1r5uMdf5n9Y4A0cKy+scXtTQfn8xnrj8TRg5h2PfSb+apDTK63B5BjhhznsS8sa/ncbP01j+xNsfeaw9/XmQLLXRhiSGy7u3w+EZjIgWW5okk6dBqGFBBPiSYwsZ30xI/7N0gYM2tij0seND6LSksSD2TpVJyt72YJCNkCbcEROIvNTHBhcNW9shks0xLYCgOBPH2AQIA+zAHRn6nhSSCG+4p+PpdeU9IFfAYXv3AUzqZP2UlMduq5TO66UnX9FL33hDnXXOdKrKVTCP2FC7kdL1Mwuaf3NTY8Xv6O7HTurQw7vVZl+93NYr33lNa9c3NT4zpXt+/HZVRopqd4LmbS6VVbcqvfvqdX3/L85o9/i4Ko2Sbr/9oNrD4byau8DWTkSEhhiJ1MHWNpxXBPOOHEuEPkXJjR5jJ7OlXc+cxesWuJLGlCxn2yCehQWiBn+Lmhw7J8aIvuE19CdInoxNMtH49q7zvvZ+9jEg3vALaPQp35ZvCxfj/ubd81JZ8Ixv6sozLD6IkQPOENYvM9kBOo47HJ6ejqfD8Hw8/S9uh+f3OjgMxxnbDTixD5QkqXtoq/ddupszSUqeq3+B5NDLRqTtQqQdZ/SENyzKYGfu/QYMVByhVh28iDEK7LTtv1zQ6WAhRBfDxoUS2qboiGliermTMAMppGPJgsl5uI0AvgRSeWMWsIUeTM9kzKQr9WF+Irw2MXnSOd5v1JU/7x8Gl3d+hJsMqD+nCHV8CWMZ8CnglMP0vOQPY0JfBqLQF484wYPlsHJCmcEUqy9aLK5JeQnaehkBbggkv5dlNUxwwesR0nILxQaYYPsFHAJv0mok7pWNJ5YEISc9aegPc4YT4bXVwyhk6F8GJYweoL3dYc1KamnzMaQL5Xud7bm9ajauoW8ZB/R0kjy2piElChmoh5FykIwaJHDsqA578XYkBMNnWGdtojz+TIwOI4rEMrnC5nhA+4FtYIEMTiTrKX3CemD9kuBGEtWXvLg9kP5uO1T/Pf8Gwp8wC1GbSEgd+VlfJzmtr7ywJE0cnySz+tlkcgY8yeMwE8A2l3hHYpR0nYPY9kTiRnWor9XB6xXTQfolYZ69Tuz0w5yxxb4P03bocWU8Qz/FQOMG48nr+f1J3u2TN4a29W6Dx0S+RZMpa7A8cnuZXt5OaTxdMB8aBo/0vmB7Lci7rfyo9z2918Pb5Hk5/86nU2qu1LR2ZV0bN2qa2jek//1f/aryu7K6fPGaXvrr13XqtTN68htPanzPkA7dv1v5Ylatjbr++L98RdfPLeuRjz2kuz50UuXRjJSv2Dl2AZ22llRMD6mzltZmraGFt5eUbabNKlQVP9Fmdz7smM12OguxIasNv217Wu22neOzE+o7cTDFI8hGx0zhghLslQK3ygznfL9rRkHYrdE/wGXHz47IJqeFWS8bQoZyQ8/4O09L+z4TyNP4GHpe73PElB4HdB8/D+NJGYR73sGn1fIWdfDrMjE88vPtsEOrttrmZZEuVmTycljEWHCoFwTewwPcMDd4R+qDsSF+7MRRRnNsbKeRMnHMFNpllxmD5NDSsyBi78DRlSfjyFELexnizTAQO5iE6cnBHGdQBkNJMywkWCZkF5NKt9XpBWLDrQp3q5pOcVsCHIMR6Jr7UxYS7jtzVIWymBP0uL+sfcl8o7+8P6m895/1T2RYyhqWzG9/Jy3pyO8wecZj7uFeBk//kX+nX4IOZrgpzud5ycc48vMwr4enp1yP83RxecQ5DNJ6Gq+v5bfQrTIcHnA8D0n8HUaENNTFwm1Z376+eVrSscZu/231jRFqY3TZPIVU4CA/CBH5TcfDAhJGC7yiT9EHAH5/lx7SG+7beCdt8o6O5m4Yu7AWY7eAb69zqMVWe/zbn1Yn+saOiSDYQQpBOD/g8AfuO0zqRDybR0/DM8AK6amD1QNWM1FMJJ5Vkid//gOuf3sZHjf4NBgRjfR8Hj6YfqfvuIw4H+9bEprQnr7IPQYEgBhI/O0V8vRwaB7mdrVBlPDnvKCnfu9zsByH5Sl9sON0HkcY8f7zNDEMOBn7BrFI399VJtwTg5MA8CdwyONPogNHiS34LaRIYZM9l1ahmFVpJKv19bZUlkq7yspNSbmljHqFrnLFjHkkGy6WzQkL17tb6Zy61a60KTUXOqpeq6pcGTZi3mhX1R4paqyY1vTspLr5nqobDTXqYcENUgwkVO1EFS3sblE+sx5PJhnElyOLINiEONCQoCjFCKV6LaW5Lsd49QpK9VjsgxINjhnMaULCido4W3/TX23l3B2T39+PJi4damPBhijhQCna+zd0d6hzIBzbY7y/CYX4AIPxYPdA+jDOSVsDsB3/DelCVPxOCN/8Ma72F01aFguTCllDtkAbDPLZghYaZlcFEdF7m5PktpDa8UZom3HUSf+Z6DBhkvB5hU1xiLf9j5a16TDkrK2muIU9g3TLhNM9ztLZgXN0k+h/2Hc37OLpZdDAXNqm8abFMQBn75ng096sB/LN1UOUkbJCi6adRVmyrWwLn9nBO5k1xaqfNkaBXQQ4RP0a2F/gmiJzhYBkgUya/56H93dYF7dTmcG55pkJ52f9Ho1ZHBZShBxJLRJM215GSBF25v4e4CR5bb5vxSTLxcD6EvDQMTnUb3s5XmeHtBMRIU2f8BuiBBiE29jZmuQENGlhMgeSlEaASc9UtzKJIE3ypPy4bwa/vH70LUTbV1Fkb4TB1FEZwNluF2BUzo6jjMW39TTTSeqZMBmhDcmcpT7J+uzt9XjTAzEDWltz0epipDrAT9DKqmrt8krD9lIPmAu0fQxPwnzw/gOWwUvSkXVriUrqbD0UetRBWzPtI6EL1p80JPQz9diSGIcwyhn8eYhLD4n3dKG+Ia91MF3rOiTJoG3VY/vI+ToCLOAMwuwTdE8QV8wLjsN4j8MhqA7YiWsc7wUOwvDvHfqiX0nSkD+GEcP2yeJhztV6fQbr6t+enm9DVl6in8fHfRLXIUqqejMYwEoXWOi6atba+ubXn1CjtK7FG0u6cWFZ7WZNh44c0eTwuLp1hI3BLWo2VdBYYUzZZk6vP3NWpTfyurmyaJbddu+d0j133m8ox/3Z+s2a2vWuas2Wip2gjMG5O/bZHXlY2L3u1JHNH5br+IVUgUyZYhVUDG08v1rHuCKCwzwtxnFs6QZhEgwzKGj/tm3yc7WOOM5Vt8rfwg1nxPqi0AG8ifvW6mpAtsYa4r2tLRGiEE5+H29/xumBSR18IbHqR5PKvx1//Zunwx+so6fxcjydh3tewuO/GE6cN5xF9rlFY1hMYYydML2KFT6GyRijYHPA2LJkV29DYwtmOF6x3VKyc+JIhfgUDBtMKCJyEM8YtP7BQ2BmTHwO48dCHOwUBEkB/RfKh8GjboYjhgHhDNVsD2xfbfvdEfeBB4J2iFlZmHbeO3vK8NwJBjEeHqf2vqW//c/DPJ233L8x+OSKdHEe8rG+9PE4yUCa7b/B7y3pJOnY7cVwwEf+gG+wMe2c/AJhDUoKRjiMYOMxcvtcIHm/Hklbgedh3uY4jDwe7uUF0gSuBbywsWWMg3p8MFiVSAQ8D+hmw53oOHmZPgctXcLceljcfiRi9Alt9/XbYcf1c7geF3/zboTS5oin2P4Elv+93xyPx5f6+s/zxOUGeJ4ibASQer4XA7bS3CoOuMBz+F5XZ0gcgqeLvwffyeu/LDsgEAY8da4g4GxI5BPAC7aMSWWsQuAC/w0unklL3oP/XnL0jCtEsJc1GO7f8dMbPJiHNB42CNPzW3hyLsVCE6cLX6ypIcIHxssjnt1vOo+UvCSsRK1dbah1TXrx669pPTevXCmlfLdk/XPlrcs69eJplfdldfiOSTXyMk9I6dGm1pY29L0/f04TuyfUaHe1sHRT68s3NXvgGX3hS//UbCuv1ta1voYZxXXN7JtUOot+MhrSzqHCoAe9A9qHhrtJJJLJZRxgxMCgPES6rinHJa5NEbfZesLCnTZtaaiCEQ6Yc9M8RgTOHhP4zG4mQRDT0Sf9vk3Kj8NCXBgX3vkzS2l0rnVw2BnTx/bfNqQP2OkatcAlnY0b6aiRn2sluEwa4G7VyUKif8Li6QExvljWAeT1OhPn71YHE62HeUB5Xg/SBJihHEsbZmw4j062RQRlLDyjtr1nlEvWFpKYopt5SmGesZvPqMOF32Q8/Tw4bIaYy5zBh+ud7MLhCMzHuek95EwBsmn+F3rK47CHsigY6Qy7NetUNI7pP9TzMXAUduf5Fl79AtGnPdhJhynuzx/HBd/R+K7exgjGA9FmYBeMaDlBCh1ubQorz9Z6ZN/JWPg83Bbm45TggQGxw4tkTEKAB4cyEryO1kJbB4kEtuEMOOqoGcNI6hwH2VhDENCQT3al9A9KYYYDGKFC4sSKa66arXP7IEjTV/BDIdFuqHAtMqlQUifr86R8b7bhIjs8gxb+tddEOmZtIcAybMUzbubLwSaf67szL9mlM94oLoLDBm0LOvlsVQt2p5xwk4yyqLO1mQCuyiXMNwDoD6+vtSWZI4QZEXXZf7/M/ku/Er4Jo57UI0HU/kgxpllnepM1xDIn/Ub9vE+sN5I6WJ2TOI83KUWMo8m6FbAEqN7v/epte9kR5vYU9mV9Yv3qS2EYPK4vw7zwC/+G/ghBW30T8ptCbFhYLUOM3VGjPc4GIBpdB+KN5+kNIA/vHsf3+/08XZz/Vuk9TVwe7w7DJ5TnJ/1gXTyv59tCc88VniCrc2uExFwck5cN8OSeXZreO63zL76rcndUP/nTP6nRY4jbm9pcqerUS2/ordcu6rUXzqhZqWrP7OPiam9xuKRqpqVirqCZ0d169EMfV3FkxNwLvnT+aS20FqRmQ6kemsbBQMvVq9dVOVpRfqikequhXhqCHnbmXNWBELJ7th0ejWJytsNdW9qBgQ3aEPrKuf+gRMZ2kCxpsxPLPAkiN0iH3yUPU5lpFEzcWnngDTtDCH5ypuVnWEELFMTbGp/Qsy5NCGNDmGvlhh2CI67jVMjvZ3Y+prFIK8ANeLfTeMfxMa6Q1sfV8YG0hMdP3uN43n234em8XIdvAOJ8CS4ybaHJGUxe2iXBnlqI0HP0VE/DnbYKvZSaqZzR2o6yQSkRWPgnT+6pN7sdZbptFTst4abbjMRgRIW5aD4EsD7YVZ5zRO5Vw3inUWZDzNpWGWuBKamd5gokFg3bguRbWymLHRpueNUK1yW7KMkFWOHKWriLD+Jwmu4MFLgWhAcs1PQvmBW8E8J3cRuDa6pkAGts/iUE1HakSccRbn1qKcOiZrWLxiaYPuaOOjIGlP3Cjzr4GCZByaJoDbN3i7edMFxJYILJb+WSKSknrp/HU0+LjwgCzJURdY4xaJnpnISjL8AF/OnZvetQXBBjo3XBDtnWG6tKmIs2tynG6mRcUuJhcauNgaAF5tpupJjeBTVmngfGj3JDv1hLLLMxCxYY6hDqZgMZ+ilRUGPo6CcbB45Z4MRcOoeEwaxtsoaE8syWBnoYHO/w5EAJXQ0zaMW8N8DWF+zYgU98YPMoi/NvhiPY+LAqUn4yLsZMsOZwS8K02PEKmSiVJsdfdsk5dAGdbu1xvGLzGXb4iVIfN4HQV6Ed1MM4El93orZHNCZgSPC9EeofpL0wtvE3hvORAHEjinDwAWmpb0TCKIZ/4zUjxlvwmF9/DBI6HadxOFlfyDxDmIhhIrBY9Qc5yeHfPAcLcBgOnOcW8YhDd373BsWwvX5xHLkp2xWmPA11J52X6SIdvr3xxDt8zweimDRygKGhHIfn73HNOcNuKqPhXaPac2CPuvmW1tuLWs5cV2ayoMpUQUO1sobmhlQ4W9H8hUWVzubVq0mZCWn3/kk1r7bVXGlq4fqCvvU331Irn9by8qJGR0e0+8CoRkZLGhnLaWrPsGnOLy7cVHNzvxF0O8pt9VQoZdVutc0QBUpapiDHYmLtYRHl/DSMF/em6Sd2xth8RyMcm9aZTk7lAoY0pHZLyhVwaNVTHtOzZr41I4yEMOlwGIHyc7OBuM4EtTZpwoph088kNqH8IKPD2UOQBLEwhPFjmeJKS0gX1lMscdki3wvXXHyMQhgIlYwfEgKu6/WZE4cZRJ6M92Ccl+NPxtLhE+b47LjiYx1/exrHB9YMztRtcU8ykMYX0rAUb5XDvWvs+zNOmXZT5VZd518/rWK5pMmD+1SYnlBR0vKrryq/3lAmP6zM+KSys9Nql7Pq5TLK9rrK1dbNznh+YlxDLHxXr+nS+bMq7ZnSvnvu1o1WkKBwvFKsV3XjxWdULhWUPXBE5d0ztrDcuHhBzbUVFUfGlDt8WNl8XkONmtZXFlVvpjQ1Tbqarr39jrS2pPzoiIYOnVCNK5e28FFGGH/rl2QsatUN8weO1bV77rpXOeqcyyqbzenc2XOavzmvg/sOamLXlDJprs+ZzD/ZERr7aCSePjWlQluYg9gll82p0WqaLgtjFvodj4LEB7GG4zpjAFEwotHthrvQ7Y590//gni2Wdh0kwXOUSPM58yrGs41BlFw2GFCCA0uoCsZq0OJm7IlvNpthTC1JV21gw7VzVziF4ldKrVZD8zfmtXBzXhtrmyoW89q7e6+ZgAXrYXC4v10oFoVRFe5r2xEYN4HSabWSMuyOfaInw1pP+8zrXLOlXAaT0l1lMzm1mMiR4ib9YmtGQpzpA9pP3TEM4+sp66b1LX3VaZvXN2tnQhhpG5sQ+g8dIjYWjCPvHYz2QK3MKJbNMFsjMDG7tLJoSmzgA1fbuJOOwxb6mX7FWh1KlqbLkc2r08EkFtjRs/phDMelwdeuzdn9/uHhijmFoW9GRkdtrbIVyI4PE4aU9b3VtnGClwhmrQPjhcEdG6M07UdPJUgUfHPB+kB/BAYDA2FhM+TrBRXvE2fTL3CmLWjyGy7aGrElxQTDbd1I6Auw+PnawhOGw8oIEWFptVTb/zH8TYLIl+Wf+OcLHOG+IHqmOK2/8+QvrlQMj3dPOxg++O3p/DkYfytYnn6nJ2HxXwyTcK/3rWATHqfx/BbGTqjVVr6YU77CTgr71yldu3FVS292VZzPqdwZ1fz8gmrtqvJDeZVGS+ri6TQjlcayUqmtjeV1rW/2VFBZ6WxB3ZGmKuM5jR4oqVupa/LQsJm1HNqdN+UoW6AwPpPBEl3B3DamUlm714uTBGgdY9dOzqra3bbdd7WJmjBC7NxzBbaDPTXbdbMo16hLeagJBnAwb5eR6ljJwngX7le5Jqes1YXNFa4xM/hKT1Boi1Az6AFJwxFhTCxZVMgQxiUcWzkOhp0+2A6XDkPpv3isbDxtEhhn4En6eLbTeDNehN/qd6u4ncY+hnGrfFvh2+eHzy/gptsdteauKzc/Z8pNvU5V45U7lGk0tHb2jDYXVqXJ3Zq69z612hjpKCnb7Sq3uaHuW2+pi/nNDz2ozbVVdS69pfULb6m7uSTtndHQ5KxWuPvcS6m+tKi1N0+b2Lxcb2oPvsqzGb1z+lUVNjeV3TWl0fFRDY+PaensaW1cu6bO6ITKxbIyjbo6599QZmNVqaFh5fJFFfft00qK44G8WSCDiASigqXEjOq1rhZv3jD75jOTu3Tg4H5l0yk1qlW9df5NsRiPD49o0nxhc1cZ4hrOVukXCD87r0aj2RfR0ueUQXghVzLTqsVC0XZmuOjMZbPmHcz6nTpg0QwTtiyy3Y4K+bxxqpVSQc1mIPK8AxNRCTvEVrelsZGy6akgGmbPV8JNKBIR5dRoN4yhrGBLvpU387IQbXZelbGKOSQxBym0gaMRiGEqq047tIPjiXaroSsXLpl990Ixrxtz17S8dNPcqVYqZfXa6MW0zAxuBZOryRTAWl85H/rJTObCSCWEoFCA+HU1Wimr1eoYUcTwI3XjPjiMQblYNCdM9XrdqEkOK3EmUu/ajjSX7qlUKiTMe9gsjQxhljf0OW20Mc5mVc4X1Wm2lS0G/ZxcrmQEGgKcy2ds3aAegYnpiH7GG1s+k9bS0rIajZrVc2RkRMUCTl0CUW53ZQZnWMs6zZZGhktqNIIiMMR2qFhUNpuysGajpqVGTdevXTaGZHJsXDMz07YBqTZaNp4mEcqEI49cJa9arWVTN5MJDFgukzM3wEgMYE4mRipm/jaYg2YTiLGzYFXQGUCOvOj3/jxOSC14F1Y8I3h9AmwrXbTu+Ao0+PQ1BbiGw8nYEk55g3AI31pjPDdGFqOMcSLCnZB7GgM8QAS9wC2Q2992KjQuZ7AMh+f5vOO2Q93iZsjvMAafcX09LoZDvLctDo/fvR4847T23UupkM2qNJzV8GhF3PDJNbKqXW+qU02rW5SWqouqr7ZUnMiquDun7P60VvJVjWXLmjm0S9femZfybY0Mjerg8cManh3RWm1Fq6s3lCv0VB1Z174P7VFmOmemNAtjUrlSEJYzGzXEN0FrCWLb7bSMg6T+GBHB1GVQ+OmaHe0WCjpIMbIYmJG6LayKdTSaL9lRabPTU6PTVNdM1XVVzOUxK2fEvFNv2R3nNjblMf3JmWAmbbt4yqM/rK8QrSUI3A+LkM+uwUXxnpen3cllIWJMWW6sz4mJmapk2hhbHMYvHpc4LXAG4wK0H/1fYHh7PBcwQ91cjBk47lDWIONAfXuJaBAGxBWCUrZDXz57VvtrNS1feFur507r0GhFbTxyffvbtptq332Hip1DKpZmlC+klF2vqnHmDb37J3+qyV0TGj1+RIvLi1q4+q5Wrs9p8dw7Or7/uIpje21H2tmsa+XGddXmr2hz/romFmEsx9RZvan8+bOqr60qOz+pUqejwuw+rf7VN3XjyhWN3nOfhiamtXTuLRXfuaROdVkN/Idfv679jz2m9skTWlBbpWzOiLUJ3rEgl5YqJdxuZvTWuTe1dOOGfu7nPqPbb79T7158R9996imtrC7p5LHjGrrjDrOLvroSLIfZjhGvYdUNszLG7m2tuhEWtGSDAVHBwhhbppXlm+YtDeLbbjQ0v7RoadvtjrnlNAYWn9cm+u6o2WhoY33VnMJguQymA1h2FGFXQDtaWNtQNp+x+dhotVRt1LS2saqJsUnlc2kzlbtwfd6kVaVKUVmsSfZ6WlrYsB06RMoIQoddc1D+A4c6raZy2bTGRoZ1+tTr5mhldfGm/v7F71ud/+W/+Bc6fuKECrhAVVfNZkslfLJXhmwnu1avW7p8Pq+VlRVzlgIOcq87mHROaW21oXy+IAg8TAJSvlYTs65dzV+fU74QrLPVmjAmGVWrG1KvrUKOS5E5VTeaxiiVy3iia2vzxLe2AAAgAElEQVRjU4ZD7VYwiztUrpghrdW1qhEv+n1tfV3DY6PGUDQadQ0NDdv11lq1buaky6WKVpYWNToypo12S/NzV3Xm7Gk1Gy19+MMf1vTkhNqNugpmllpaWrhh7RyqVHT92pKNFX3aarZ1c2HevqlfY3PDnOXMzc1ps1bVxz/6Me3ZO6OljaryxbxaDcznhr0weIBTG1y10mdX5q6YwZ9up9nvSxzo0GbSIBFgzLC4WC4VjRlhbvPnawpH9HZ+jyRgh19YC0IE74NrSD9LclzKd1hTgoQKCu4w7MDAlr3ABng460r8DowsFbzVzytBJs/oYXEejyNsMD6Oi/N4Op7vB5/B8F8My/N7mTvBICzO72kd3j/26fUwyRIuGHNpZYbTSo9Im9VNrbWXNaVdKpeHtW/fmPAPUc9tql6qqTibV7VX1XC6pAMn9pnxluUbqyY+2rN/r5rZlpo3VlQr9lQoZlTeXdSu/C4td1dVrW5qvZ3TZn1TpdEh5bk6pIylM0mXceRBzAhxZqIH06rh3IpzTHYy1JtRz7Lz7maVy0mL613lSuQtiLvHMNrdhtRphp0A6bgxtYhrRHY+GZZ3NKeDe1cfjy1R861wIeFNTaEOAsc+IWxDgta86dGYBj7MHPymww7jFXCRHQM/Hj4ejksWHhHdkHLrX09PyHbYW2n8LU7rYXEefyddSBsmbxzOezAR3FMXU8aJhi9Xxy6dPaM7H3xAQ1cu6vUzp3VpbEwby6tq3lzQPQ88oJGHPiTt36MbSEuadRWQbFQ31XrzDfU29qqQlg4ePaxjI0NqHj+uJ/7sL9XebCrVbJlrTaQoh48e0v2f/zm99j/+h+bnrklr65r7wfdVWV/XkelpvX3pXb3+1lva+8mf0K6NTa2urSu1eENaX9Y7r35f45mMjh44pPXr1/S9p57S+P5Zjd17j9aVVimVVQ4xczureqNmuz7E5BNj45ocH9Mf//FXbNc7MTamN86c1htnX9eePXtUzKV1be5dffvbT+vcW+d195136UMPP2QOPv7+ySd09vQZ3Xn3XSZyv3T5Xa0ur5iTEIjK/Q8+YPC/9rWvWV/+y3/5z/WNb3zDPHvNzOwV6XFFeuTYMVt0swVpdamm/+c//ActLy/rvnvv1ic/+Sn98Ve/KpykwPhefPsd81n+2g9e0Sd/4lM6cvCQqo26Xn/1Nb3yw9f0m//63+jwscM68/oZfeVPvqq3z53Xv//3/952di+9/IK+973vae++ffr1X/83KmazypVyZuL1wsULmpnZbUcQ2EHHk9raypImR+9TOZ9TIZ/VK6+8oh/+8FV95St/qEcf/Yimp6f0+7//+/ryl7+sT3ziE/qrv/yGXnvlVTtqOHbkqJ5/8QU9/rOfEd7QvvnNb+rRRx/V6dNndfHiO7rnnvv0sY99RF/96p/qtttO6LHHPqmLly7p937v93TvAw/ot37rtzQ0lNPbb1/Rk9/+Oy1cu2JEH4LY7vT0lT/8I/3kT/+UvvOd7+jIsaN65JEP6+y5s3rzzJv69V//P7W8uKSnnvy2eW77J//kF/THf/JV3X7nHTp6+Ji+/fSTOnTwiO578D49/eTTJsH40j/7kv7iL7+un3v8c3r7nfN69pnndfTYYRXSWf3pn3xVP/VTP6WPfOQjJnrH5/xv/8Zv6OCh/Tp04KBOnTql48eP60tf+pI5dXn22WdtvD/96U/r61//uoZGhs3N7bX5eT397Se0sbaiWrWh02deNw91X/ziF+2JtzjO2G+743YdP3pM/+k//SdjJnbv3q0/+qM/0uc//1n9zd98UyNjw4YXd999ty5cuqTbbrvDmJLAGHSNmcD+AuuS0U0IPJLIaAfuawTPeO1gDWDlC+z91pOsns6fpLWjpgQY4aGYZO1MwknneSDu/Iyg97f5KERFB/AGKNpNbWUOC6F/A/gf+3MYP0r+ncphYQ+lRyIPX+wTJYTBMrwjCN8J5gfVxfOY8gYy41JeI3squv2x20wJbnZmj6Z2TYjznXavpfWNZTU2V5UtZDU5PaFyvmziqLHdY7p686qd4DczNa1q0RozNjWk2YNTmpgc0+Su3aqMT6gyOWY7jXKmqMrYkLWZ20js0HH60GjXTazGOR27pWy6q063YWdrnF8XkI4lhqGam+G4Ee3mxoZUy0rdSk+1RktlRIur0tylhk6//Ho4UE/1NDEzoZkTs5q8bVjVRgfGPhzJGFj6MSCmnXElUp+Awlu9GVRTwjeWykBrHzXEo/Qr3ckfYvwwbgFpvc99tG0i2d53Cz5vpBsc7+0pPpiID6b37606eMj7l3eruoS2BmbLGBMW9kxW2PVv3cSZR1nd247requl2qvnVKz3lL7/pCq7p9VD7JvOaGJoSIVcTnX11CiXVJ7ZrXq1rtzsrJrlsobzRSMWKMnlc6NSdcrievm6VChqdWVdM8PDNt8LmbS68wtSra4KXsNyMCctwS1MHz+k8y9+X+X1TXWqG+adze4iN9vaqNZ0bWFJ1Y118z524sQJY1zWlhbVbTf18Ice0F//5Td09swpI9h79+xWpVy0nSoGTK7NXdHT335SE1OT+tu//ivLu2/vrJ568gkdPnjIXHpOTUxq3949euPUKZMIffEX/tn/z96bBkl2XXd+/9wzK7Oy9qWrq/cV6MbSaAAEQIAbJBIULQ0tjzQcjqQIayI0YY9mJIU/KRwOOfzBE5bDHn/wByvGlkayZkyNRgspiRLETSCIhcQONND7vtZelZX76vide2/mq0ITpJbhRCiYQPV777777nru2e655+jm9Wv65te/rl6vrZWlVS3euqml27dMKv2xZz6t1dVl/e7v/Lae+bFPa3pyRuy9DmVz/W2A0eEhXdu3X3vmd5pdAZqm6akJ5Qs5vfLSi+Yr4tbN67qzuGBjuLx4RzdvXNPb77yps6fPaH5uVp1GXfXaphGa119/XR965GFdu3Fdmxtr2rNnpzY3a7p27Zq++Y1vaNdunjetDfM7d6hZr+nFbz1vIVIPHzygT3/qk8bk/L+//W+1a+e8ad9u37yhzY11/R//+/9m0vjs9KTeefdd5TIpG5fLF8/ryJFD2rVzTlcvX9K1K5dVWl/TO2+9qfHRYa2tLOsL//4VExiwz4CY7j90UJiotNo9w00nTzyoi/m0/u1v/qZ2ze7QxPS0Lpw7ow8/+bhtjeyYm9Hk+JhmJif08sqyFhdu6/zZc/rqX/6FbRl85MkndOXSRVN1N2bn9PabbxhDNj05bnOBZgONyC3GpbSuRcKm3rmlnXPTWlxc1plT7+jxRx42lXzPYjt3dOXyRR06uFfZdEqn3z2lsZGivvynf2Kx6fl+ZWVFu+d36tKF8zp69KhJ/6feflOtRlP/5T/4CcN3y0u39bWv/KVuPP6YXnrpJSHRA0d/+qUv6ud+5mf19Mc/Zqp92n7+7BmdPXNQn/jYRzU6VjQtzm/9P/+39uzba3HtH//wkzr5yKOGU1jPwZELNBNhMYoTwn3AP+E5YAvWOsJUuIb07Vf7/vskqYM6PEGnMBJpYLiPXi3xLtxGSP9e10GFd88ZGIi7v3VE47u9Iz2cIQ15wmD2n4NjGZ8Qbc/2vFbeNuYkmj+UGa4WEauHmrqn+FBPOw9NWZzfTq6uxfYNLawS1rGnYrGgg4f3Wdzm4fyI7Qs2mx0Vxkb00OMn1WhVDWDSyYypxFE9phNufwrXkcP5IeUnxqyvvSYRW1zENNsHT8ZVq2GaF1cui+SdEUbqOCshWhJ7qBjJ1ztSaaWizdWylm4taGVhTSt3VrWyuKzUcEqf/5c/pcJwXhe+s6Av/Js/0OLVVU0UxoRL0ma9oY3KpoZ3jeq/+Vf/XLm5tO3HERWr2fZH5PpMlL+xQfJQibGSHSPxV9x1YkFvXjHIGDfjolana0Z58APuvPPdJHQ3+kETAFPFj7n8oLlyXw3+/aC5j76jzPAcyt/+vDV9azsCs9xGpWtcEOU595gWUS9FpJ6qIST2DbPpnOZPPiLln1Dt6nXdvnBb5194WXMjae0YKajTi6sTd1GvUOOyR8p3d85f1PkXv6M9u+Y1ls+rvbSiRDauZD6r8uqCLvzlVzRZGNaRDz0t5YbVTaUs+lm72VQmmdFQYcTmgWhdGR+gB0Z190c/rPGJaa0994JuL6/q8GNPaOreY6rHEnr1xZf1p3/8x7p04aJOnjypX/u1/8EQcLvdVL1e1YH9e00afvP1N8yo6Zd+8Rc1OzVl6nSknmw6rYmxovL5rL556m0dPnJA3WZDF86f0TM/8rQ+/iOfUC6d1ZXrV/Xsn/2pGSydPPGAfvt3f0ff+uZf6bOf/Qf68U9/WocP7Vcum9FQJqP7j9+jjdKaSV5Xr11WJpnV7cVb+sRHn9ZwgT33tr7xta/o5Rdf1K/8yq/YeF2+ekVjYyPauXOHGfChFkd6w2gNYl2vVkSfXn/1FZPEP/e5z+nnfu5nNDI6rDOn3zVG4elPfMyMu0aKRW1uYBR4Rf/xD/9AqIS//Gd/YuPzYz/2jK1lNMETYyN66sOP68ChI5qZmdbp02fUbNVVKq1rfaNgJxmqtbJeeuF5Pf300yKm+D9sNTU8XNR3vvOSnn/+OZXLJZPikTJhOp555pMm4WObMDUxoV/6pV+ycdq5a5cZUKJat5MsPWmkOKzx++/X2uJt3bx23RiOqakpU1NfvXTZ9qWREgmRunfPHs3vmtOv/uqv6uT9D+rgwQN67ZXXTOrFKBa7gJs3r4u48hDi4cKQbbssr9zR8uKCet22RoYLZt4G87GyfEdjxTFzUNVtt9Sol5WKp83WYCibUXEoJ5gCQrKODRf0Z3/yRZNYH370Yf3IP/sFFUeL+pM/+kMbm2vXr5hDrlQiKRhGC3qTSVlZ4OeJ8VEj6PVqWWfPvKtquaR9e+b1hS/8nl5++SWdf/dd/ak6+rVf+x/14IMP6N1339Nzf/V1fW7uH+uF558zwg9sE7mvWq8rTvhMIuK1nAdLnIuF9T/ALu4OPME7Y9r9y2AVFK52HukuNCfYJfGZlRNFq76srfV6gr410eWMpoVG+TLswnvS7/aONH6hjPAcrtFyuI92dvs7e8YtZQRZR8u1MrcNxvYybP/MexzjXSgrtOd99fv2mzodC9WIyj/UHcrBqtbCEMY7imd6GpsqqlrbNOvMFPuJqYSy+awmJia1Y25eU9MztudWrzXVIm5xNqdYMqdketRUKm0M1hptZ0GMtGaWskSliqnXcuEnkcZZlwmOqyHFJjhCTEhLafV221nlothBvZ5I6fq1m6qUGhadrbxS0cbShlZur6i+Wdfqyrpu3bmtsflh5THGWWhp4c1bunPqtnrJto4+ekK5mFRbqujtF85qcem2br97SwdH9yqWTqnWdIefzKLLDzxg9b5xMot04MIO0/UN5mgj88CxFju8ZDZulBBgyxXKMa1+mXc5XxrmMlxD3vDsm/Y3unyvsqJ1RPP24Sr4MQjGo/4MNtsMbIlkMRjaWDNLXRRtqeERVbFWHs6ou3NGeWxyLl5U/dpl1fMZZcbnFWt1zHin0O4pSdjNxXWVXzul0suvavdjH1JuY0Pl5WUjTp3hrArtmqpvvavO1JR6B+416+fi7A6t37yufC1mhk/5/Yc5f6naK2+pubSu7uyUO+owuUPJ3U1txF9SrZDX0IlHVZ+cUw2niLGkirm8SVjD+ZxSWEebmUBXnMYYHynqniNHtcKec6tlSLZRr2ptddX2ydOphBGDcqmjWrVikjHhTVGdXrt6RYWhrDE4rUZN9VpViXZc7VZT46NFTYyP6fKlC/roh5+w+rutphEMJOnlhQXNzcxobHxc1U1il+esrPNnl9WsV9Vs1K2d169fFQSBcoj+NTc3p3qtYipo9p7RIJw/d0bXr10xSRPiMD42onNnT+v4sXs0Mz1phzTXV1b01uuv674HH1A331IujwbOQTvbDou3bhmDapDeIsZDU6PFEc3P79T0zKS5Zi5XSi54jh0BM+MmZVMpMxi8fv2arly5rEOHD2hoKKfj992rM2fO2B4y++zzO5GO31Kn3TKGYXZmWlcvXzEpHEM3GAWYSJgS/giagtHg+uqmlpeXhc0BjL8dNiBSYyKlZgP7GqlcZr42NLdjXutrJW1sbGpmZsqM4IB39p0xdjSHR52OjS9MYrtZV6NWM42COh01ahV1mk3T3Kyv1DQ9NoHXHXtOxuOWLxWPWz6MGFvNhvWnXNqw/t2+cVOVcskYxtm5WcMkpY11TdenlRoZsaN8pbU1YezHtbyxYfURKrdSKlmceog6ZZ89855WV5YFLIIqYUjeevMN4cALDeDu3bsM3xw4cMA0J4EGRIVP7rGdMHLxXWiekVjemYDlCG5AQgFvBA0lx9nCz959D7oGfuEL6FT0l7TzeOw1Y/xjqBR865Sj5rYPDoOG8xWNoyJ/jo9n0u38J3uh5uGK8JvoTT3e9ucCTVIM70M9NIiwkdEW2f1gXz+oKDBACOf36AzP1k4bTCyx3TnMUJQhFiYL3o69Dlpq9VuL7VukRqSkLb9w9MUTjsE7d8abZ8pzIwJlRbXt9lf279mt3bvnzVCHWlAqc5QjlkoqjUEJDAxMgvl+5VgY5zMTzkDNxgLXHikjzvjajnczRrDLJaf5xhsdwTlYaPW1qnrNjlrJhIojw/bNqeff0+rtdTs6MjSS07H77tXX/vI53bl5R8l4Rul2Rs2lrkpLJU1PT2tqx5R2H92j0bkhcVzs7Rff1OvffF25TkaHjh/VIw89pFwqqetnrmrjMk5zLuuvnv26WsMf0T0nD1rc61qDucbhCb2D8DqCzojbj4FwUGJMi4cs987m0O2jg/5AOnb21JAh5VCuj4XcL8/BaThHaqPszx8zv0j+dnzJn4uPPof0/tW3IlyiBDmkcWW+bc49rESfo+nR74E3QBOoccsGiMGCG5sDotnhtz+l6aOHdOnGTZVgzg4c1OixY3rrDirkyzZH09PjOjw3rbOXzmj99FnNHM7akZbW3t1aymW0p9vTrdt3tLa4rFospveuXVdu1y4tL63p2sKCMlOjmsgmtdGNq7pa0tk339D8oaOavveoTm+s68byikZmd2rPhx6XZmZ0NZ3W5viUkuNTaiayqtabeuXiJRWmpzV7+Ii0b78qxPfuSidPPKS9e/eoVCmpUCjaOsaQrNZoanFxUZOTk/rYJz5uKmPGKYdl+8wOcfgIH/aNZtv2bWFqjt5zj6YmZzQ1PW37sG+/846e/+YLevDBBw3eU+m02x7IZnXfAye0srym9957z1TeR+85bHCCYdP169dNHfzUU0/p/hMnRNhSLLtRu2KjAOF+7PEntHPnTtsz/7M//7K1dXR0VM8884ypWiFS7Gu/9dZb9u3u3bt1+/Zt7d67Rx9WT2+//bbtYx88fEgzc3Nqvvaq/uhLX1KpUtFP/lc/Ze2dm5vXZz7z43r55Zd18uQjWl9f1ekz5zQ5Ma2ZHTu1ur6mtVJJOzo9NQk12mhp9969Vsf0zIx279un4tiYHvvwh3X5wkWzEUBSZE/9Mz/240ZkNzY2VCyO6MRDJ/XCiy/p9JmzmuZIYiKu5dUVMQYnH/mQGba98uqbymaHjKnm9AiW7wsLC5h/ae/+gxoeGVWhOKL9Bw/b86FD1+yZMUU9zn7yRz7yEY0Wx4gZrLmdu5TJDZkaf/+hQzaeB48cUWYoZ5bsxbFRHc4c0cT0lHbt3atUlnCxedN8wDiNjIxYG5OZtJ1mwJgPD4L79u3T+MSkhgtFze3YaW144smn9NLLL+r6jRv69quv6MHOCSt3YmZG83t2q4zdUqekZqejWrOseCqlo8eOWX3Vas32vmHujh6514war1y9rmPHj+vRD31Izz33nE6cOKG19XWdu3DJjBU/+5M/abD50z/906ZBYc2iPQSWEOA6vY6V6Y51g+cc/SGAEXSI8+zhyvE31rshclshLn84Ftcn5P4YoqFLkI5/Bqewdvj16bPNoiEmSw//ICTELiw3ehxvgABiQMXVzk8SlxYvUiBjHPWDdykXTsLHCwZZEZErStBB7uZwwjMCIF5jCCIEH4AL5Zp0FkGU1nCryCFSyguMQ5SxoCkQUox+4A7dGemuSSU4UuGYVb3ZUA+LGM43NtvKpHGygjEX3q+ydoKa/qAW5fwhXLXzjw6ZgGVw8dAZ0E6sZXt8LHbOUBIbutki8AlYu6NUL6ZsLq22P6oab7k54ThJIhV3MdAxiErElEFKa0qtRltVJKx4Wr026VKj3lS8k1C8nVB1Q9pYqens6XNaXV9UqpDU45/+qFZuLuvf/U+/pfrGpvY/sU///Jf/qRrr0n//L39N5Rstszod3p3VP/nFz2lDmyq3NjUxNqzxxJS+8Ot/qDdeflOf+fyn9eiPPqS5Y9NKDck8k/2H/+tL+ua//47GUhMqThVV7zVU6dbUqjaVrSbVSrakfUn96Oc/qYc/8qAa3Y6aTbft0YvjgxzWjAGAaEFXbZZtvLsJ4rbDUbKV4OCJuYaA25zb0Topl4lruMBZejbpO8b8AHsm7wBbqLgMJAc79MyPWyDuqImRUQesNlc238YQ+Pb1F9ZgSycsGmtL5KijNS7yT5RLD3mj3w6y+oVuMZO9D/5tzEGq01S2XVd14bY5mBkbnVCyMKyF0ppWNtbNAntqbFy9dstJQt222vjb73SVb1SNwW2P4l2wrcTmpmJYVueGlM5lLVwn1r+cWyeAUKbZtGOArWxWafIwK42WGpWqCqNjSuYLJml11tYsXy+fUyeXU5loYfG4CPqJVXM9lVWTOcMGIiGl0rih4WgY67FtqlqIBUQUDRNGYMwfe8io4ZtodXodYwDYD2bfl6NL5AVhDhXyRmCx5IYhKI6MmYUyZ5ZBrGNjYxZHvFLadCreRFJj4yP69V//db3+5tumRj94+LAxB5TX4FhpOqVKpaylpSWbHiyZKYs2NTir7TV4pJk01nXHmEKbWPNYxQ+PFK1/lIMh3ezsrJq1pqnVsaKmvfwZvmg77R7jwLccZ6tW3dYahAA4Jj1fLNoRTaR26uvDUs+5jMWqHW0HR70ggqXNdTMgw7gRZuvhxx5TJp3VjRs3jUhTJv2DENMfGBXaRt0cQeDkAONCn2jT8sKi2TXA6FC32yJyDCx4F4JCGgwRzHWz3rLz9JwXz2ScTwB7F4s5LVOvZ/2irNB3xpc+UyfpjHFgKmgPan2YeeaYMQDOwBx8T/0wALxbWlk2epMfLhjuhA4lMmmDK9o4MT5uRo/MayE3ZMzD6vKKjUOYA9YvdVCnWemXN22doXmoNRo2f6Q32x3l8zkTurinfIgy7Tf3zAY1jkYZwYZOmfCBNOI2yvv4sI9vBvgHYYVfwJC+OFsr4Z5rVEiA3pr9ipHErUKG+4YTSXGKdBWx5+AQMhp+vOlwwB3XkaEhHWHMxMSCVY2QWoAQJFbnJYoWOZ/AhoINYTvvRVQJkkNSAfF6UZNkLxU7us4xIeexxwQ7y+863z8kRPXW2656HVxPIvm4fViIeavdtPCgAI65Z0WxwNERzmVb3T0fqQwhKWYLnjOKtIk+ky+ZxuFCXYl4xs5zM5EsAACwXm/aESsQEt3gzCmuOolrjleQSqNjRBlnDCDTVFNqc3qkF9d6pWROJ7KxjMbHC3ZOtVpp6Na1Fb316ptauHlDaQ6qVxLqVOLqNImhXlOpuay5w3Oq1kpmmV652VJ5ua7Kvoo6G9L571yQ1uKaiE9J1biaK23Fmykduf+gmrm28oWkEuvSzNSsirkRldY3VObYSm5aLbB7Q8oVRzQyMabaUl0j3RE99dRHpNGUncUd6w2pHWvpZmxJO3fM2zEVJYAP5st5DjWYtmhfzDQA5zxl4aMa0LLzChB6mzwHgtF/WTThFIgBOn45iHxkrJXTMTEPzpMcDk0gJe4UhC0qKyyo510lg/Swa7X16plfYzKihJ89etrvYJa9fOphHQCLYT2Q7gh3yDe48i1/5OHqvgvlcu3EUmpwMmHPfkMUqwT7SSaVzGU1OjpuiK/Mlk8m11/YtIIxqHgmmC5zdDI2OWVw27IQq04rlfZ5DIn5sJbk76VSdgQNOEe9uunP/PeKBaUmxmwtdVo9MxACNKivCp6wwRr4x0fjUMX5if/xnj1GjrJlvUaqbZ7SYkrlcvZHHpAUbULXMrVjDiRkJYDwCc85NTuv6R1O7QkDUByf0tjUtDlAAhljlJnJFzVfKJqx5/rqqpLZIRWKRXG6Y2x8UqlcVhubLEh8KcAYZjQ7v8fqZT5AqCNpdwaerS7wBuMBwqRtaKy4Gs7wRxeZ9exQWjv35C2dDadMvqB9hw4bwicvQof9kkSj6ylbKFh/h4pFZfLuO8o13GQR3Xp21DQ9NKShJGfX3bHGZMI5fEnFE9p/aL+tC8btna+c0vPPP69HTj6sx574sFpOYarpuTmr1vogKT8yYufKOf+dGx5WfmTYxq/ZbKrewPYiocJw0Yh7n5FxLffz7JjdUB5tJl92yBF45pH1OpIIHv+koSJ2GO68OlcYRZg7vg0/6sWxDD9oJMfX8HlBeUPFMctLP1kyxXGIb0e9RMLmey4/HIqxWOoExao32+Y/ASREGSPM6+i4cpmslTU7t9PSaSsaIvBJDB/9rINYTGM5ztDHNZ5xR/WogPfpZFrNdk8tT8zZ9hzQHwx4PUH1J3RsraOV5jmgGAOF8LD12i+r3yN3wyeBiFtbtkvn4FLDJl7nvu37pBFnEBRUHwRkyAdegAHqGfE2a+6AnGxhu3wQLFefA2IGNNoIkJZNjkvuV22GTD6Ni6lFPeKgDCuNuk3D79S4EH0nk7mJc52OiwAncIs8424Un6pxDCyCNMci5X8WSqIrPBZhDZTo+ljirY42y2Xz1OWUAQnFEjGVWxUD+EajpyweutjLbCZMNUb78IgUi6edqm+zqVgtowSk8mMAACAASURBVNJGVb18XOl8WvVWXel4SiOpuC6/cU1f/I0/0eZSRevdirV3NDuq+08e1wOfPK4dB+dUqXRVqce0d/cxbVxd1ZXTV7V8c0Fze8f1s//iH6uwJ6+NWFnjcwV1sknlx/OqrVeViQ3r/Fs39a1nv61sLK+RqVGtbqyqsVZRaamsfcPj2kAqanU1kkpramZWmXhOC+eWdGPfHR16Yr/qaAZ60vyRfTr+oY5efvYV3Vha0OOFrGYOThtXvH5+Ud/5zqs6t3xZny78F5o9PKlaq6ZkLG1H57q4gg2aFYi3X5QwPOg61HMOaBIMsi0mYntj3AdH69MgOm0HSywyY/0iKieDR5aiwZknDB7mAnAZvPmHAI/h3Xe/gqr5uasjwLTDwWAoh7KdEd4gX3g2uA3ciC/HiLkn5KwuV65jRKw629fs2tGYOMxnt6V6E01QUsk0Tj5iIvwt1yhSpGW2HQZIInkbUndI05irdkAeDjnwLWWYkxX2PbtNe4Z4xnBNiayPkaK96yqOlzlGAzuQBPNqOSjMpGue+YHi0ObxbMyYW7nWVhg9ftV6zZ77hMq2HNh77ZhRFefVy3gcMw+BMgLAPZIp6ntwSLXumAbqsXGIcYQPBryrRkzKFYr6uZ//pyptlDU6PqFeIq3NckPdCCHBkxyqUizj+Y5yAaVq07UPBpJugf5oG4TEzWnP+kj7zY8DxABnMt2uSXpxOacxECrGE6aEdvItf62mI9DgoNB+lgBOZ2wMExwldc52CbREs9q9jtnC8L7WrqtVTwoPj/yOPfCgxqdntGvnDmWGhoworZdKwiiMNvAXJP1N9rbZ68XDo2ek0FYyexw9hVhhnIhmttMeBI0hLz+bUz/mOPlJdpyhLv1AiuU8O1f6zI+6o9+1vQdF8vPjyhg2Wq58ICiZTJuXP7StMFXOTTCRAMkbs3ZVmw5egYsg5TN5zQousZGeHYF27XXjjvdLTvzQJpsH77mP42vJNNrRpm2HAWeUGYU/8idSaVtb9I9f8NzmCZ7hBvADfSI/f9F+bk+zQr7Pf/g2/KLlkhZ9F/JEr0mQjBtvf7bOc06GPI0gB+TgkBgSjy2GPvIbIGNXIZW6xcyz6ySdHqS59EEzBvuhIb97Z4OFNsD/XGeozzES0A9TuxPqs9swoxLQUxyvaRwpMCbFmVxxppvdArhmjEcyCWcNzh57rliwvTwWbTaRVC4lFVJp4yBTqZhwmlatAeBx1XEPGI8rn8yqUepq8Q4W4+tqlpPa2CyrnqzrkScfFrAPkmxUpBunl3Xm2xc1VhhTfmLEGLjS1YbONi9rbs8ODRdHTZ12+NhhzU/N6s7QLSUXM6rc3tBIsaB7j89K89JibVjVFi4mpVjanU1sl2O6dvqWaqWG5ufnVa3U1VVLWMx3Wz3hHMlMznBtyBEmLH3xf9yMq2EhWaV2mqXV1ejOKc3d11LmnVO6fuGyXn3nZU2VpwzLbVxf1emrZ1XqVYVnLrBCGi91YFR+xsHiSIOy+AR4Ye4c3LAAOWpm2hqYs75WJqhb3NyHRYEqHuc3hsCtfA/MA3DwC4kEB1sGLx+wGFxDo/8CRw6RRyV50hzxDVe+Cf0YXN26cQ0afD94b8328aVdea4c951bV3G8pLXbcpIsyAenPR5JkD3ufJNDtMPYhCvtTGWyTlr03+A731ZIsL5luwhCZUyAc0Xqtq6c6hMLFrMw8cSPsllDlI1LU2MCPKGmObiy5L/wI39oT0gDsfIjHYTIHPJnZft3Vn46ZZoe56jIxZZHsodJYR/eEDjMtydWlMka5Sw/44RRIbxgtdnQzOyc5nfH1GjC5LTVaHfEvjt1RpE6rInhBmbU/JBj3IRg7mDBGBHwhh9vZpf5gNLicIafGxO22IZMCKK97K3S13QWAcMdwbR6PLNlaQhA3sgXh06MAXPBlgZEhXGjT7QZYYn+oxHFUQ3OYsgzs2NWu3fPCtuVOlbXuNSFpSYfzAS8M8FJmDsMEU37EmDSrSfmwsQjcKGpkh3Dh8RqGgZPgOkrjCZELAFh87ELaCfW3fSPbVnghB995EcAGn60hzyBCBrceOaPvvOH/QBaIoQt8tMe+4ZntkKTBHQG8JwDHyRlGCA0Zs1mXWmDUTfejJf1zceyD/emmk85xpTyKJc2Yz/FWJOPttMeVPP8WDNsTfCedHAM14B+XNpgTVoTPe4J76wg/8/d0uxVZKyjZUS/5X7QDocHeb5bfsiOR7z2mc80KCAUZJ2xzm3NRx8cZ0Q5TJJHrpARqzSo6sJQhO8H3A0pAxRhTbB/7Pu+ROe+cwPj64AZiTdMwjH/wqhZuuzHYYTgHPYncuzXNNTBGxIq8FhGmUTaFLUQ6QYez1qO+Ke7STU3pepGR2q0HICm02olpORISmX2gdhna8WUrkinXj6vr//xN5wfV4A73VEn19HRw0c0f2Bc1bWuTr9wSa8/947GZ6f1+OMf0v779yveieu1Z0/pzVdf0+t//orarboe+vFHlJ+Jm9FOo1rQnVNZxVJx3Vpa01pV6palKoukmVa8jQenpDnuaK50dfrVC6rUavrkpz+pS2cv6tbCDdU3GraPxvBBwGuNtlKtlLITeZVVVnu9pqWlCQNck1RqDSWLKe18aJee7DypM6+NaGVlUZuX142YsViOfuSI9j9wUHuPHTC1J44oICDUETdtjSMOxoN5hzEdZtaMREwZZV6kXCxkGBIQjalh/HEHp74PMM58WRQyN/UOnkyD5ICaZMfvDRBWFNCBKdPaGDTd/R+DO5qw5bVXa9kCdW9sHZAnAqiW5hfxls/9wwe95x2jxS+BlAJy4YGx9BoLEBzjzjt7xVBuqw9a4/b2LItF7HL14tXMEdF+2UZ+qCcw8Q5ZucAp7h7kZvlB9qb+9fuG/TY4RBzyQA3phZH5SNtCnSZZEvwiEAuPnJgXIgZCfCCC9LXZbimZSFusACMOMdSzzk0rUieInj/GhPeWH2Tci4njnc2u1xYQZztE9TKGhpGO2bGyYBfDaEGAoem0lfY4Qu3GOGhAkHas7RAJYh4g8WED4yV0VOOkUQZ9AP+5OaLdnGRwbkYZV/4g/qEP9Ak81Wo0lEo7rYT5iEcl7yVfCBcaBfbL+Q4Vc63hNCLAjRF1CChtiuDiQKBoC/VypY1G4Bl7n4amAF8WRmxtIiMAzlxhWOxjDwBqPMOUGCFHWxFh6CiTH+uWXxgXnqnfjcuASSc/BJw28an5dMeIGlhj7r30bM9e+wUhpm5ADeka75jgIKR7GtfxY+7mImh7nVYPuIdhoQ8GscFSnXagZYC+ET0Qt9kRqd06g52WLTb3FPqydbTcu+i/gyXh1nD0Hfd+1feTA+4jIdRBLldOYC5sJtw3DNWgEsf89EuL3JBp+x8Da4Pr80XfRz7dchutjBehjNBwnqN5XJmOw6PZAREEq2kkHZMgnG2esCwkVnOHGN74AO4R2SapLKreJAEEINoFw9hd3JO3pVZTKjW7qqujBglqq5jIavnmhk5/65Ref+E1c1OJtSIIZufB3fr4Zz6lB546ok4uocWbZb31V6f03B9/Q1fPXdeTH/2I7n/qQU3undRC6Q6wKOBr5dYdPfsHz2r1ypo5a9ixa0btbkWLd5a1Xl9SN9HWuTMXFZ+K6+injyk/lzPpojCFY5kZ1Zo1rS417Gw2gt7aZkeZWEzFXFxTuybVWLmpSrOulTtrGp1P6/hT81pvLKv7SlvteFNXFq/qgd59djaTPdFuUsrMZqUJqbZZVivdVr3dsMAsLOlkNqFcJqlHPvWQPvr0Q+ayNtF1CAu3tkjyiYJU7XTUabt0VFtQorhJiMywnUVw6nJvMAl3a0vcooE5oza3qFhoRnU9aXPIAHxghwyMKfDAa5KuW5gDaXcLqP2NHhz/+f5lGWCSa4D5u6WBlML77Q0I+UN6eO7nD0QAxy4INzA4nhFCy8SzI2zMjrddCVefj/xsm1lQCb7vMtbYivioUf7ZcV0EknDvnabEGdnQB7NZgJHASBSmwjgLnh0SN5U0yNwUKu47EGDCMxwwVvYdxrVm2cCadNstxrZ5ZEjUKQu5itvhIOVF1NTtzoDgWbQuIgcavWJ9d81VMVd8pBOABBfHEGaIe7te71sfGzHhaGAijY9jc+OJ0R4/CKTt4MNkdNomhRKchPFmHjDINMHVmEfmF+EEId3hKjCQMTLm3xw1MdgJ42A3PhB8ZyyMDYgjnjZ+MBH4l4D4+nRgAhxn7+EughaCvVtWkZfwAxMD7ASCyf60ScMwLQSL6Z+i6JmKHsJr6gcKtcAhrjzaCaNFWZRr5TE/vt3hO+qnH0YcmXfmE4YFNT1RnJzc2m8n39Nes3qx8fL9Ytn67w2+fL/YAuH0E/PM8jZfU8Cn+Wtgu6lh8xyMzTBYTrHFSuYu2gjWCAwnYO/9WnhCSJ8g+LjGhc2AeaKvMAOks64Yd3AXeXnHXJDOuAA/pAcmhTT++JEvPIf1z3NY39H3Ic0+vMs/oXxehfK3X8Nn0bKidYT8pCUNUPvqcIfYwofRd9y7/pDH5RsUxJA5YBw0DPDa2nn3jn9hFnwzDUcHtSeDZry+XU0dhfGQVew/wGE+wOKRfh0rcfOYllSp3FC8ndRwIqW1O1J9var6ZsO44rWNdZVXNlRdrGqjuqmhPaO6/2MPqbAjr1RPuvLN8zr13Js6//ZldZNx3fvAoypXN7V8+Y4ufuei8t0Xdf+BI8rNS1pq6fRfvKnGtao+/vGndPKTJzX/wLwyE0mNNIdV71TUTtYVi3eVi6WV7aS1eOWWNiH2Y23VO3VNH53Rvgc/YW5Wh/cOS8M5bTSrindQ2+VVHMkrm0vZ+deFmxsanxhRLu1U2vW2VNwxosSNBS3cWlasIN378B6l9kix+ZjyBzJKteNq5usoGszCnvPtZSU0fmhC/+S/+7wS9bZGporqpfCdjeUqEcOcAjadjGsoKw0NpSwkZxNDYFPLS5sY6YE8Yim1zDIdVMYxDdS5XYun3bPVyx44Fu8BywEh7Js7Dpm9dLI5JzhIecCLs361aG8mqfK9U+M5mDQsYXythx4jIuHerh6wWHq2Xr20uyVP5KEPtX2AdC+NjWCRRhaacfBWqFvY7l/DCZESB7esj7DwSA3rgYaZahOECBI1KRPkgf1HwuYCpgVVM6ck7FsbU2pk75lyaRvPGBK6PzQfSR9ZD5UoEqV51MO4FV8G4GwkHZsSdyIABM36gsCEMI8mnZoE2hFGWahiWeHkgyHgmfPi9I/oYPyslYwN70wYsFXu1jkSGpmsDtKZV8wZkRxdTAHGCbfEIFH649oIBAGTBkmufuaDOry0RX5jaGI9c1QDIoYauzawh103NXYiiTGfmzGnbo3bfq4Z5NFsP460yyCXNAQFzmibmQfUDEGDvV0X9QvVbyAAEKZEnABJbHFAJUwaYbqUQQPRaBkxGcpkxV45Z7U5smUBTbw0TlkwJ6ZBwbd+hnOqTlqkjGbXOZBiLI0gAS+01mixV9V3nGaFjRfGme1F256IJ4zQdrqOYPGdaXBgxG0rjClxa5L67TiVTRpEHQTrCL7hXTQgBOfxgZsg8DB04ZlyHRHtmP0McBUIOvmYa9rn8DpCU9zeW/wJJG9zTx1z+IXOWbCbuGpNYKPtwg7b1lTLtldbCBWUB9gQNc62VjnLj1bEbQfQRoMjr0UIhBTtgK1T8JRf67zjjzGO/mh3/w/GdxuRD3kHdHGglQhlhzx3u1L2dpwR8vFu++9uaa63hvxcYXwUMoaGkcZ9qCw8Bw7G5afCAfd4t3KYm2g63xGKk7EEb0MgMIqCI2ZN43wFIKFek2DMcIWJg5o7ZQVlsEA4GoaqncAQRA179ktf0ze/+JyGujl1213VOhWz7s7VM1pcW9bI0Qnt3rdXE7N53b64rFf/4nW9/OUXNTo2qc/9ws/osZ/ap3JVOvfCdf1//+bf6c1vvamv7v2GHnrmhHq1ljZvb5hlOEdXdu7fqeJcUkvVurl3HU4PS7G6hkeHdfDoQVVuvK3b12/pUyef1oMfPazMWNb2uG5eL+nF51/X4sVl7antVSyVMKvPydG0NgopNVINNeItnTr9ro7MHlFhbtSNSSKpe544romdM6pttjU2XdS+++e0Jung4wf13z76Lxx3CSfak1q4emWTIRlTJ9PS8afuMYcxBF6qdgkZmFTGOFLQGiqwmBY3G5i52fYAnpGI8dAlFiehGZFmOhgkIoW1TQgwg7gewWCw/UUK73OAjqibBEPpvIewwAAgXXJKwS1akCCL0ryqpSEMcN/Ag1cJOuAxBEYacAEBDPDqoMvBakgL1/Bu+9XBtBVsxMXBKHW6ciACjk6BOKmTdLeHa8TIiITLD/y7LafBc8jPDNAX2ks+0lk//JnqMLLvF6SDZtMZXPEtP9rikB5qVKe6jME0oCVgnED+zCfqDU+EmQtYJYiSlQIjYGuH/D21IUSokb1EYiE3jdFA5nfqRxC+EX0IuCF75n0rgmEcrY1cQXy013Xe5psgJswF+SDYhjuszoGUiBQFIiUfNhiUgVRN+zjuiVYhzKeVw76nOR3yY6GYMe+0A2Qc8JNdPcE2abszQLSMDuNgChJPOBgsxrlLtDrGEbU3zGgLqdBJ1Dy38NSnpO1f01jqMamWPlioUo6pJtTFUhtpOEi7+KdAIsSJC/7SvNU568oYCAge2wqEbvXbDMFanDGysozooUJ38QHIF+qAEaTdwA/1YBDYbGNABsFLGJNGW40pgKk2Fb83fmTcvEEgcwE8wGTYGAKzzClxIix6HYbBfk6NQQOfQ8oNwq2/3JtUD1GHWfPaG0sHvswmw+ix9RXE3zVbABxjDbYyOgkYC+pyuD9OCFYMOdFGGSPsNAlB0mY8HNPjNGissXq9bn1hLNHIQMzJxy+qsQjEnPHc/jPYNNgfvAtpIT/XkMb3IZ206DP3gWkI7yxD5J9QViRpS3m0NfrrR1vb/mF4jjaGSnkOaW7xMSAOuVLwYA8pdMR94xrsOoTUAZDgTCGRJGJQR7EuSAOuyBFvkBfASsxtZz3tJgbswL5s8OVNG5hQBsbalTS6pcrqptavryqWGLXjG/sOzWt8eERLpxY1lsypoJR6GzUlK1JjtaLyOtasI+qkMhrbN6X4uJQblyb3zyg9UlBiNa/V5ZJ5ucrE00oXs+qsbWp1bVOVcltDrZSGhrLqNnoqr5U0NJRRJpfVzOEd0nfeUeV6Td06nuDiam/U1evEdfGdM7ry7lklx1PKNo2sqtSqqYFh5VRahYOT6q5nlRwbMmO8IRZEIq6NVkOZ+bymRxNWDm4rcSSz3qopNZVWcdg5p2mWLb4Gp8vUs2N9Tsoq11uqmCoKNW5CsSZxz9mucBIjiCuVBkO5+QTBGYLGJQhe8ZQwrUYTzjjLsRu39+Q8m8aUyzmLdmPKcHlqPuSRF0BfWFm3hSo/yf67l8C9jt25MjWp1BMAv6cGImCuTd3pIdjg0bbgB5yze0Xu7/PH931Vt4lVhiRQOhtT4hmR/jPE0gRMp0d0siKwh0jnvt9yDdsGRmTh6hkBlw/BBwkRJE1fQC4gTuCYZ0PGkfVGj6ILmHyoDQ3uI+/CM/ndunNr0cYrgqTsGUmE2WXAmGfibgZi7L83JA4y4n/q8+9dO11+/g2SWFC9W5e9YymmtAesQRQQdol3zd6tnyjwBhbX/fb6GYTYcBv6FK5hLCCwpBnv0GeorAuGF8KYgrxhfJyuwXeXPvn9XVfGVoHE4TfH1Gyvr9/OGBpD5pPBcuPDs+kZIXYeodvYoJlxOX3vHJGiHhglOmHqbpPybZCM0TCO0iRMqKPTbiCF0udAzLhnv5215n4wShw65OfWDnfwn+BYGov0alsgtvXjPqQMxiyMKWU4zYbXBHiJ1wla7siw9dHDCnojByOsQTe5jud1dRrz6RrVpxuu7Y42INszLdSPhomfMVTgEPrn4RwaEupBFY8BMkyfqethUlKD45X0H8NmixXf6dkVZOeYbw9bxlg4WApE1vANjYv8YMKsfaEdvo8hS4Aj2sZfKCu8334lzwf9wnvKDfchP2n0LZpuErp7sXXx81FIDwVwjX4cnu1MuQO9Ld+EvFwBFLeMnLEEHQUo1jerJpXZagD5wXGiKoG4mxTjOChDqA4MjSsM4wjRj6EWS8QtHjIIsd1NaPf8PhXzoxqJD+vY/Uf0iZ/9mHlw+71//R9UvlyT6j2t3lhWp37A9ojY/+kiPaVwhVlVtVEQ0UOxOsUX+0om4xxDJBMqjA9r9uicljY29PbbpzQ8N6Z74sc0PJ3Xyp3beu2Nl3XkocO69577tPeh/Tpy7V698uXv6OuvvKg3lt6RUk56sOMk+Z5md08b959qZ4x7rta7So7l9PRPPWNGfLO7dig7nlKTWMdxzsinFRuWkgS6wAIYyQR1eTyhUquuzc2GUpxlb8aViKdM+8FCR0I0ZxuNhiFSU5W3ISQpNcMCwU98rKOmPxuas6N57DWyXYX6Fa9WZSW7w8rjurOXUCwtNTZlUbfiiaSqazVztANiwLDPohXhJ8YMZWDGnE/pNnWY4XVAdKj6UDESNzphuCvAWAD7AFNb1hlW835PORBYYxAiHuTC85ZrgHFTt4EhqQXi4K5GuWlAIMqmSARSsdwlHQRCr1zrLJ1kKJYhaJAmJIS9PgryPyidX0tOlnUEya2PkNGV4ZAO/WP++DPS6QgYiNjwjVOpUy08hRFUuzq1tvEgtNVU13iyQq3MFUvvgVoxjK1br6Ed71/z/bZ7pMWatSFD4mD80CSQCcTqz/zy6HodvQaka2ja4NMRJPuaT5wfCabGhtnPkWl/PDHxanTLbEgBgjBAwoFBYgJoJ+NnUp49O00LDe2Pq5tYt0VBg9EasecOI2ZaDjcvlOfGyxpm92H8XFt8i7YxZDZWHnhpJ34ymFgr1eclz2CUXDmh7O1zE62Ld6i03fdu3uh/+BlYhgemh2NkPihSsIEw5j84DqNplMezZ8R4Zo7DswFihC5E+xepqn8b2kaCG3NnXd7P4G+cMSDvnMDIeHS20RhgznCMGck5ZjDaX4oaPDvCB660n/XRS8gQ80BYI+NHvn66+8pgO9oHNBLUEeqBCQiMQDDM859uKSuUGy0r5Ptu15A3fOvyDQRsnpMOeblOunsm2mXd+uHd00IlDDj3/DkYdYU4QsJichwVSA8kh0s+vKLValhnwkm6723h2ZNtorpK/b9MIG1yyIPy2NthMmSB7RnAZq+tXCyh+T17VBgtqrbaUCcf046HRjU0IuW/PKE4YfYqXd28vKBStWbuT8/uPKdktq1qeV1Xz1zQ8cemhc0Ffq0bG+tq1ksamx5RL5vQ6IER/cQ/+6zK3ba+/ey39dUvPKuv/fGz6qXww95VK1XX2HhR9zxwXJk9ST31c5/QwZP3687V21rfXFazV1dxckgPPvSAxkZGlUhhwd4wb0iQZ0YuU0jr+KNHDfywP4EGsg9ugJOIK6WMsmi+ATr2jFqY9iXU7MSU6LAnhVe8rqodp2aCayKwS7fpmKtMNqUODEI3boiqHWubtJjuJZWJJ1T1Fr3g+6GMM+RHOd8yw6m4skhzTSnRxN9zQ9lCxnxxt5sdvfj1l/Tac6/pQx9+Qg8+/aCyYzjUkHqcPqBHQaoy3wLufLRb3E4r0G6hDkSqcIyEwZhfcAHGAmCgPuYHcnSw5/drPVLvmiEUeUBs268Didfq8IWGte3KdYTAv/KL0tXpvnGIwq0Vn271+C/QQES4a2u/lwqhqBaznnXjqbFjFryBCEZa+FOgjzg9MoqIlsJpBCCbsAvQeFTHhmWN4PPe5WP7hLWHZsAsyw2+TN/hNAVmY+DaHXBduNKnoD2I4gI3zg5nJDHyiiBBI0xeq8I35jUyDN72q7WRuUMbExA37XXr3LL79e7GGq7UUVnTLNmM+rb7sgfl+ASDjzBHrt/0L4w3OM/xSFBr9mg9FYPwM6r+GCDjj3rfXSnA5Q8SmEnkfuCCZMq42Lh5vOUHqo9gUVfz64+tH8fQVxs/T5AdyTc2wncscvESLXkYjS31R2xIXG2eb/X1Wl1maOf2yPkeS28Hwo7RtHZ6htId9fNdCAVGmhK9pf2uL9HUSH8ZYc7ShnHyK5TcjoGLmdOuMC9BGxVmHAdTOIoxFsOM/hwBd2NugxJA2a79MQwMlNXDoEfb5NpKu8O8hGvoS7iGdGtvJH94DmVE8/Huuz2Hcl0LXD7SQnq4bn0fntzVVO5kpJLtFW3Neven8G30rUsbpFButDEgTPZ3cBjR6eWVTDonGhFm0og0JZCXb42Y+yJNnqNM24vCrSvHSGK2D5JIO0cAmWJedZwnNOoWKezWRk3jQzkV98wqd3lNi5fuaGW5pHK9rl33FDR7z6x2XJ3Rjcu39MK3vqXN9rpZUq7cWNKNhZsqzhX10Cc+pNEDE1qud1WYiuupz35cc7M71VivaLO6Yc4icM+488hOzRydtP5x5C02lNHcfZOa2j9paqQY/t/TLY1P5kxF1uxJ9TJ7hajAcFARUztOWNSYEgRpASE32aZwRBPvcSB33K5CsDLERrU9VYxkMjYOXa9SSmQ5R4tjhq6GcjmzTs+kTNNo6nYskRnIjNJKcRwOSRprdNR13Zha6y2dP72izXJN4ztGNHGwYBqCjcWy3n3xXV1996qKIwU98rETOnxsh9q1hBbO39KFb5/X0Z33au3OmnaO5S2WuhmtQFo9MgxOSbCMY5/W/dDMOA2Gie8m1zk1NO8NYfWJONbCTl0d0rlG4dgsWX3Jd7uw72zl+jLflyfCSNi7CLUPME2dfYCljZGy4NatZ36NGUnxSBaGxRysRPIbkbb14iRn4/gpwfa+WaMQeyp0al3m32l83baVY/HI4iUztBRGKEyx7rYTeI7xDMMUGB3WE3gAQmYVWHeNh6Dt9uT+ifYHo7jQwh/9/wAAIABJREFU3/64h/z0KzJekSL8rduO4bugowl5XJnoFNzPjLTs1o0LSN4kTmMEbNDtbb/fvv/QYDgEKwcGI+a35jxcsY4c7A3GFQ1Df3zMEQ1bJW58jYjYfDnJ0s2uDfBgjKLz6ZEa9Qc8SN9s79864KfTrwnwmL33+C3Ab3/8fdlhzIM0aEwjdfix75cRQaqkMdthnsLYkm75YfqYL2ew5Efe6OXgmwiBCeUMMm69C+VvTfX99YnBARGplGdGlwY3NmIWvCX6PUOGHUSoO2FM1gBOwrrglEi0/kDMKcv66wulnGi+UFcoP+SPpkffwWzzHLbHyBekdbQHd/tRf/QXfQ731i6fL9xH643eR8syxzJuMKNrb2uF0Q+2Tgff0CEIjOOsTcL2neQ7+mQwEvYeUPHgI73XNq9QzW5K8VQeB2/2i67/cG+TYU0KyDfSIlMFoTxuK5aOm4FcrZtUcSal5HBSpettlTcbWr1TVX40pz0Hj+rqO0tafeOyKpdvqFQqq9ab1H2fOqE9DxzQxTcu6cyr7+nUt8+oMDyk4fFhffrzn9W+E4c1emhCFYy6YjGtNTuaPT6huaOPG/xzOoY9HyTj3JBUbRBeGk9KODJoKZZJE4ZaaqGiiSmWTmq90nTA1euZkxaMR7AgR8UHMcNzWK/HnhbfOEBh7x16QJAWFBupTtIQSYM9cQJgpDmHn1AmGVMmF1NimCMbKTWreJyqKRPLqVuLaXlpSY1mU2PEZ08NafnSms689K6uvHNBynb0I//107r/gb364hde0HNfel6tek+f+OzHtWvvY0oNJ9RoNnT70m299/wZFbIpHT2wS8XjOywKV7Gb03hsSuVbVa3eXjEGJwHRJigNkj3tN8TjDLpQZ2JDwY9ppq9sx3TwaW/EzS1ik+7JSz72nG0LIW1GX/ZtQEwR5jRIUBGI2XKLq9KwiLa8iCC+aHrIu31B3S09pHHlj2/Cd+E55feNQzp1he9CvQFBhOdwBZmHXygvPIfy+JZ34Y/34R1XAlk47YWTfJ2mzBPNCHIK34VveabMQFBIj74L+dGafdDPxj/wHn2qZTN91zaHsqibn1nkc9NHWe4GPB/awxiAdcKzy+4kc4yhQtujY2RHsBifcCzR8JfrY8jHd25uAl7aWgf1gNT7bQXwzc7CjV1oj733BD1s2/Atv+1zH2Y8lAlnH21PuCcf5QcY8UPsS3WXaP2hvJBGDtJ4jr6Lvg95olfeh2/C9662u/9r2/m0tT9fg/r4IlpfoAcSIUy94aRpwMAJ7K97OLf9cOf0JozfoP9by4ehsP714Wer1i70JbSlryUORNlrngP92z5W4Xl776PpoY+kDfro4dsnhDzby3ErZZDqnPD0FxKFGLq0qytr8OxWTfR5UBB3AfijlbtGukl26a4y9nJjsYqF9ksjZVhAD4bdvQ/fDTo+mBKr1SSVmBqdGEGrTIrlKA0WmmxxZorSZqdkzl426mUtLK1o+uCEhicLio/GlZqMK15wBi2lhsRR9dH9Re3u7Faz3TDPbQSCyM8Ma8fhec3eO6Zyp2suJ2MdZ+BVaveUG8IrnSOuvS6WltLGZlsZ9k17adce9VTD9N5UeEnzDZ/tZW1tx5Jpc1GIIQ3Ij0AtqEZRkyJXAJCMQTyTULwTY/vdPMVtMGZxzh1KuXRC+WxSDc7Y4+aWADLJhGobLbXudCziW3oopkwvpXg1pkunL+vOrQWlhtLKpXOamBlSY6Wqm2eu6/y3TyuRl1L/6EdVJCBYNa7G7YraVam1UNcQCCopC6IxNTWjHSOzamxWtH5jTefeWlSTI3DllkZSRfVw3FNuuu0Q3JS2G3aqgc1x+uT2Mg1yDLRsmwDy3HNbCxB2GAHgKqjWA3yAyKFn2Ag5nYxbqKZC9SpOyseT1PvhNsA58izM01Y4HjxtXVSkB3gMCw+Ydn25O9GGcw9zuHVduFqQBk27wiOcmp0DH5wXhsnr+mM9psTwRmYmGcJEs5VC+y2dvXG3JWWIH8RmFvDuPRBl0roT+P137vuQbvK5jTdaZfaOUybVEmjHfPfbSQY2lpFsnDMPjAqd6h9J1an6w9YBR5AM0D3BCqpqy2fj3lPXNDS2z2ZysxtnN9bbx9tGzavGedeXr7C78VQ9jDNzBNxwrsLO55o0DjPoyKLttRMNMUym7asP5tyQN3DKf3YG3Vpmzw5mOIeP8aQ/doXWw48TV8aP+k1+hCGweWR+mAe+8/MSmQ+YVFev9dTBhL8dtNPtrsADk2bl26F/bFDc+IdxhlHGn4ZJ/rTnfe1DEYdU5FTujEyo38ELfXcENwqn9gnjbfYSvl4fbcyscImxYfVhe3CXev34WOERwu3g0PaQ+uMT2sOWEu9tnQDLGJUa3TD2xTQ2NhbmjIfN/q6aZjsEwQ+LHOkTZsAPqr8M4GwrYxpoWvR9+JK0PsPkNSHMx/ZvQv7o/EXvo+9DPaSRh+e75eX93d65DTAjjgHaubo9PEAxLMwAIOG6nZMEaUYbE+65wsyAXNmPcsiV6D1ZMzjDi5tiLWfoBpHyA8/4MDCBwwoTMOgcC6NjyIB93VazTeBRCz8KkSvXO5rcXdBKtaX8bFa1XkmVTl3J8Zj2nphQYfJBZQt5FWfHzSgP95HZVFKFXQXdN3ZcsUZczUbH1OWpkZRKqLd7beVTwTgOY6+kmlUmVepVOrYwcN7S6LaU6BFyr6dEGtbTfFsolsDrXEwdPEbVWAwpk0wh4jGkcUwCIHZdzoh2FcO/shHojhIZz/k246o3pViO43pNOyZSWq8r1UhZJKTUWEqFYaTWrq68cUkXXrimfG5I+x6e04MPHtTpN2/qa1/4qjaXNzS5e1q5ZFbz4xManSgoke4q0e4q38mqudJQpyQVs3ntmZtXeamq0uqaOephv76SaKowQyCPpJrtmN749ns6d+mKCJhw8+otIXl2Gi2V18qKIfDRN44ixnAWgVEcpxGSanHMyo74gDS6JpGD7Jh3/kyqh1x4JNy382DhcDwev9+ArJeWHEFnEcA0wAwZ1nTUwhSOfAVzyFVK95G5Pb7vn/A6MOTvy/A9Evje9rcjC5RPwmKMJd2C9duztvQsoJBpnliKTrrkPQgcptUZJYFoGReXjpbD3qO8BmdZfnee2J77+WzH0b93Bos2Gpbf+cRmyGyUGHN8eMS8psRv02O06qbD2cM4o1jmwP3BnLsf0il3QfXorpbfBtY5IiALsxSugzsQmitpsO4ZO4rki4CkyYO6doD8Qn4QOXEdeB/Gx20+BJihsG3CglUZCFxowwDRhzYxSmwF2FE200xHxgktFOaQNl/gMrftzgi4+fNGdt6I0aFcPK+F+XT9dhbmrq3WS99lR/jcWAAvzIe1w4zgbUF42wTPwLDkmMcAR/bszo+zPK0f3vgNAk4+0kN+riE9XBlP2j3I58o3BsDgzZUfrZdxMKNnf0V97n6DdWDleXiFoTf49fCMUZtNJ202+DQSbveMq7F4FjVTiqMxhd2h7aZJhv3zjJSHHcYRWAnw4htjl2hauA90jQzRtJAe0sI1Wl70PrwP30XfRe+/Wz7S3bvBGqAsDkN6Quy4bQM3g1ieabW/2uEWP4PUyEwas+RUSo4T9YjA1ps7u2pnCT3yZcWDtDlHnk2lLbIZXpwww6YxVGtcoW8sDYaog+DD2jX87Htsy9SfQzf3kXhAafdU7rQ0nEvp53/5F5TvDatQTGoj0VYr1tLQcFKPPn3SHaCKx1XrSKXNtuLpmOowCPhBH0mzo6xsDMmfAAk0rGv7241aXUP4MAdR2FE5N7D0q5dy4QXT6azaFXwBx9VAfc5euPczTMAJs8zsxZVFeDEkTR8zyqC2Z8zNy11cpUZcxDFIpBN25nV1eUPrZ9ZUq1R070ePa2Yup2uXlvSVP3hWV1+6IjQKH//pj+rhjx2342xXzl7RN37/69o1vcsM6B6YP6j3Xjit26duayiV1XpnTdfPXNbRY4c0s3dE+amcEvmEOdx44a9eULVS0+0bt22uaXO5tOnIIIcBcknt3r9TZ0YKunnuqvafeFiHHzqkHQdmdfnMJT37m1/TlauXlL6TUrsmU/1D/NtJtgbkQsTi7YsVFfaZWakGBxxtwyCro3QKgynPWNoiIospUA0KQJAscoeyWbAs6VCOG18HlQatHnIcMecBoh8WjX+59cJ8eALMNeQNCzHAIOmW1SQ6+8BV7uiClcFckwfJFuMt+Fv2bw32eWN5gXknQUCgGHBDpkiZjBNbDcYgs17cGrRNF+DEE0l6xziY2wBPnBkSe++JPc9GAE22pmODUbKGALM0yM5m+4a7YXWSMHXxv+u0FWCoxY+XddgGrH/Xv4lmMYa9j5zc2PQzUirAYsMZiG7QqPh91IDdISvWHk/UDYe5kuwUeei/Q+lmJEj3Eh6PWR2+P0EiZAwdY+Mlw9BfGwfqcfv4zJfNnavO1jS34ERa79SgNM/1xebFn8cOzJN/ZfPmvC66vCnffyvPJbla/Fw44urmyRpBQaBLn+TG2q0Kp8GAEXZrhL5BEwOxtu+pw0+QBVjyuLs/D3zrp4J1R8mOfXPl2iTY2A+eo/XyfsuzMWZuq9I6xjxZA9waZW3YHe6jLYODa9MKoW2gvcZdehe9zJHhbeyQYOq93wtj22itxw9Wx0ACDuuaKsLa5t6ECltXVvn7/jH4pQnfRVMXLSv6cfiOtFB3yMs1lBc0AOQL73k3+MaV6hgv9vLNfZ7LHCrB0X/4YEuHPCIJjXCVgmwdACE9MFkGg6hwTLXkJS371oUnTKXcvm+SSEPAH5GM8ALEpjDSmiH1thIYdnlLWNhDgB/1ke+CASJ1s8/a6hFdiXPaSA1xlTkivWNM7G0TRDHWTqpXxzuU1OXsexpDl7YI2JPKJm0BQKA78YRqXZfPJEsQftypzTjLbUewkj11GhACggTgj7ipRLItogIifaQ6casXYhNHguU8fbthXDDAn+zinjahLqr+GqFVe6a2bpRx47qoUqWs5FBce+87qNzcqEnnnUpPm9fW9cIfPqdauaIjxw9oaEdaxfSoprKzur18Q+u3l9XYrHtQlSZGx5XH4LDaUf1mU0unq9q4XdHw0Jip2hvdutYX1s1rVaaY1q77d6u8UNKVM1d19eYNY1pynYyS2YxavapZ4TdrHKmLK5tJKDNRUI8jeAliO6e1a/+85h4pqJrdpXK8plqlqspGyc7m94acE5o4ClDUce20F7JwWoGUDh4BSEB7bEt01WzFVTA/4FjsszgJg8kYI9b4IBCGNPnOaeL6iIf0CDL0QHOXCxD0/fy25zOo9wTNfQ8etDURroZ0A7ySh4Xq85pVvsedlubiCRhTS18MqfrMIDmXYBLHoBywsWvH9h6Eeranu299ue9/+V1SBgTDLKAjuRxBDwk2Ap4iUMfdn6NtC3jGj4TjZkNx0Wv/I4fW+6+2PfbTIzdA1PYeGx0xvDUowAg5rYYohKt13X0femNF+/YAt9b20D6ryI1XMGgbNMUm1RVunzmCPyiP7wx4Bp/YGEYeI7dWpSdgkeTIbSBegyojL/38OAIYmr/1fXTUXNu35hvA89bv/jpP1AFnu/2b7fUN5snlHAh54UucAfEV59XBs2w/mTFlIul8YHTd9gt4JjC/AxrmiKQRTc8MQkdcKwba59DMALc2wp7A8m0guggm5HU2QIP08F1ABOQPZYa0cLWyvPtZts6CPZDl93XhpyGUAQPpmCs/Iv3KwghFrq7jA86BV1aQ67HL6ffxGIVQiXFE0UURuFw8jsWkVBL1MkJaQk26Bv6DK4xB9NnD84PKK5tDt0doHKgtSGCB2NJ4LgPBobJGO4BRVVyVuovhHkfR0I2JoHk4WsenEzxHIpGx0Kgm9SWc9yy61GzGVMjiYxvDl44yqZQR6V4X14wdc1aDW1WOWCWI/iP8DCc0Usho4eqm+UEvb5TV7La05/AejU5l1WC/qdkypUcmJv3r/+X/VPV6RZl2Wu1azUJZsk+OD/ep+SmpndCRifvRzKuYy6qUzGntyorq5ZqWz92xftSqbQ23cpobmtX129dUXa2rVu4ql49r76EDGp0YVWelrUtvXtLCpSWtbWzqySef1K3rt3T26hndunRLG8ubGt1f0LEn7tfJ+x62yG3tWEdDmSF11zu68MZ5ffF3/kjXb15TeaNmoVuZqlw+ZkFrVhprunrnuqZvXFbmwfuU21HU9IEdUqWryR1TarSaijXSTl1sAIx06gz9DCGaoZwDeiRXxtc5GWKOYC4N2GyJBhUd8PhB8BoB3f+Et0CKW44QAX795WA3br1sbYABuN/7HSAp9midQtpvZoXyHG3YUkTot8M7PuOWHH+dh36Lt30U0v/TXcOYbav4P9tjYE6+1/XuDfxu43T33O9PDd+//833lxK+/+tev7/Sv3euv269If/3Lvn7yRHmLKwo+F/+bK1AT/zWAIScFehOJ5g+eAseIb/Rrq2cy5Y80fYECTqsyfCOZ/6CkBzSo2VH78P76JX3xlR4BiO0bUuecErHY6I+QY826G7336tyKiGPr9vtb/g0kJ7td1hLyOMGDW9xqVTLqzWcb1zYY9tqj5QXpt6VbXKcsdG212Jlds1gzNqNCq4bHB90BG8WvEQlU6iIUOX2LLZ5GocqjZYymZQZepnFfq/j/F2n4MrTyqRi5tWuk5D5RSeEIsfF0P9k89JmKW4W+qluTo3VTa0sL+r66etqLXVUWa8oP1LUhaWqjn/yPsUy+IbuqZBMK9eS1s4taP3Uhiay48oVEhqfHFO5WlW91lavlFK34gzccpmM1cHZ8VymoGQ5oeXTC6ovlsxpTPXKqmLNtvn97uCNrhXHbw5+ZVRDquUoTD2ljVpFqWJCc7umVdlcU/xyV50K58mzqtWlVi6h4pTMTgAbmyQDvJzQ6PKYGmqo3mqqWW8rT5CodFztuJSZzmvy0A7lZ4vqpmKq42Uul9H+h44q1Uto5tCEWkkYpbYZBfU6BNlwZ99ZWEhKGAGawtqrRWNEzbI9dGaeJeogAPgyLsyLUPY84G+jcP4Du+/CKXoU8UGV2raRwbQjwNE1xvd9sowOlXw+YRte8UpgX1PAXu4Ln/iDvYR2/m1q/bso429T/w+//fs7AqwzsAfXoKcxPG8rzjZj3tf5rWvzfa+3JDgc5GgfL8JzyGT1I8T4hRyu5Av3IW80LVoO9+Fd9Bu7DwTXF9In6KHQ7Vc+CoWH6/Y80edonu3cReBWyEM78K+bThMOsKG4Wb1nbGfJ2sg/WIj6jrPoTYo2dVhA8Oxj+z3QsAdo1obss3nfv2aA5Sa12cTim9jCKZP8cW88mk8ZjagT+D6Jut+Fa8yms6pvltXrZYWL03q7o+XVFQvXh/p/KJXX2PSkhiedZXlps6ar567o1LffUGetpuxmRsl2UqcXzig2ltHo7mntOD5jZtmNTld5xbV3xx6t3FrVZHZUe47P6YFHH9DLL72uc2cvqlNta3NhQ51qQ/FY2qKw4ZYTy/Ll0qLeee09FSaSSmbiynaz5kGOfe5WpaeNhaomi0MqTowZETXtR62pcreiAyf2aerYhC7dklaqS+q0k6bin06MqdHp6M6mC2vZTXWV6iaU6yXUKnZU3DemeDWtcrOqVK2gZCehdFK694kT2n34gLnVHZ4eNoMXFF8nPvKwMikivDSlHAsHLtliMZqZPiE9zLUqU8kxvoSDM2PXIGa4/sVGAcNBqL7NvwNs4M3BkIMDnqNwGoXH/7T3sCT88XNXo8OeKJNKO52zE5fLMSjh3nJEH/q2KaGcv+/E7u97/7ZO7g+ffvAjANfLHysq4AtbXdaUQK+i+MOt2QHd+37avB0f3e0bI8D+Ragv1BXehWeykcZfoJvhmTzh/UAScLgm2cdH1mXf0dBvhsJixjrDuVBZqNyu4RNfiW+vl8gHkjnf8heIPFI6weRz2a7WSiWlE0OKpzJ2BAxVuOXdLp6EwiNXPG2RLRZLmxGKEo6Ym7GfIdS2iDCE29JMLqlskj12b0eBE5WaVFouK5fOaHgsKeWTKjcg8jGVN+q69foFvfSNF7S6vmoWq81y3UTfdLeo6UNz+vn/+fMampLq9axavbT2HzyiEwfu1VisoJWrK/ri7/+5zl27poWLCxrbNa7YOAZfTTWaWe0+tFfxGxztqqo91tL8w7u0r7GqhfXbKt3Z1NqtBanSUga1fzKpXCGn0elRrS+uKzuZ06OfOqnjj+1XrCb9x//1z3Tm6mWVlkpau7GiqT1DGh9OKqWUGtW61uPraow0dOhHD2jysZxqr9XULDaUHEpoubKofZ1ddkYA73GNekudJPvUNVzWafTQpH7xX/2S4impnCTsbFtZJbSx2tDOe2Y1lJh1tgAJqdxtmSHh6J6cjXOjm1EbIzYMC81uKWODb17LOHNmDnCAEzfndj4dWGm31Uq44DwJC8zAooRouqttuUTgNAISP8BbZ8X7vgojBD2slYBP+iAd1g0wGjlyFcoC/vvWR5ZIv/m5D0PXHavqX33gJTAe2zOFcrenf3/P5gd/S9bvUd77KHjoyZZCfmAP72vOD6zmv5uKgqr576a0v3+l2DqKdMutK4i1SzSXHya0RjLZ8UX3DL36oB+r0cpkufq12V/zZkvtGX3TFGyVysnPsVVsfexb2uT/wqkeUF5wusXVzs1jbQQtRdPpPWSGNm6R0ENDooPAPekhLVxD3lAQ15AWriEtfBPyhmeswdPpltrNuhLpthEMxqRjKvOeheJ0lr4eiYHoUU+aVSMd7SgddwZt0HGsLgn4kTRf4RJS4GarplwhY5bbK7cXdPPdq4o1uyoMj6k4OqZTb7+j65eumiEbQU4OP3CvDpw4rEQxpnK9psXFO8qnszp0/ISO7j+oZD2ma2eu67VvndXiOzd14bVLmn1gTvFkVofuPaz4ZlPvvPymqgsbqq9Utbq6rpmxCR3csVfFRErrrQ2T0hOJrPchT8jRth1126hsanxyQiMjY9pcKGvh5qI6K3WlG1Il1VU3ndDEnimdPn1Wm0slxYZSGtqRVa8ldadS6ozEtLy5rKWVRe1tziuVjWnn8Tk1ZppKZdIa2pXX6OEZLXabOvT4UU3tnUVNoon5GXNU020QdpJT3Vjdt9Xu9cyTXjabUnzYkdNO01loV+ttZfMZi41u/txRnXelZoygOl1tdhPmsS7OGUIze3Exvy2MIVpqD7kGC15jwz32EO4sKXvsHdNMEKaSKQeuHEF0Rpt94hgA6z/HFeKNoWaEiEeb4fFGH4FE22xIxfb0yAWMR4huIOiRCGPRcn94/8MR+OEIfK8R+O7EOEqjKIXnQJfu9kxaeB/9Nnpv+Msv8FBe9H24D9dQXuhFSA/1hzqj6eEb0rgPz+GbZBQRBUIZjsO4ihwxNR7CS1FOc0G6e2eFucwWA9zfbru4/Kh/wVX8YbHsQvPhTQp2Boci7hicNTQ02DCfG1BIujm0QInblWqlkuprdW3eqWpzaVO1lZrFPV9fXtZSbUFP/KOn9MjTJzWUjuvKlWV94ze+olQpZdbniUJaex88pLH2uBbPXNH5q6d09qvn9Mmf/YxO/PRx7b5npw7tnpdKbd06c0Nnv31KtZubaq+37ezzUDyht7/6svLFJ7Xzwd3q5eKqlqQ33nhbmU5CcyPTOnRkv65cvqQ//K3f1ZP/8Ent/fh+JVMpJevS1YtXVVlb0Xh+VJlOVtfewVK9pNJiRbV6TOVWWb//G7+nn2j/hKYemdfQ8JCm9s+oV4irtLqpjfWqljdx0yrt+8R9GrlnXhOTY5rcOaFeJqblVl2f/OVnlI5zQj/NoW01ktJGtaHdDxzU7mNEJZI2ax3VWs6ZCxb9uOhIdTNOYucEQrenTWI4t9sWIMG0LDi8sZ3vjmpt4hKn/b4vJwGwLmV7AyLvSJoBpXcowzYK53PNKQr2FACnzwdIGbdqnp+6arR6yhKuEaccdrzNna02mItSxwB/2xbmNiD8O390Ep5xG1Z2IOAD8/eBcyDGwK0jvxgN5h3SMVJO360AT9iNIzdM4o+6sYYCkhqsvQ/uVIRJ+OCMf6O3f2sJsT9gf6Pqf/jRD0fAjYAdbYU2bF0XRvj8GGFuas6EwBv+yCdW6EEKD6BouMqLHH1OPErtPD2iWL65G2ENaVFPgWGqrE1eUKbufn0+LeQLxLrfvkAPQwZrkzOlDXm3+HIP+aIVkpFnQ+IRwhrycg15uI82Lpoe8of3PLM1muYoWJwwku5b85mMsXpAXKgjkGJAdvaPk9JAjKmedPXtK6ovVbRyc12llYoamw01N+rauLOmheptVZ7aUK/eUbyQ0FAip+btpuKbcSWG4hodLWjfnt2ampnU6+WeqrfLKt+qaOXiohIdKT8cV7zOOfWyrl26rAsXLkiVtlKtjDJ5fJ0n1VurSxtEN5MRxaFcRocPH9bY0IhmClMq39nU5cuX9O5bb+r4R44qnzpiFvy3zq2osryhcr2idDarxeVVtWIXtbqwqnKnquQ4Z7RjWr2zrPWbyxo9NqfYGEZoOc0d26nRUlHpsYLwP1dH4zA/ptH5CY0VioqnpXKtoV4G73cjJjnD/LQaUqsMwUxrvd5yThcwEMRwsNNRMgFRdufrLaY2Z5FjztMZ3sp6sYTSxpDhISumHoQcaZ7Yw6YDx5iNecKJEH7CO3byAMndrNc51tfiQcoQNhQibscU0boARw64WZJmataJq2O8np9zzufj+cpxlN74cesCDnD2g7oOVLYOHWwln+78PEjEMcn0w9nX2kFIOwdNx0Nr0THx89JC/4imDVnI9MPrD0fghyPwfY4AtMP+OEMSCKZnrCkivI8WR9r3+9ueNzxvvwaCS7nR+0BXo2l8yzN/3IeyommhHPOB4BvL+ySIGcMyEI4hG5OWHIIlM+/AtkhV/BLmdN1t1NNvC6sZGYCwge9hobqYAAAgAElEQVTr6DeIRtF43od78tCIXC5n2d2RJBcT2vx7+86Y4VvShVNlzxCpbyib1tr1Vb3x5VfVXKgR7FaxTFzp/5+79wi2I0vPxL60N6973uGhABRQKN9d7apNtZ1pR2p6mkNS5EgRExMKhbaSQltFaKE9F1ooQssJbRTSZoZsSTMaKkgOyZ5usss0Ua6rCwUUUHDPu2vTp+L7T/7v5r24D++hqk2EbtXDyTw+j/vN+c28h7n5luh1u30HRQiERymcuoP23DwarVkkgxitS7P40u99CU9986rYW7+ydwXbe9vIbmxj594WHNpi3ylw96fX8bc/+g/o7fXFO9rC5SWkwwz3X72Luzfuor/TR95JYZO/n1sY9Pp4+vKTaHkt+EUN0VEuHsoaczPwagTSAKIM1199F+H+EO3VOVhNF11niG7/HmqLHhbW59BemIGfAdd/1sf9u/ewcvQUrJkG5i/M41t//I+RxRFmFmcwzAokOdXUmmI1jar8SUpDPbSuYKG7b7gf1MekDXk398T5ixLELjUX6cmLgJvmZ61YJP453wKsCXPF3zw1B6gPzl1AmwH8EP4Zy3ZiA0DUDA0yllGqnbNKe+ygvR+anzSyC0TG0tTg0gSAYp60dIJBxILtcq1Q9iFOzB0Tlx+xabLhuU5J3YvvaF1oZcj19Jv8cT0aC1Xl/ihBsumDkT0R9csSqBcpBQk4AlSrsQTBEZ/fgtAYn92iW04pf8oXUM+cWLxBxI8JBkZPfqtufN2DfNe4ybw6RprO95PyaN5p4ai8cg7Gcz1cp86PrI4RI2O82G/sbYSQPbrJh7/DAINHl5qeWq2L65y/atz0UuPtMT//RuP/cCmmnaXeh0tOj9G2qnVqXLXEZDrf+ce81fwax7JaRtP1vVrvWZ5ZniuMq0vrkjiqVLMfPKZ5pUtavtIfpils0nLaBw05V1JX+T3sj5bRPAwn62Wcpk+rW/NX8+m3TsYxr64Zts10wmnG00Pl2B26VsLEyYqYxngN9eOMtyYt+XihEGhU/wp8UPJbf2ybb2KJqOJ/V9M19B0fdauJva1tPPP5Z/Gt3/sWLn5uAf3DAv/mf/pTAdD9rT562320VmtYOz8Pvx6gX/Th1T3MLc9hdt7D/ALQuXQOV555Cp2NHjY3NxFFwNbRDl7/2ev44J3raNktfOcffxeLLwC/vH6E1/7Da9gNdxEOQ+wd9fBCAAxjB3/6f/5I7tBbbkOAZ9jPQVW37/7RD3Dl08/DsmoIfIhk+bCI8K3vfxuvfPsV2E2XLs9QqwtegKAORIfAv9rbwvubd7Cyu4MXriwjtoCZlVlYdiqOaCKavKWOfB3i6jIelpbonJostpQkvJiIMQBEhCwEmhBCECMzdqjlmYCSm6u8y+UciN2SkoQUc9Hkksg9txHmUoENxplfSXFqXcfInmylY7Y8adfSVopZ7GZpSRWi2SD3+LZYyBMPiR43fSaIRAnbjtcjC3HN/LZ+vPUf/cp+yDhZEGDN40NcmGo+swEJ0IU9xW/nNZRsTH6LsbIoiLSMtnxgaXBpdChyP1aBN/ug48A0s4+1TdPDano1/6j/4/n08JhM1/fR9dzZx9/0a7wdrW8yZN7f5k/bN30236hx7JeO5+P0sVpey1Xr17jJ8HHbetz8k+3xXfvKuibrY5quv2rek+qp1qH1Mm+13urztHo+bpyw2ku9dFlS5XnB9rQvDPWP7Wh8tc1q/zRdy2hd1Xgtq3GT79X6NE3DyTIa/6jQ1U4wk1Ze7aCmVytn3HG8nMqjyZ7Mx3pNfaYbpg3mpwU56nBbaLeaCA8iEXJTwyHMR6cBHHyLQm780V61bYMmCflzaz7WLq1j86MH6GY9RF4Em3rULQv+HA3GZMi7GXoPjpA/s4BaDfDagQD1ZJjjxs8/xMraMupDD/v3jrB5fwvdfoTVi+dhNwHfrmP56TXYrztwwhr+7Z/+OYZ/mWJoxZi5vIj7wy0MQhsHTogDmjdtAEtXzuOpOEHTCVD3A8wuzGN+eQGXn7uK2mxgrNZxTBZriOZi5EspvAuusMdpOCekZhftxntA3AC++J9+D/3hACtXL2FI4wipuZ6gcBopWI9uTsXxSSYw1fcawjWJM9pFF/NrYiWJhhUINHIazyEgFyEuAmGSzRTqcmATuMtqd44pJ7K3KclspJkJuliGWLDBBUfHbWkeU3rDWss50wzEHeTZABi7IJvemDglUqBsdKayBVknloVhFCNOm6jbxuiPtF3aMSib+q0FsgdEh34EZNkZrk4V7hNOicTRnWPpb7vcE6Ttxaxtae2JVhBp+IKS/lwL/ImsgWBV4nZFTFmSvhcav+SeKChlSBxBQr1NLAVIpV/cNwogNTTNHO/98lXwOz6nk640jzOYB3OBwGftxXiG6nmgKeYMMG/kzjzydxqiNvEdD9V1Svlp/avWUe2rxlfjPk55rYdhta5qvD6zfubRfNX2qs/T0hlXzaN1Pk6o9Wqo9U2GJ9UpHLeSstUyrEvrY7nqs+Y5qb4T4+U8e3gNVuuWc05o9/FamIftatsMtRwRWj7ru/ZX82u8lq3WXC2n6ZP5J9+1fLX+ybJaRvLy7FYhcVucED08CFopQ62Yz9pBDTV9rIFKYe1IJer40ZSh7reDZrOJ7f1Q6pf22JawE+TYOi7DB5ZLQStwFOiysXZpDX47wPsf/BLPbjyHC8k50MHW7MqseBPb3djG5p0HuGpdhlMDzj25BqcHZP0Y1/72Nbz13j8gLVJ0Ng8R92O02wv43De+gIhezBbaePm7X8WF1Uv46PW72NjYwfKlVTz9/EVcffYyfpAkcm/ut+voxRnypMA3v/+PYH1HiG3D9nEg7VLbbZCk6O5nYgv+lR98E5/75udh1210ECMMCxSOK/7K+e0+jdcAuPjpJ+HVgEOafh1GUjakD2qkomoXJVnpuSkT39ZJyjEzLld5VgoXhCx1ViYSTOV8G+hq7r7VvjVv1RUiSOsGCyAKYBjko4UtfpNFVaOstuThswla7SN/fawqNktALAggmdTsEcFeWb5kIbMlceYg7fNKh/f7ukYNuOcakerksFaMoSzwGwiq653WB/nTHvLZ9M9IfvJ7ShRlTOCN1x+MKApyVIhIcW3TEUtpBtOwRpBSHkHkTUw7x3tKrDKaMoJ0VQ5v7Z/spQrA0/jqEE2Lq6afSqFXOGvVcvqs9Wt43P8yw3E8h6sUCqyGgsZMiec6Yz6qPVbza7yGp5fXnk4PtX+TqZPfMZl+1net/6T6JuM1P+vns6ZrPEOdM007a1+m5dN6NY3v1TgFeJpeDdl+Nb8+/yr6VW3n5GdDPGi6tCv7obpbzX4dy1O+aD811P7r92s8s2uc1qMh45lvMl3jtQ5N57v+MU7nUtO1Xg21vL4bb2vyNv6RJgM7Y5B6U6GZzFHlWoahPo8GaJSPtU1+FPn/xltWs16T8rwflQO+cmCLnRimium+ksyzLDG5SteYwXxTgGI0jGFHJHEh/jTr7RbiIsbB4S7297cFJBEIeW3A8lKgH6JdD3DQ7WG/v4+aVUNzronZ9Rlc/NR5UeOir5f6TB2rn72KvuXBOZzF2tUVnH/yHLw5IPA8NOFh0AfygYNhTCwASD3j4pT3zWmcIeqmiHlv47oUWkBi5WKxbfXSvFDTO3uJUKu826EnKI5LniZyJ94bZLBjR4C173qIOMk1B4FfQxonoAGcOErhuhRU81FExCjNYcfxJNAgrBWBQvFKyEtwcjmM01Gy8OU+XASwqCpIYEy3rLwzJ3LAeVWbxjKLZqbtEijzNCWlWM6/tC3PjDfOK8zyotTjSEKdQIi2h4WCLQ8JWS8C2NgmJd95X+SWxoOMepjux8mFbNbrr//f6pqW55FZw+NNy1Gjsx69X7MK4/ee1Eo5GcadpTj2TERVkAKHhcgHuLDpgIBXFkWpzyF1GecqcvdHTE1cYgool7Vt+mXGSw+BsdHgXE7BfabFVcvxHv9RP8pXTP0RopY/9k1WEhdHJV6SBSqXxwf7Z6Z+FBItnhZf5pN1UAJ8yarxk/Wc8H7aOpKm2e/K77QylazHa6IaV33muDzyNzFBZkeWQJUsbzWsxaEr+ynjXQIGjXtkG2dI1HoY6jOL6fPkmPCdaRpyLyh7nuuTf5p2huY/dhbp1+QY8l2l3AVxHvXTfI+ZE1NsHOYR6dY8ZrjN2tBvkfbKs5CLmHWYv3H4Z/KZz2J9OlaM13bNJtBPN3WVJSTQujUf34+l3LUYQ9PhaswortoRPuskabyGLF191k6P4kcT7nm0qe6IcBcPeT15pB/8WH5kuadYJx/Zru3ZaK+0MCgGCLMInU4PO7tDLCzX4c7XYS/46NMMipdjEIVwgjpmVuexP7+D3l4HQb2JH/7+P8Fe1EG/H2J+aQHLF5fQvjiDOOWdeIzUceEHNtZfuoS5wTIaMx5CJ0MyIHFAq2oOkiiFHTniFjQMc3FWElMwLcvhWTR1SsEm872ZHMQFkrRA0QsQDUoBNhFqSFGj+TXHEYZ1liX07iL+0nlPzs1MuQLftpD2UvEIxwXW8j0MaJZ1GCHw63IAhnStSkl0UsX0DCd32rRgT/lxmrcly5wLlyiUocR1YRjgbMyRmhsV5jEsczLd5SqkPIhlXsQJj2Shm2z50S4AswjIkRXKTURAZNpjOambTVfONLOwud4YTRU4D2lqKHOxVCMymqWfb3G9OFUMxHTiV/xvdV/Iei5hTUlsyziSIhRNejqciROxLJindD4UIksiMZgj9WScCWM2Ngtqso5oqNjyPPhBExad6rieuOgVOoNjKScINz/nxgBzEZqjcQoZYxjrepUD4rjPwpJ8/AGZihxUquHc8Ps5l2OheEswSIgaC+J30N93NR9Xejm7U0OeB49K5xXFo9J/XeVPa1d31Wnta/pJ9U2mM5+OJ+eW+4hnp86TrMsSkFam6bEfj9dNBR5onALjaqW6/rR9Iq+T+dlP5tO8PMP1uVrXJ38mhNBDhavDCHwfw1kBtKYf2kcN2bY+T+ubxmmofdUyDKtpJz1ruWnpWlc1jfn5Pll/tb98duXILbEOU4EpNN6gGRRTmbIHFXMZAW5TnnnNTztgMJnxgTJ5mY+D7aDmOeJrm5MsByQBjQANcw8sU1RK87E+5iORuXhhBvXlBqw7LvZ6HezS6txyHXPPrOOrf/QdNB0f566cQ+L56EXA/BPncHfmHvajLvpHA3zziTY+87UXqXkmVDnhzSBMUGQOPMtDjhQDujy1qObWQD9M4MHFkEDctRANIpBypssWeqoW4EMnMDnEo1k6SOC6nliHE3s3BW2uZ6hbDUR0ss5J8FxEWSoOA3gjThU+3o9Td47uU0kEkQJveDb8BDjaSHD//Tuo1WqoLzaxdmkBc3UfnSxFnKagC7vcyZCKy0FyP/Q+m4cnUYJUjNkIBc57c/nPzJstQIbbQZjfokpGAK535sJCLg8S8TEsz3R/aA5qzpO45SSywypJyVu2OFlhrbrGmJ9Qm30Q0KSYf4VC59iwviimSx1H5C2K1KxPI2wmFmpkDH+T/+iGY2j8N/Hw4NUHKfAcRZIgG/YQD/tI+33RF8zDEHlMBzypqPVRvkPupy0XmedTIATwPdi1BtKgAa/ZhlNvwms2YdNgg2uDHCYzSxwVwXiEqtdv57oitybhlUzJrtM7fM1jELjRG/cff6P9WE0b7dnx2NGb7PGSQuZ2JYAxobly4TvnV1wk6zHLQ72cW2728XJa/mwhOR6PKs99+6h0sYUw1u/xdqex7Imc63eetfy0etgv7f+0dCECqIFU6R/zyXiWV1z088AzYxqQ1XU6mq3Hf+I5qz+Z63KfyvlbQRwVWLNN2qsQmxUizcqzyxWkg/WwDu3rSf07aS1qPz5+aPaMlqegnJoOn9Ym+6fxk+G0tGnfo+Wq+bV9hpquodbBd/5Vx7+aX+tgfi3DuGMKnZFVLE8La0PVCvjMhkyaod4m82l+DasNa15im6ZdYpkWEBusTg4hocQM21Ha42FZsiG5xni3SIcp5LB/5w//CV75xjextLYKd76FbgTUl9p46ZtfQGC7wqIeJvTD7mD50nkU89fQacbiPW0j2sUqLqLnGt/nUf8IAW2Q806coE+QnUxUpgYELMQ2SO2QFUmrdJaPnGZNRe/aeHDjrSfdo9IJTN33RMgtcGsCmAvHR2rnyIXq5KSRLZ+A1wfUsQ7v95EMeyhqKWaXZ2HXbN6IIzlKcOPmbbz32rvo7nYRRRFilgtq8BsBvvyNl/Hil66iC+AoDuEFDlKq0slhWsq9ETcii6kojffkophmpkgQWnM4ElwYUGrmR965cFi0PIoJ8G2ROudhzYPfcE6YbuaPmXMUBOgC9GllmGmyiss4Y1+AQEaclzBfiVmzLQqGESkgjkI78C65OMYXm1gENLBIsAbzDZ/gXx7Q/MkhWwk1XsISWGkekU/g5xBI8y+NYZESH3QRHR0iPNpDNujDzmJYCb3sJeLrmdQsdfhB6tb2QFQusz3YQR1Z0EDi1ZC25hDMzglyYNWNC1tS79q2AmaqrIjwI/tM4FgkgjDqt0wCdP0eppt9WM62Yt0yCuYf3aeVqIceyaXi/MtvLDTxuu8ZGuSBBIGZs+P2zRIy64gVVd6FKzFWr0mfbE+yVMrpO80OP+qn36jjOhlO+z65vir7qYTgZDl91/IjsDilN4L0mHjpj36vdp3pggAr+lXWQXegKd02uzKX+i0MzXjrHE9pcyzq5D0ke7cELnzmuc82iTTymUgkgTk5iORW8pclJp1pXG+JYxBM4WjCEkKEZr8J6FnnZF+1zbEuPuYLj2n+xsazrKPkNwp3kt+gcE9D7U+Z/TjQdEZov6txmpFt6hxoyDTpSxlq+Wq81lvtk8ZpnXyv/piXdcmZQkRzu58UjOSPhSY7qGmaPtkR7WS1EeY564+mWgmob97bxW43Qe7OoKD0WkYWtgWHfbMM1U52rhGmAlxSgHJ3S29oDnyqXefAIM2R5glc20PNpY40N0GOmJbLXBd2YmHn/jb6h13Mzs1gZnUOGc2TEhsSTJhgh4COPl1Jc5tdxbb0EK1+my4cspjNT2+TOaDmLrzpexgeJUijGMM4EmqrRV/ipKBtVzSXnLRAuNXB//Yn/wrdwyOsP3sef/xf/XPMXZpHbz/Ga3/6d/jpv/0xhsMhvvfD7+Ll734Bm5vb+ODvbuM//tXfIJhz8N//yf+A4qKLvThDGiagr3sahuGP/c/tFKl8iAU3IwJBQy0GcDItE7/v3AnmG/jklpuSADe3bCQl48QVhXRS35wbG05GTgBZ+6YtmoKHlSCxY0EinCKQejmeLGOEyWxYpdqcbaXGuFBhg65bhXVPYJVZcLI+vvjMjIzTIKPwZCbmfWuOjcC1xQUvv1EWdkWvd9raNHNU+ZcYlSAcozgiEnqWWikN7pCRlRpBTcctb74NVeTSu1yRobO1ieToAGl3H248RN7Zx7CzD5/yElZh3ASLIIg5BMVPs+jnk1VtI6JTINtF7njInQDw6rCaLbitNuyZGQRz81g8fwFxRsSb/TEnlnyuTUrCkYO2P4wkFATzmE3PmTELlMihAeoc+6IUUjR7X/e27l+OX/V5NEKjJ+bRcWZePS8Yx7Ok+i5qh6KhwNE1x+qoptGBp3Gsg+UZVvtRbY+Ak2kax7KaV+vRUPNoOt+rCI7m03R9Z6hlNWSctqv5Nazm1zhpq/wOLVetq9qWljH1KCd0dKZW0+nWuRHUj4Ej6xw/w0vIVm3g+Jl1Z3KTxXOVdihYN8szFO4DrRUKIl6g2+2CV4kE6I5L99Yk7FLTHgkaqZcnp1FJZR10aR1nNCOdg343yH1kfM3z0Wq15JlrVX96ejIPfzpu+vzwuuHaYD6TX7h9Ms4W4iRHP4rlHOf+OD6iK6uPSMeo7lF7Oje6/vjOPul61jKaTyqprD3tt5Zj2eo3aXl639S8jGP9zMc4nQc+T/tJfbSQV65j7gU57RmhjWk4rQLGVSuvPjOtWlafxxfXlFrlUAFqvociGyK36L+cm51CUeVBJDMmrR9TKLQqRjWfRIyP5OiXVbNd9isrUgwp8V1+Gxch04hJzpyfw9yFBczNuSBHlKe3YJMUXLO94zKUNlfqZ0rPTVR5N5nZBsFQwK53yX7gIYvJJt/DwcYB4kGM2ZU5NOsegoUmwiiHa9to1mnxLcXRrR3sbeyh3ZpB3iP5DuS9GN0PDxE/GGJ+cRaX1y5hhUZlekMstGYFOO9v7GB3exet5TW5pua1AP+T5SrrIS1Z4ey22TbcAll5rgp84IqQu3aTxyBMZg4MS5DQWqbGCNlxjhw6KHGNRzTDqCgRLeZz4VLskvNHgq0o4NjcWOInVWQLOMdkzji80xfTv7kYUiGmwf7RPI3N78jkJkE2rs7xiXPycRPYYLl3uPn5qUJpyeFCj3D0GsdP4Rqz4VOmgURJpycAvOgcwOruwQp7sMMemnkIVxzLEClhxdysuZjFJauVZ5BtcYYcGR+HEv0FHQNlyHk1U8RIsxh2kSBxLOThgtyvZ6SSMsPKJIorZ5kwRNgGey09HxsFmVpSsPwWtivfNJbl+KW6r6vPmqEap/uLadV50XiNk3aP+8X+jX4mzbxruVHqeLzmrfaBOcbbGS8zra7JuOp7tQ/T6q3m1f5oqGmT7xqvoaZP+w7No6Hm5Tuf9Z1lpyEkWu6sIQE51zPPOhI/PCtZt8fNy19RYDiI0ev15JqIXjKpbiyAnXui4PWRuQpgDXKnb7mGauR57FAIVyS2jFGoEmjFcSxySCS0REaIgCsvOXolojg5Pmf9JuYzsj6y3M2YyXhxB3Ofm41erV+fdXxNRvOvxjEPnzWv5tF4fdeQebWsxmmo9VTr0mcNmVfzaTmNI6HLc1kOJX5SUQJ0ZmAF/NMO6Hu1kmnPJ3VW856ebnKSBZMkO6Sl4dOOKgGLCFaVEr38sPKw1bpNSCrADBr7TKnb6nfwjoRIhev65SRY5TMwHMpalW9WTIx1sjx/p/WdQLBcHnCKHI4clKYckU4C+YyHdFLg7dfewr23PxLTsU8+/yQuXPo6mvw0x0aUAkkDaC/OYrYxD6vuoZa3sbt5hPaTc/jo9m1EhwO0rSbmgja2bm3gzsZdbO/vobs3hL/YwHL7InYGHTj9GbjNmpEgt3KkjkF8XLGOxIPcfBstuxGYl2/Sd2F7E6YTJHCT0xSrICy2UMzMT+qaP0OJOxB4dCzjTlBnALEoWxF2pI4A/5EBGrOXKOlPsTChLMtSgsfRGp2MqyOUPW28pygQUqTAVfZYIe0KLWA+QPr0cf7hLfhxFccPChLp0aikEqkHXxSIyWoUiEhMhXfmMaK9B+hv3oUTdmEPuyiiPsjBoPok770F0+aaEmDKfcZVk8ocGV0DriNqAJBzQthuI0lT5HGIKByAEphxGsELPCycewKWH8B2Rhi8wObykNF9q6x28pjkpwu1HKTq2tb1ruHjjCPLsC6tr1qHxjHUfKfVrWWq+abVyXSJLxEUKVeuXS0rc1dBXCrTq1lODLW/1baZWfs3Ga8V6bfqu9aj75801Ha1H6fXNzHxDxXgpuZgEsmq0LDcd0Uq5psHgx4GgxBJGpWcgAxpFspBEcWJEGDkMvFagKutIIIq7qvpf4HrnddB9DLJPU+kNkOe0r6EYdt7bg21wBjIMgQgfUEYypPIwWm/8rg265AfoxFlQTMnZu50DSgiVCU4q2Oqzzre1T4wbjKe+bVMNa/Gacg0fZY6RI9ceyWpZff1O8z8yRSV3yXlq0Uq83ZMoVc7UW1U46sfcNKz5j1reDyoFsSUK21/Z4hQBOVlGAdJVlv5r0SbLyGlw6UjmGXJZtV+64DpZGnI+CQx2Cefo8gsGpbjN/GP8VU2jNY17ZtkqMsDg7bMKSRG8yGEEGoYJEGG2aaPgPejwxT9e4fY9zbR3dhDlIU47GRwAx+1rI1zsz7ac7MId2MgcnC40UXYjzEMQyFPSe0ncYwHdzYwe34eF89dwvynFrB4bhl220PetkFnaewS2+WdlrC4zTYy2LwAaI4n729HEsTmXpCL0uxvfptTsLShpgjMFeM1Y0FcfCTjYITpCOrKTS2Lj/ijEXpiLYwiV4UAm/g8D1zL4XhzY9NhiyfcipQIWkK9fLP4mX8Q5/C8Ao7PmgoUObkMpm+mx9Nm6OPHmRVn2hep4grSSP8D4kQuDDG8/xEO7txAZ/MugjxFw0ppsF6+lRQ9/6OWA+eCBpIKO5XDTkaeB6aoqhlf8b7YeS+EKqc6klhKzOmlLsEgHMq9Jdfm3Oo63GZbrpb0SsXcn48OZBlbs0NkEBSu6Z7TtT45QtW9PZl2lnful2od2o7uIw21rsm8jK/mqaYzrfqubWmodU7mm4zX+qt1aR5N0zqq75pnWrlHpT0qv5ab1o6msTzTNWT8WerU8tVwsh2+kwgila7sZJ6XSRQjjAaIwwiDQV/WHinzWs3c13OXE4DzHOa1qee7In3P+3PuZ16bFdTwYeO2BRq6iilLwr3ASH5PHsLzasizCFmeiDttvVsXY1MVVbfRN4+vr+q36TMFbommSzvCrzLyPZpeDU8bx+qYsxzftQzHbnI8te6T0qr1MY/WpeVOe9c+aH6qulZ/rpDslRiONSeKFct/E9iOZtUOK7DU+OOwik0cR048yMFuALTvcwLISqQgBYXLePCTviB6xwkhZidHuVQiAykS0hS8GgFjiS+bEQErccdKSnBESZDta1OFgmyiEhMkm98s0NEkSfmJLldfKbBFyWYCHAJ0Dm3qkLItkQ4CMLdAPwfOX76E3V9sI7sTo7/Zw4//3V8hrwPDIy49F0sLs/jql78iOu79ThdFL8TerS3kyTO49MxV3Pu7D5E0EsRhgkajga985WWgTgEjG/u9Dm7dvo/m2hzmry6hsTyD1HaQ5kbnnJG+J6UAACAASURBVAJldikVK+Mpi5ysX46xAcWmx5SMN0CSc2HY8bIi5MqWG8Qt77xFcp2DUepxEpTo/RepUlMP56W80hBj92bxsQWnoFMe3vtSR5vUqnEQI1YByZpn3bQ9QPyogCA1dXIu5PChcJ8tVtSIZPw6fsJALA87ImpEbdgZ0TggktLvI9zZwOGH1xFu34czPJTrBV63k43O9cXLSQHm1LkVVM8ge4VY6ys/jIKglBPhdRCve4hEUbiObE/YaDg1RPFA2JthlmNbpLZtLF0IYPuBHKhCjZd7lkgALfDxx391DSsf4ni/6/4kclRC+8nD5CzjyrJaTuvRUPechtKnsl2tW8uelqZ1VvNp21r/ZF181zRt77RQ69D2eL7pc7Ws5mOc9qOaPqJ2q+uTM8J3jeO7EVAdL/vwm7an4WSbjJ/Wz4drGo+hISlztcnDyqyFNEtEVmcw7AvKTH8fdCbA0LWJWHuihRPGibDeKdBsUx2RZ0xO6jsF1yrPQfZLVHtzqupGJbeUrCvDkeL5S+SVnEwq5So8kZBnka5lGTKzrse/YPxNjoOSGcYUGS/WYVni7ErHSPcFw8m4sRply44QKkkrp0/KjmU+/WWyjPaDJbUf1Vp0vqtx1WdRia5EiJR75V0edVC1Mg21QX2fLDftXeualiZxsoiMSWvP5wFvFoVRk9LBJsZVUmXlAc5DzNCXRpBA69f22FcF1pP9JpXDP6ZzcTKd7wyr36bltO7JUM5BmVwKeVFS2dxNEsY5pKzEol0m0vTrT6zh1kwL9wZDOLmL5578PD771c/gzZ+9h9d/8nP85CdvId/PcemZS9jdOcTO9R3cu3kHu7t7eOkr52D98NtYmF/Cj//d3+LVn7+KD3dvYpD1BeEJkxhWs44/+C/+M9RqdfkuAap5CtFeZx8pAV094MlCFkl1/ksWl3q0K9XP+HHcpMxVjrlsJ45R7hoVKlL4VD4gHS95+MXEvwgODbJgGs1ROGSXM97o59upK/IB9VpghHIKC0lMdRfDNXGJFJUEJ0uRm5Jlrogrml5Nzka5eR+OfqyYEhcr7//IiTTuXXnqCeLID4ojDHZ3cHTvDpK9LWG1N2u8B+RIUmadRn5c2B6leD1z9245cl9IQSPaFpBzisJsPATTRKxScu0y3k4SigoLdc97xlTWloc8TnEQJlTAgFWrYW71PFy3ZhDw8iu5fol4iTaDxJk9pBolTNd1zWciztVfdf1X40971nLcU/zpO0Ntr7q/qulat+bVUOM1rJbXOifb4jvTqumaR9vUd4Yn/T5uXtY32Tbfq/VV25zMW0077flxy07mN/0yCAv7x7tsas/0+31E8dBQ374Ly6blSUqne3C4H5CKjwUSXtwOaTgUoTeqYYqwK8+OjMSZ+W63qAneT/kinjYGmHOOIJQ/tYbYF7ZN2RGuearkkiOg53kVlOt36JjKUVXNQOKiXAN0By3XCSVyp2XKI+2huTppzLXcZDr7p/1hmubTOIYap2Un37Uc47Wc5j0tnKzL5YexEm2Y43KMNZSYiIy8xJvqzcHOlSur97jNycolgaP9iJ8BugYTC3x6AuMzASQHwtyb6+BrNaN3Q02OzWWJFZadE0EPAV0C4A1Iky8UoQ9P2jF38JwM1mewSrZ12uCSfUywzR8pTN5/mhpyEYIi2zNOKSQC1AMHQQARkmL+pbV1nLvQwv2bK2jVW2gG80ARoDGzAPg1EUBJ9imxDxxEQHBhAcsvXsT5e1ew9dED3L3/AH7dCKMF8y0sXr6ImaUFoQwJI3i37eWeCE2YUWI/beN+VDBYjhqFVcwdlWvIcbn3l3tyWRi5eGaTd9G9NTQ4s6YCkUiNUiiLQETQAlHL4pSTAme+jH5oRdLbEb191QqgFDzV9HxKd4fc/yxEwyoGQSNgp1wCx5A/Gu9BUogHOjIeKGTvEEmgRN0n+OlaGmG6Zr3q3AuiR04RAaVg+Q4Qd5H3O7D6XRRhH04WoeY2RR2LAn80XZuTxU6LSUSp6M+W2gYUzJQVQmTHhU33u2Ra8BvpDc+iuqNtqHtEwo7nOPoEvCXFE0cxooNDDHYOMLewDIsaIcIEEVJCOCkjYM4EEUEUpI1rWw5Ug98d73uWrx4mU/fxxxxjPVt0PBmeVH81z0nNaZ7JdNZZ/QamPyov0yfzT9apdUzrr9Y9Lc3Ua2rTfIKxyVqWQ7Ns6vT7YSMLMb7GzXWjxnF3mx0+rf8nxWm/DCfKyCzxLE6TSOQ2qJZGs9xK/PCc85yaSL6H8VAoeHKDhLlE18zHwmyGyiaiSg6mXFdxX/P8kMwEWrx2MpYgxd6kZdj4bD+OSLhRc8kIJ1f7zz6rNLuJP338HipfgiND3hwbjKtmG1ufpk0z1jpmGidzL+eeWWt811khbJR8rLkCAyfXC+UJTLmyjQpCzPhqm9VOTtajaeKcRbFqjayG2nnGVZ/1XfNWG9e4s4QGoKdwcg++ZwTEhBoS2pNLxqiP8cDlJ8u/ctdoAGlCd5ulKUH2j/VpPxnPBXmM5ZXAQfuu+dl3Fb5gHP/O+lMARccm/FHYTO9uCORrVENKMgRNHvA5ci9DP47x5tvv4iDu4vZ7H+LOzj00V+awdPkc7NkaGuttBOfrcGd9REgQxkBRt7H6/JP4T9bWsHN3A8NuD57joN6uoTbbQmN5Ce5MDakdwyY1GCWC5Rr1JkNdmgOd/3IgebvLjcyLanFAL6xtjrjcIZDG5ngJlU62oBkR871GtY8kNFXH+J10tsJNQqyd1CDroOBcJOpUBbyIvtULZGJsuJBnv3Bw+ME++t0QmWOhuTIDb7Epd/VUPSCVK7qrVGXLyJrjoUBkgUDfzKuuCtO7T/4vKXRZP+WGJOucK42HqKyXJEbc72B4uIe0dwRf7l2I2BknqiLhS/WcWiBG/OXygNQ6qJ5oXNpKLzlOvKsE7xXZgvA0zHQ5nA8LeRIL54cSxUiI0ASwcgd5r4fu7jaGy8uorbdkVxh2xvjBznXNa6TJn8zhxDqXb67sj8kyv4r3ahv6zJA/fdfnanv8Dv5pmpbRd4aazpDpmkfjpfAp/2heLavZJ9+r8VpG484ashyB0wSDZGpxbZ9l9FnDqQVOiayWpdoZfwK4U/qUGICuj8l64/UnEW2xEYIC0TAU+Q4iiXTfTGuXBPxUo9S+jX8P17GDwk1An8wFVVV4TeoY1TiWSWmBi06JHMeoFZdnOSXo2Sf9EfHWNhjyz6z5k4E6v5OIhfANhdPGhWZqNJL9BqJoGxpWx0efTXtmnWpcNb+0ddyvUT4tV81bjZtWl+ZlqOkaVtOmPVNjSn6mQ6NB47thJzDZjILZU3w271q2rMEEZ/xXO8g6eNDxgJ5tNxHGIYZJJHbJ5YjkhucqIdVeqZvRwk0pF/nY5JebXxEVDSvF5VHj2Zdq+cl8J77z9BeWCzcaWbO0hZ4ZgMZDprCRUI+acDEAaot1JLVIDuufX/sHfPDgFhYWZ/D8N17CM595CReeMjbkZ59u4Tt/9HXYNQ9Zy8Ph4RCBV0fecBEstHDx6tMyBVzKROgIk2lDhuZqQ7Krcl8s21lxSQ/aBcIiguvRuI2NLE5hE6OmXnlO967sJw/BDB4pdgJOXkWQbU58ig2VyBJNsVJIy7NoqJQq9TnqNCiR0S4//a07iIbA9sYBElLYTR+LrTau//QGrv3sDaw8uYynP/c0Lj5/AdffvIEf/c//GsOdPlYur+Mf/fHvYOkzT8CZ8ZDkdA8byV0M7//TJEU/ybBQAJ7cTVO9kRi7YXkp0sa54obhn66xE+dvIkFgi1y3mTs3lpc6ZD0Zz4CE33sbG3J/nh5sIbBD1MhVoFS7zTGjChqxAhe+XxPb+xxjy0rEOyDZmjQkZCUE8bbcg6cROREc4wxZkYn0bxxHoiLEaB6wHucqGopa5eBwH4M8w/zqKubOnYfj+MhopIZzWu7O4/HgpT7HhHebpRVGycSlS5WjitnY6kEzMTSPfNVyOt46/pOFNF5DpvPgZl+1Dk3TsTdnkKHq9Zl7lfn4zjOA7/xuysEwnlwOciLMni7EIBHro9CtlmPbMraVTmr/K1EyZtonhtUf37UvmqeazvrYRz1nqmnVurSsfrP2Q+O1nJZhfVq3ppFKZ1sjCtYQPCzD/KYujpU5Rfku0uZct56LJEoQhkMM+z2Ew75Yv+TnMp/rOWgEAcIwRNgfyPql8JuMPyU9SsGsLE0hzqJk/xEJJ8vSQRyH8P1AEGOSAk7uIC7lU4in2jQ+VQp/UuuHAnK8r6eAHNsnsCcApmEptst303+ui9EI8InxQv2Xz3ynOp4ShEKvjCGR4+Un30z9ZleVVZcrhzl1LKXlsui0uMlaTR4pVZ5fnE/p6zhQNd+j3zVZzZT3Ywq9ukD4zD9dCFPKnTmK9TzqpxPDA63ZqME9jJCGpFqoaPuokppGjMQsXo35TYZiwK4UJBMKmMQUI4Xt7MG1KEACdNICF1+6ih+2FhHYDWSBDbvuoN704c804M/NYEAJ9SxBbaUJNzCAKh6m8GkvntiyGGmwQMUpy4rh8W7LpuQ7Tb4m8H3ebdN6VILA4nVCJlR2nCXwGzUxL5vRUIpYdzCsMc8XphtvxWQjCOs8BxrclHDg01LbAPCMqjS6USx9HnSOcP/BffT2+4i6IaIj6rkD3e4OojxCP4sROzmuvvg0vvWFbyHaPsK9n3+A7HCICwvnEFwGbl/7ENH9HmbQgN8t0L27h6Xnzok0OA1ReDXacadWgo20oIEKS/SvBQEUgwpmjLjRuM5kM/9KJt8gkEQiRdCHxn9EarZAOgjRP9hH3u0AGe8ZI2Fw6GLlGIiNhMxY8ZIbJHGKY4tNfl4bkCD3qBJIngZt+lN+gXeOVFUTyXfOL9c1KaTEMExARGCAwgng+TWxCHe0s4ULlJJ3KGksIgnHJnhF0ndi7/EAVgYMD1aCQc2nY6fhWYeRZ4TUKzjfo/d6tc7TzgXmfZy+nJSX8ZNpY21PAIRqH3/tz6Jx8uttZexbyzHVOIaUayGbvdM9Qo/WDQeREfz0aiVlDuH0cY4p7EZKmUZheD1EeZB6o2YQpzxHVOSCEAyHESzbFQSWnDXHI+pKjRYj9U5knVeJrNOiJDypdkVSqIlU3qcPBgPxxCkGwSYAHUfNfAfX3Pgk6jUaY5lH5EQEYzZjLeXKvTG5Nn69s/Fw7eYbKv2ayHJa/6rlWdStbkZd/JOZJtp4rFetn4Wm1SuyT2kGCsSRQvfdPuKkD88jG7O8WyXSJTrpI8AtkuRkversPVavfnWZuRjlPwIVUrRk8VMwiguWbCYKo7kWDtMI9cvnsPrUEyLBTSvu3M/keFGlY0iOA7tl28KhSBOD3dtRimYtAD120exsFgXG3SbRGCtGHIVmw9G6WpohoCBJDkRJBJt3U54LqoH5NVesq5E654ah/Xk6ufMDoDcMEQ8Tue+qB000LAeDzSHe+us30P/wEM4gR+dwHwdhB60rK/j2P/2ebPa/+D/+CtFehLX2GvK9BDs7W+jjCF/54Sv48j/7PKJmAq/hiW95q5YhiyIMdnrYfG8Ds4057PxiE/O1BbSdJrJ+ip3bD3B+8AzqToAiLiksCswQaBU+6BqW8mK+r8Bb14OM3NT1dfpMsw5Tflpe2gIXrQ+iN5aFKAox7B3CjnoIqOGQkYsgLAxBLAtacSP1Q7v6YQ7Ls+H6RtucNunTkOpoRMRqwpmqUbAiiUCXuDwwyQ3hPqFgEA808qUsx4PrNUQ3nSxQ+hCgsZnB/g6SXgdWe16o7RIHkM0iSm88BLnAKlS4EUwk1mFkFdjz0w6NaeOicezrJOKv+/ykepn+qDStW8PJvNV3YYaIoBa3jrkZFQRP9tf4O/OOqCzzrG2cFFbbmpaH6SflGYsX4M174xJZK6UvNc9pYzatbS0zLW0ybtSO7pkyR5Hh6OgAu1vbGA56sAsbQeCLaeKkvMvmuiS1zXkWM7Mk+Ch/U3PgORai/hADan2EoQjU0ZqcHwRiN4FwlPs3iUNjXc6ogciaLGg62/Fk3tgbI+uUgX4OWBf7TCqdP+1/9dmsI1NSMk35xyANVB01e1zABddBycKfGI0pNfx6o6rfpS1V406b42MWe1nY5STxT3+nVaD5zhqeWh8PP96X5xYCSgqTP807nBMBdXn4lpbiDHZ2dsrgrP0+Wz6uDLL3CNLNQXwMGnhyUCgsI2sLwtKm9bOe5SAORQnKHEByh0XWt7E3SkqYftHFBnVeoOa4GCa8FyemHCCiqVayoIkg0DMX3agmKRZaLTmsBoNIWN2yWQJjK7np1IEukY1EqF7637aHQHQQYhB30c8GmD2/jIRtRwmiQYqDm9u49+ZN2Hsxsk6Mw/0j7HT3sZwDva1DLF9YxtLKItJ6jqdXnsZRuo3uvR04fhuXVq/g+c+fx74n+AnSjQT1RgP1ehN+XkPRtbDxiwfIuhnaM3NC2RdxirA7QB4lwpjx6Rue93ecWgJ1OIhpHjfNUa/zbo4mYnNQo+bX+SN7T3TneCBzXZJKEUc6ZINTlc2o58ga5uHOBSDUslHfIZeDd+W2SLRTHZMAlkKFlDVwRGp/mNCcZiY6uZ7rIB2SPUxq2hEXumK0g+xpsh3J3ufn5zGSQVf6ImNA9q+wPktgWcoAcHh4QOgw6U4hJ4GxinBXD5HHGc9T9/dEZczPtqrlTmp7Mv5RZap5q/nYPN81jvmqeSe6N/X1LPlPyzMtnX3iMcGfeTYvzKv9ndqhjxk5Wafpk4Vo2Bc2O01TU6c8Tw1rm94sudioUkZkNBoO5OpH1H49D55jI42GSAY9hEdHBghnBQK6tfY9BK4lwqG8Z6dDC2mfpmMpJ08ZGM8XIqNwzJyQ3c4+EYEWD4VJInf09Xr9eM1Uv0HHlHH6PD40PCy50AlPSj8I5b6QSxmuC52A8YK/1bfqN57WkUkZmWPDMo9TyWmNPG66TAal/aiVaVvwBaqZRW4uFw1KZY6l0aLX3VAiu4/b7CfOz8NROASU8iZFLlQ6T3QPKc9/IiU1Q8H4lIKPKb0fCruVxJNwfXLjCpSUGdeeUf+iviehIbtIdiwFVywB7Klto9WuwQrr8MWHNu+XfKCbCgXnuQFqDSBygTCK4Mc5kn6I3p19dPtDLL94GUtLAW6+fgt337mOvXtbiL0Uv/vf/jMsry+ivzfEzVc/wLt/cQ3RXg+Xrp7HzPwcon6K13/+FqJ+BitzMHehha//51+V5/VgDdf+9c9w8yMLTuiiszdA9wgYNIC4n2E+8dBozsB2PcTDHHsbB9jc3ESWZPjs176AO7dv4/7720j3C1GBoXoL2+CmI6tO7vpsB2EO0W9NaT2B3A+yp43V/Y89l1w703BHwSM4v8IKLP3VUTAvjkRH3Oia06eAodxZB935uFQHJJFOYZw0B+3IRNlQLOKJKAhFER1LkCcuGNqbzmjF0Pbg+OToFMjtBJ5fh+sFhotj2xhEsfgj8ImMcV3wQMxT7O9sY8alg562AQrU7yevqLRsV17zyfhwj/MAMPtFAZuC+I89hMd1Tx6qp50pTK+Wqb5X4yd79qg0rWNaHsZpvOabrHvyXfNPxuv7Sem0gMg2BG0SoFFCbinIZ/7JCVLmk82u1Y6FbMPUxWgCPYblvBHRFOp/rMjoRQQuidCYOlSqWj0wkhKmhz5e95ArROsHNTHtaguxQCDL8zgNMxGK84I6ms0aiiRD2OtiZ+O+7Fly38g+cy1LjIRxnVIdk3uc5xd3szghygqRiOf1oV+vI4tpAKsmAnEuJdtdUtPC7EKWUEaBjl0o+8DxMd+sc1cde9nDBNYyNg9T9CwpbH+dE54rcl6Phur/D0/CcucA6SDxo3SgNP6TfKjWdVIdZCmSSuCkkRKioxViZGRBS/sC1chB4JSUfzITZvaMKVIz0Se18aj40/rHPuhvWl6RoCydx3BRiY427z6FVUt7pSK1gxqhvdgPMcZJqG5FgRp6ZSsoqEKjLTadodDgTYEG75foAY6mQG1afOPnxwhsAs0UXt9BO3DETetHtzbw7htvIOxEuHD5aVx87mksPF2HX6th2Onir3/053jn/3kNrlfHH/7X/xLrL13F3Teu49pf/D2c2EPcylHP6qg5wH6U4d6de7h1/UNcWb+Az738Obzw0iXcvtnBvc0dvPv2ezjaPYTlP4mF8wsCZJp1F8H5Fvz5OvKNCIdbh4j6wJD2yAfEjh3MrCwid4Feb4hkewvdZB9f/vYruPzFZ7ARbmH/2iHcvZ5YRBPtFvHzTFUvInq0ce4i5SFCKRqKkxGqlbb6daPrPD1uyOVEhIwzzascPRRYD+fIBtmCPGQKZFGMJI7gk6tEKWVK8fIqhAJAzEvdxZSXLwQevDYokMS020fhoho8nypsjswpr10c3+joCuIi9/RAnWxIp4YsoQ46LQnWkA+HcFP6LjB66xSS43q79cF1XAmaWG625SDm5WRKRXXWTe6CMRRQYo8G0eD3GRhTqsOVVMq09X3aWJ5UpnqeVOvQ/Lqvqu9ahnGaXi2rz1qm+s64yXIaNxnPurV+pp32e1Sej5vGNk0fzPkyWc+j3jVNv+G0/mt6NT+fuWaPjo5ERZaAlevbr/lot9tyd808PKcY8o/35XTXynzhYICjvT10trdRpBFyrvGMXCYPBYXXihxRnmJ3/1BkiEigMJ2yQPT/4DeasPMFWLUCbs1wOUU1lP0iz1PkV7iWjXlYwzofIWREtA3c0K8zcEvVMhnLcZJzQgyP8XKpJLqISHL8BZnnXv3t/XQuT+oBx/1RP1Xr1TwiFKeFGLKByXfN/OsI2Z7juHAogYpC7m/qdaDXpbCP3KqMAPkxQJfdIN2RCXz0Nz+y22qb/JGZykQdF83LsrSoxp+Mu1CN5CPUYLm86yTJnYmahgh8epQQz4XKpDSzqHg5QI2uMwlUYsBNClBHO+lnOOh00Yn7qC3PophtYG7eR3E4xM/+/V/j8L0O1pbPIa6neLB5H52tHQwPQxy8uYedK/fx1DefxaWXLmN1pg0v8VDreWjVG4g3Q7x1eB3b1++jmdXhe00cZAPsbQ5QLDXgLLVw5SsvIusMcOfND/A3f/lXeO/aiuiHDvYO4RdA1Ouitz9ENu+AWHUnBNKmi9knlpHtbuFwYxtumqHlAv2sAAFXbcZH5EUIowR2bQ7OkofFF1fgX2li+FaOuJEDNQvdOKTcmPg/T2Ky1I2WACkaHjrpMIGdBCKkx2saYR2XlgJ1Xj5pyBkkd8UQBYb7Yurk3bi5uqC6D6Xs5fAi8CZlTHUemhYWS4T0Ae2LLf3CDcTrnUuvWB71xo0wnwB24nmeL1bzyMoMaNlgGCPPXOTFQNj8ROio8tiYmUV3GCJJaAQphhcnGB4eIez1kQ5DGQvWTeSAW4WHnhqUMWt0fKPwUDvtQDltLM2hOl5vtcxp9Wu67q3J92pdn/RZ62ao7THU+Gn1PyptWv5pcayj2mY1z6h9BSsq6DmJaBgK/gz4R7X6sWftByO5NkiVh8NYQhpxaTWaaNRrmGm25K48ShNJIyAmmKWFSnKkehSgOzjCoN9FnYRJRKTVXEfxyoxXSLlry9WfqFuSy0XhN1paJDfTc+HSJ3ISIiVBU0qtk6jnSjIA3TzTuyTNz4JaoBXp9rEPq7wIpV4ZOplnoZfMGp2EjzImlfK/zUddk+yT/qrPGlcNtYzGjQnFMVInfTKjFvhVh2yHwiw0ssG2a56DgNLaeSwSuIR0wiqhnLFQT3IMsaPSFdFTL3EsQ1mNWFcyuWKxzPTaTHY5sWIAxGDJBArqtGTsaBL77OVGK9lapg9Cigtf6FhNRFhaGRy4QlnT3rfjQVQ+SCTF/QQN34HdcNAbAjH11fMCux89wMb7D7B1cwfd7QP0DraR9kO4aU2ubCMnxdd/+B2sv/I86udagFfD7u1t3PrpLTyo38Pii4v43d//HubmFvCj//3/wu4vdvDO376Bd268iX/x3/xLPPHKeTzxxBM4XLiHvJ9j6527uHXvI9QGKVZX1xEPUoR2gd37e3DWGvAWAlz93EVcbZ3D//LWn+AfXn8DzzzzHP7p7/8BKC2/8dFdhEdD7DzYw/zMCiKqmHgF2msLaK/N49bgffTv9UQPPrADDAojpZ02LCw+fQ75TIqFhQWsfXodFz5/BcU88NJ3XsbXvvSycGfstbZQoUTUeNfPQ8BwJ6jOkiMhizrlpQZ/Zk1MajnoJjh9DfP+m/XwwKEAgVknAhQ5n8o9olAelerFCgyN7RRicIdUuGdTglf3jS1zSvVFCtPZfs2oCpJ9XmvA8utGP5+UPNtybMQ8WPMMvluDR8p9OMSg08VBt4OEdrSjEP04lPvzBpEzxxfHLpSkJ/KAcIju1pZYkaN998bSEmrtNrKCmhGiE2QESkvEk2NDWoWrmuOjY6WhjsBZQy2nY813AguGmnaWurQ88z5uWS1T5axom+R2KUdaKDLhlJnvpuYCgUd1HLTcWUP2tdr308qd1Na0eqbFsX7Gm195Nglb3VCgj2qf5bRsnidiYliEJotCgDXdsJL67g0HcENLVMeixKiQcT0XaYI+12S/hyKLxZgxnQiJi2Wqt1GgN4zRD0PYvgcvCNCgmVgx503VMV73kPUORP0+emGE2kwqwL1o5PAL7hOKxzjEdcXbW0iAHsdiPlapdH7jWcace4xIgMw7ty+/X/EmsWVi9sEIYjxq9H49aSfN8Vlbm+w7ubzmd7xISnKzRGWEZfGIAdQFWu1YNU43tzYzGfJgomwR3e95hYW676Lm0W1kCOQN+KRykhyB6HNyAsjGJgs6FSluSpVTrYEUk8yVuPUznG4KC4lMROnqj9QehQZ4gCY82HwfKQ+9JEMbDdGlTmw6LTGbJkkiuHQUw+8nNch7TkEECjSaPAxoWYl3pQXyMIbDMbOpQx/QjAii/Vicq0RHPSRUd6oFSs59tgAAIABJREFU8Gda8Baa8OeEjkLSzdG/08Huq7cRHvQQFgOR7KQFt95BR4BYutWHHfXhWC04TRuOXxevbDXbxdxiA5c+ex7BErD07kXEexY6e10Mt3pID0JZzHmQI2jXEfWGKHYSYD9FY3EGzeV5JNu7iLsh4sMu3CiD69GwIzBD5erMRa3RxOrlNWnj2g1XWGuDnS56RyHmaAwo4Bjm8JsuvFkX/mwgSAvv7JKYQNlDSOnYmouFZy/CWh3g3PoqVp5bR9rkbOZYuLSMhk93jYBcxQ2GIiRJzMh2XSTGpbHMQZiUJmr1TowbtVyreljp++Ram/rOxcf5lX+p32qgHY3zMK7IU2MQpiCfgYDVHC7sG7UKajUbRN6IGMifsO5zwDeStRRoc2o+rHpdhCfp/1jUaMRtrAUK/8VxKuppnkvqP0aUDDDIBugMO+j1I1ANiN9Es76NmocIFvoUNCpSNKivv72Jg8MDRF6Aq60vwZ2dQxplqPmBXInQaxbhGA9l/RFZoaojhaB03DRN3yfHUeOZT9MYx2el1Hl486fnhuZlPjnYhSPnCNCXjOU/mn+y3moePmsfNB+lsgmUjYliyqPwyyhCaSaSAonkhpH/x/OBVyA86EtFKjj0SFjxA67fU/2myT7wXRAyPpRaLqM8CjFMDOuRPh9rw1DS3aw28lKI1ClY4drT/IKcyPmlSNd4vWQJyjWlQCimlemUP+GcCNuaFRphHR0XCmUSyFFTIu1TWC2BRR2yGm88cwT1AN2jQ8y0G8iowZHR0ZARrhVAmxeo1zwkaSyHLJFa1/V4y4QhLSFynbF+WoejNc7SXXJC89SCQNHysS936v1hDLuUZreDAAWJOJqKtMwc8Zu4LshJMDIA5q6IXDKX2iRizloNhxlEktPOmddx1HmRd74oLkRVOXk2cyFzVFnXkvUxkTVt66RQ5mWSRUDkt7KuTyqr8ZP9NKU1lTI9lQY0M5P1uZpefdZ05q3G67OGk+mjpvWJE8E6zMFAKXcaKMkLYpARPLdh1K84yVzxlB4T4wMEBRks5iXrW5yrkIKjn2hj+lRuMrlwcy40QdeQJYlgfsQUh8QQfUf0Kj1zhV8aKzGMS6p2FWksUspe4VO+jRpG4hQkPBzIBqABlqBWEx3LJB+K0RN7mOLuLz7C/Rt38OGNW8aIC9lWaY65uSWsP3cJF7/0NNYvzaPh1UGzq/nBEF4IfOMPfgeL68uIjmK8/epb2Lq9ieRwACuMxa86z4KZhXlsZvfQbM1gptWGGwBHKfD0Z59H+G4Xd9/JUYeHqNOXO/jaXAvBQgPh9hAHm9ugNOvqs0/gyacv4R/+4+sohsDOg02s7p3D/BMtOfxfffUaDvpdUbN78uUXEc4CUbMQLsHQSXAUD7FKjJdXb+xU08PKc+fx4u+6IklPW+MUiKEJV95Y2QHwwlc/iwa1GciBCRxEnM+U81hgYAE+HTREpYUoYtByMPH0NBuZwmSxDQwz3jMLF87IDepS+hghlwUPITkO5U5NDwRuM4qT06kEJdpZOe+wE5AV2aCerfh652FD9jzz8iDlGjW6tWnIw9BHFmVIk75Q9aQ2sjhBM6iLuiHvCLPBQATgInq46hzhYH8XDx48wMFhB4e9IVynJtoO83OJSA+zKzS8QWMxAQocbd3Hg50OOrAwe+Ei5tfXQVs/7Ldc/suVhF1S6uYA49coEOUzv0H3LMddxl6BUTmuml6+Tg2q58LUDGeMPKktEgj6k34KIjWiwnlIHwNb/S6uIz2c5byTI1Sr+RWGpm+Tfec774QZ8pzjT/MYwz6MH32XpFfyaAe1jKnAIE5ck6beEjAdQ6xKG2y//E/nnA5YoiQ09941Hw69ntmOrG2iP3RvKj4ayC6PqDJbwPZ9+LLO6VjJlqtSypDwrCb1TlPNlG6nMxYKuomHQdcWCpsos8hLiS0N+n6wRGKe2i2JFSIc9OHbBbyiIahXJvq8QOHVZC0Kx0sEWQQ4mSEoubs6PgwfWn+laWoOO8dJ06vAnOXGxrascGxcBdMftTSZX+sd5TBP1Xx8Zr5q3OQdOEtV0yfr03fNQ46x+RaT4qrpP75qpzTUwhpqJeZ9tDBNJzXXaOAquMJx4ngdxvc1PUzJwgSBOQGsK+wcWsgiZklLP+bgLQ8a1sbNIUJJpLhz+LkLn2785JDNEaUDOHVSj5mwbgVEsx7bFQcwXJCLASlpo9VA9jjNYvOrSLlkvL+FBxd17D/YxWDrHtZay4j2e7jz/od4+41rcp+5cvk8vvCdr+D8py+h2a7DjQv8zb/5c9z9yYfYurcDe6WB57/4AmbmWnjv1bdw6423cffv38fh7iYu/5e/h/Vzy9hfWzAUYtPF53/vS1h5zsPufWAj20Gv08GdD29idWcNV+wLch+9sDKHws7Q63WQDJYRdYz/gaX5GczM1uF4OcgqI/CIMqDWbiJYnUf04TaOOjtonmth6aVFrL7wBGbv3cP1+x/hxo3reOrlq1grLOxv93Ht7Wuw2w5e+p2vYf2Lz6PXAM5/+SWsXrqCmblZ5GttZJ5oowjFabUCrH7uaay98IywdEOXuutd1GptkZztJQnaa4uoU5OELAC55ihdivMsyjJERNpyG7ZVE7YbBQs5IWoulhoFQ6Q4ilPUfVpuK1nbE5vteLGd6cGw2rnG2Cd2pSBEUMBBSp1JpMIzqt6QZW2Jlylmk/OZVwO2jZge6pJc7hkDp0CepOjQeUutAer0EptmGQoO1edoQcx0MDzswK7RQUuBvc0d3Lt1Dx/euoU4LzCzuIq5hSWkcYz9ow6icIhmu4F6IxD2ZmzHGPT62NrYxINeH5/vHAoM554sd6hcWcm1VXmoyR4sKfbqXh/fm2cavLHDR+vSkPXp87TaJtP0/aR+MF7TmJdjyVGlHEuRGQqciDpt2RPw82pEAKioQ5HwI91qflwyfJbDUCMnOqltTUTLq9rLV/e3mkfKHPN1NXZENRtxLLZtxoZXdua7zWwR6FV/1THR/lTjNC/TGC/rkVWV1cg38iAuD2Pm49iIMao4FeG0erslKmTkoGRRKOuFVDCJK0rr5wk1O2i7ogZHCC/6YTBcEPEyyTPatVBzfdErd2u+CHVybNlWmCZidIbLne2TKyJXZo6DfhwhpCQ7uayujaBFM7AjTpIYWyqNzrAu/XYN9UN1bDgeTNMjgWUkrvz+EfAbtaFIkdbJkPVV6zyucDTg+mT6ND5to7TjJ/NgEKtRJAGy/rQ9jdF3TZdQP4z9k4w0DjXKMdUWW7Ui/chqHIvru4bVfNU4Pmsay+lgmS5wsC3ZeFw8zEuznoHroM4JpoAQJ0QshYkCtqxTIrOcDrJjYwzhuDbypBCdRdcx2GOLd5JcNo5hsee2JRQ5pcoJpgMKXw+Brbub2N7YxDAOETRqWDm3hNmVBTQXA1E/Ptw8wrUfv4aDdzew2p5DnBjTh61WU6SJ9965i2thjp29TXz9+6+gZVt47+/eQvTLHtaX1/Hst76AZ776PGaXWmj5ddzu/gJ3b3+Ee+/cghVCWPczSy3jrShOsdvdgzVcQ9eNUVtuwwocHGzvgtQeb8miNIVfD+D7HtJOhNu/vIO///PXsfLMBbz783dw790PYDcsOEEN7nxLALo/04R3fhZ7jSEKN8YLX30aC8+uIF9wsPTCBXzKTeHVc9QXZsmBkyuNV77/TXzpe19H49IKBk3gYJBi4dI6/HVuXgehR1WqFGT7c5AzO8PASuA0fNmseT8VpzMRjZrQdCMtx9F6WkwpbZpj9GUuRTtPFqZTChga/b9cOC7mykRu0ctVS/Y+BcOW6x4sqjfK4WkQvdGyPuuTAeJmA5G6LtUQxRJfucYJzUlxy5rnlUBk2NRypUAj+xQcKtnwBOx0sOLSDaqNNIyQDFLs7myjOxwKp6nhe5idnRWqx6t7WFhcFLbnbqeH7lEHN69/gO3tbfjNOq4++RSaiyvw/ABJPMCgc4g47MMnl6kIUA8C0V+nQFOzEcDq9I4PIqqnkUUqhkxInZUAXg608ln3pu5JhnoA6l4960hqPmmnPHS0fk07a8hy/Gld+j6tPPPwJ4JUIlZrkHLOgx72TCfw5ySyajoKMb/ysNdDsow9S6B90vZH9Zm+V+sgUcLT1+Q1gMI0aebI5DXnH/NMr3tUI9P5BcxbbV/iyzh+p9RTmQu+808Ad3k1QsSECCbNExN4EqCncYQoi+D6LuquD25ZGkqi/YWcgnLDPtJBH1ZMFnkhZ1FQXt6aPnHsaVraUI8UP0mlQwSdGWhrgVdaEX2m00IiJeKjCFboYUhnRym9rLmgQD3tPuia1P7LZSW/SyZTge9ofPRpcmwk3kyF9I/vzCPjVMI0fdc4rWvyXeMZalq1vWo8nzWNefV5Mg/fH+dniFyzhg1EpJ0K8ubKn3aMr/qsa/3hZWo6KayYUsqYZXiQsAz/xCqV3BeNf4RiO6yTDFebxvq5AXmfTdYrda1JXfOKh4uMrEz6zGa/BOOyZVFQZ73eaIogBW0H9I8KRGEoZk+doYU7N27icHsPXuDjwmefQmO2Cd+3ER/EuPXGbfz4//5L9LYPRKqTd2vDXh+uE2D9Uxfx/f/uDzB7wUF3N0YtS9C/sY23j67jK//8K3j5B19FsDSPw48O8Wf/4/+KD/7mdex1t3B1/QmsLi4gHRTgXW9zbQ0XPv0c3PUWvBVg/aWLSO8MsbG3g50tAukcMys2ZpfraLdbONo9EgE5p1VHc2EWly5fxQ33FxgMYuxs7mFr4xD+8hyWzp+Hz7vpMISfuNh4+wFe+/dv4M7tu1iam8WTLz2DL/7+1zD71Aq2+zH8uTZe/N7ncfGLT8GvWVhcWUSIDEdhiotfvoILL1+hrB3CLMVRkiB1C5z/0hWRNu8WBboEymkOAqM4CWFlvBsP4OcWkigUARayjuiEhsCXXAH686ZzFTlH8xg1Uk4RNVHphIHW3wrZyLxPLmj/nugKOTUFLVIZaovuF6mXL0otpOj5lPqI+ynQduEF5NwImaZL+GOE5nCXzSH3r9wgpKXZc3PvS8SRhn5InWQ0Syz+m6nORjOuudwn5omNoN5E0KyL3Wr2cXfnAFFqI2i2sHbhsqjgPLhxE+/ffht73UPUWgG++PUv4uKTV/D2W+/hp6/9DO+99x6WllfxwjNXcetgDzff+QV2dvfxxOoSrl58AqtzDTE8RCtydADj1xpyY9zwamLQQ+/JOQ8cGu4rAe5kOvBTS2DG7yWc4WGp0sO677mPyZrln54Dpw2sHoQMqwfWaeW0zdPyaT+q9Qs5wPVicw3Zx6xHPauoBSH/0bgTTQXzMKdqqEw5KVWuHTP/2n61HcZVv0XTNK8J9UA1b8wvCGiZyZQnUaKlzPkodfH+v7QvP0rVJxNqmxoyVsZgVOF4gfLsljEov03Y7CXXgGtB/kpqV+67adqYamDEzQPatyjgF5nclfMQJgeE6z9LIiThEPGgD6QRHDsXbh2XlOz0LEXK84OCqyVCkfGOvpRREGrb5RKkGVie95TZseEVhVxj0tY+XbdSu4OyN1Rfbs8a99ayJzmB/HFhCwpH6pSd5nuZVhkNjpOZayJxI4p8RKVr5tGaHY2zmbDRu+YdD838jseN3gyCrHk0HKWz16N+T6Zz7Vbbr6Zr2mhZmXPQ5YRysHhcUsjC3PHwnYYRKHBgQiF1y3ya3wwyhWpKakAMAJj6yKrhGDLU/EYinANbtiduUg27mGxMCp5Rio2s1Nl6DX2aHGQeEXTgJ5j7WvHmRXOpgxBeJ0dnGKPmN4RyLVwHgeViuHeEjWu30dvqwJ9vYPmJdTRn2qCM8Pb9PTx48wYOf/kAS/MLeOnJFxANh7j30QM8uLWJXW8DTj9FNjTsf6p7rc+uYKMb49zF87jw4gqGLS6peRHIm/NaaBeBWFBbnV9EzMVv56Cbwf3tPSw+0xYdc24s+hQWZyppjjhPERc+QiRwWjbSgwzd/S6ykPrMgFOvIfZydPOB6HLSCIlPi3FBw1hlKoC218DK/DJS2jm3CswvzmDl2fNYvLKGrGUjIQDyHOS+g/MXVwT5OeoUYvDFDVzkJT5HQzQR5RDp4MMucBhSfSxH4lDgkPfVlkhVky3GNcODiJ2i0QkROuJdOK8+aBWGIMYL5LqD1DyNQ7iuJSZu6amGAjQELHQUk/L+jYKOPHwKavXz+oX3crwXNVg414YkF4y3EIe0KU2zkeTg6F1idZuc9bncDuxPeX/OkJuMG4nsMM4Z1xspbh4KAScmTZCkiWFJEs1gv8qNKVc6dJkep4g4PrOzqM/MI5iZQWfvAGGf94VDYZP30j6iLIYz20QvGSCkjWuOsw3MzM7j3t4hut0+jo46mG01cXh4iJZrob7AVVygSBI0Gy46YQdpHKLdaCLwfDnw2W8eqhw7do3fI5+pAKyk1hgn33oCINa0R41o9aBhPr5Le3LwPqrk9LRHtVlti/lI/XEFKAtcamS7uZHBkI+WbxVpsVJYjkPCNcevf1goUHvF+h/7R8BZKSaCazIm3Bf8VQ5p6lrL0h8BFEUw+J06jmXBhwJJPz7RH0qWCH6DAegmI8twnxqql2tjdPUjZl1pOjqLxIcDgaGwdT3CBsPtJBZIhNx1fLEUR+NJoklANU7uhZx2NMi4MjrnRATkROCaKIX8+I086sWTok2XwYZLwDmk2deYlhhtw173aqGcddTY8CyztkXSWT+XcyQE5GggzLyZ8TPwTTMzFFFEiVDAbq49DJyikDbnTOEW3xVeTQs1H4UzRZZrInQt+tfgtRCvgijsN56PxAvr1XqU0h6Fj4CflfUpyDkRK8FgWCcXIQeUDcjpydAojIlCrpjf5Mlg0jl5claIpTPGl+VZVv5nOo85k5/lDBds9E73nMxOSp57yyKwKIC652KuHWCbDjD4uVxYrL+cMy7QeDjA3u0N3H/tOtJOjNm1Vbzwyqex/HwbdNL15mvX8P5P3oQ9cNFeX8Lui/tYvLhC2yy4c+0Gbr3xPhbcJj71mRfw0ssvyeG9/P5NDPePsLu5gZuvvYknnecQNJqYX1vH3eIjJAXvTlsYdIFD3k3TH3m9DSdIEA+BztEAmWdj5tws3L0Mw71dfPSTt7E+Mwv3YAbbb97F3V9+KHqc5z57Hjn9v/Me2vdgrdQRH+TY6x1gGIaYsYFgsYbGxSYWklUUDR/DKIc3BJpkuTc8RHtdJOkQK5eWcP47z+KzAYWrjS3xzLER9nm3mMFt+qIKtn9gqBORD7CoBjYEaFPc85FE9GjG0wUIPA9OQp/uIjUpDl7oJpWSqhltA/CAzMURgKHwXEuk2Kk9QKlEUQUSgTJPWGrEyKnSUlDymzIKuTG8I0uFyyEnxc61wJs16oBz8dNTDc9co6/PdUAdBXJoaNmKplHNcuCGY62f4FeuK9ZQrZPfSd3wQkTvY6B3CDeNQV1bMhQIMIns0I4CfZZTpYxIACXZ4fpoLCzBmZnD7nCImzevwxrGOOwcydXQ7PwMvPkAsUurbinqs200203MzLRw+YmLeObiZSzPLePy+cuiu0+Vx8PdLUTdPuJ6Da3ZGTGnS3Zp5/BI2PXtxSXUA18QIwEI/BoOjdhyNxR5XFI5dMKjP3MAmjeW40+ARZlH0zVNyzGUA18KmKZYq8SVBzifzftEKAKEpm8n1V/tg7apebVtoilyZJVzR/VCrjfilUKAsz/8DjlnzKEqXKEx1ueIetN2TMi1Ph6jAFdiS6q/mkPOTzZWUsQ8mMfHTdCPsohJY7rmYXP6zEzsu75XnzVNKqpwSMuKSwDB8kZo83gSpH4SW67xOc6lShY4CxKZz6nNwaOfI0v5I0qsm+vNGk1N83oz8OAyX54hHBiHLQ6xUOYVSoTCmDTnLWa3BKCLBCmRUMowUdaEf2yBppMdo3PA8lzPYi0OFDp1Za/EcSwhfa7L+VZ+pFDdiieVcRqQxyfnC02Jj/1G78dTSzkG5uFaZX1CSJh3GTdWxEU8NTT5uK3IMeb+F/W4MmQZvgt3UdbLeDrTpHGBj7wCNHC1GnImDLwlpjTqR3Vtsv/8ntK2e1kJp1UotpJsMy+C1ZgvnhIvUWWnHipvo3DYGS1XySdnDTcfWapc2BRgF0YCAsew3D0rF+oupx3esvdc3EQAOMmHG3t48/99DVY3g91qkmeMV+a+imbDwdbNuyId3rRnRW/6YPMQcSdF2Bvi4MEOwr0elttzuL/xAO/92Q2xUEZRvMgbojXXwsadB1h4ah2LV2awcuEJuO0GSN4++HAHizfOY+HZGViRYeX0c0ozF7CbDSSBix/8iz/EtT/7Cd579R08eGMHb/3yLfhLdfQ6Ryj2I8yuLuCL3/0W8sDC/f+Pvfdqtuw8z8SeldfaOZzUJ3VAd6OBRiAySRBikKkZjTQqSxp7bFeNXb6zfSFX+V/43pdz4yoHTdlyWYklWRIpUqJAggRApEYHdDjdJ4e9z04rB9fzfnud3t1sgAA5I8gmd9fpvfZa30pfePP7vIcZjHoD51+5DAbYtVbmYDdrAsiS2wV+57/+PTFHZzYQEQOZPNcEspqGgeWj8Hv46PAuLr+2itqcR3g2yd0OUjIcgvZYUjhBQMAZ4EXLSWEgzXg19i/V8hQEiuJiouQeBgmqJreZY25JQBazCUwGLYKAJ0oII9FkWiEnE7dZBCZDIrCmflxAYxoWJXctxzgMhDBwLjClhfOSkbYWpXWpMkZioKLEKQZSQ2cjEt/SZMcLxGTkBa0bJArlvHpgxX6GH0I+pb1kQfA9yKS5Zyqj0m8YjcdIWLJ0dwvxUU/Mjl5VuRMsmzhyXMw6XNuDYVoI00IC2oiN/zd/9z28+f57ODg4wldfeAkXm120qi7mz5zC8oU1hBatMTrOnFnH4c4BKqaNF599HkutBhqOh269KWlrep7Ab9bg2MpmnDIbxCHAjo2JPxKGvji/KESw5EKyZsTl9fFdojS1Bxm4vP5Ug+d2yVBmr1LuU3r/lGnONnjEdnnOIw597K6SiZXnls/LEzh6okBN3QfUUkQxmClGwzYiYMokVWRP5pbQG+IcfOyt5UBJd/ijfIaTbSHwpQb3YB8oxUhl38zeQWli5U0V7PPscd5v9p48Nvv7ZPsR7Wafr3xG0c6n1+C5/E0mLYyTzCZPBUSGvclsDFreJMKdS2sa/2IxbU0n0qEJi4HItHLHmVjK1POoEqdEW8x0FSyXCp1mPJOFeJqFpBuW0ArBkwAj52nVo8KmIvW59sjEyRiJvS7PKEKCcv3wXjL+jLifEYLK/uP7s416JjVe5fuXbWa/haVwSghY8pRpCklRdEUBT8vEmZ5W0pv733L6x/A3CnPUytWY8xIzfFZOJH9U91c3eJA/3m9f3u/B8zm3S7Vm+oAnLoby97/3b2Uof/RlxZQqBk4Ri9SCYa1RAHVqvzSLidmfNbwTIZrsZMIHMrBo0mijCgdkKWlh485bN2FlBs6fOw1zDHTaTVhaBYM8xsHGHowQaDXr4vsh8yDiVt1t4KknLwuD9Goe6qbHmYxET2E7NUm3clp16DVPfJcbVzYxHE2weLojaElMMSpqQH19DqeePAe9a6JWX8KTv/0y5p5cxc6tXRwPR8hsDaeevIBWu4G1x05j4eI6BgScYRqHY2P9xSeRBBHMiovY1ZGI8bWA1bClMqefAFQMyW0mBtB5bh1BJUONJv66A5+aYphJsBVrD5OZUPplbj/rdCfsV4ulV2nqZjQ5v5lLTfZZgOZ3SlVGZsEkZCzBHFwHSRbDdi3EfoKq4aICWkeYfcACDCzwUuDeR7clAMyuOphfXUCtW0NhspxigsIuwBQUw3UFdMVIma5iISBgBRe9TGxThAyWEqUVh37gMr1HVjwjsqVqHNGnMhi6CZ8wqBoBZriIlQmRi/dhovbomXd/Lxm5Ooe9UAiADBeJCMKcfxR2hn3sXP0QR7duYLFewUKzLUVtMgb70XerF/CIiMF5mOaqDnqUYH9vH0sry3htroM0SnFuYRlzWYE88uE1KnA8W8V0jH3UvQrWlk8hOOphctzDoOJhPJhAN11U2B9pgma9Dhou6AopPFcQtqIoEdwCEj/B5Y6nGhaZjbC8KSOaEju+Od+Xh8nYyv5S+5Q5tiSK5bFZAsl95XHpxRlBW47xrtS6OJem2SlCdMh0lVYghTfK5ygZ9Oy9yvvxu9xfjtgDv8mgeM0pQxdxkPtEKFNphNQGRShFKpYhIfB8rqmrRl3vQSYgz5QpZlzeT4QCqm8izDJ6QnWvIuilhi97pwxFPZcyaSuaJsFx8iKqPZ+Fj8FvxvDwfemi4v25rfA11Lnl+89+89nKPqJPmtvTIZdm/E2GKe3IiPnIM6A/5X34bmkUSTXE1A8klVTJ07mqk861ajmoVT3EQYiUgZlaJtgbWkwLAIX5FJZONMdYXHOsQSRFXKZxGPSfWyy7yhxypsmRjqQZEtFQaKFTa1i08lxByLJfCJXsOArrne9BgUNhJ6i+5ouWfcD3YZuy3U+b22d7T8jdyY5H8alH7Ts54VNu8Fk+6fPJRz/pTFKbnz6bstbn+FHMhA9WBiGV5g5aSmxDSY08xuh3fjhoTGuwHB2NZhO1Wk0m4PMvP487O5v4/rf+Du813wYrVr7ypZdx784O9u/chH/7LtLBBAuPNbF26TT6V/dxvNmDPhzhK+cuwF7wcDg6xO69HVy5ckXMPi/UvwjvfAuVtoZatyGmvarXQMtr4Xj3CNvbd3H2+XM4e+kSlp56DJVTHo6CDJZjYOmpdaw+vo6E6J1kprZO67Zof4KUpAGThKbjXFI9nLYLu1kRn2DAykREAWOhDpqXGYGqq8pqcZJIqcwv/+7XUbH+BXEfJIgtdguEUSCpe0EcIGPSHaNXIx+OlO9kLzKC3IBNCEXTQ85iCqYCmmhVbeQJEPJvEMN0LdRrHBcL/X4gJUCzIMP/+m+4lvxzAAAgAElEQVT/F0z2j1Fvd3Du3Hlcfe8DbN6+h6rhyHNW5+p48de/jKf/+YvQmEOqE3yF5V+B4DhFTLcEApiNivj2Y/r4JV5jukCnJichTpRAdV2CziSew2C+v/L5hQT0IVNim/tr++eYy8otJGRzhkHwQrwslwzNdw5N/4xaRyqpkZbpwTAy6LaOhP2tGfBsT9LbmG5GM+XK8jIuLizBrTWQRxmON3cRbW0LdnY61tCJu3B0GzoFsQKYa7UxWV4SwS6KAngVE5PxRIIEHcNAPA4RMneYVbDiKuvIigVmfm4Rk0mG4ylRVIR6qtVM13zZn7MdpIiN6rzyOL/L7Z9u+6C2yOO8Rtme9yXB5e+SkJXfZZvyW/p3ph3HefZaD1+7fJbZ63FbBUXSIKncdsLfxUKqhDLDtCW+gemEfD7TMFRFMbpGkimjndH22IZ/Ejcx825yXQ7SlIGUU64kqrPvVT4jNT8G3p0c44SVeUUfbRkwVWpfcuh+2/I+03uqo6q/uV3eV64381yz+6Xd9N34vHyO8v3K7yAIFWIcg1gzwirHqJgmtCTA0eEhAgbAUbrVDWxvbiFLQoF77dSr6DYbErvEwixFEsJhvAzhiOMEfsCVQgumKcVYVJ+wv6mSs1w2K2vqonjoFq1zrOymhEFaFcnYGQnP5+Rzy1jPCKmyT6InPmcWVg7MP5Fvwu18bo/C6S1BO/IEU5Y+JUAkohxwDpwyiymEJZqyCO5PKwfRz7SGg8HwCO5cBfWkCffgCLuHR+iuzaG2PA/z4EAmmzFOoIcBfL0Jc8VD4+ICjkYD9A4PcPeD63A2TRz1e9i8u4fd7S0sXlyVoDYyYS7mTE+Q6hHctoP5s/PQKlXkCymcRgvtp5ZQWfEQEIOdsWJJBp2Y30jhLHhSdYWpH8y/dmiOjRKME6ZzEdOYPuIUIWyJxOV7kUiZmiUBFMRCrri2AD6QyRMaN9FytJYbAi3LrigSIB8MQLOsbVXET0Wwc8LnenUuDAWXyoIfXJxRxBxGVZiDGnJV1xDeG8M/GiAa+wov3LKxtLqKSt1F3fUQmQWoXR9e3YV/5wjFXIi9Yw1mlorGmg9THG4dIDuI0Fs7gP5Ncc8j6fvwBz7SSQG/P4E/GMHpVrH0zGkEWSRMmaa6csFzFqhaNWpein+UC1kIE01tJEzMbVXBUNaUsqrzf76pTEcBUyQ5zjT7UZeUeSeEjOZEmtNtYeQUTCqOS4MhnQtyTgpTTOwEvrEcGylLwOqapDmSEFqsskdBKSukWIXjOmCqGV9eJ3A9tY6pJsKCOsROqLRrItBlxMT2qXUXiP0Qccp0ooqUsyTONdHjvGoF1XoNO3tHSFL6LZWWIt1GcUT6TMWiiFl6ppvuE0pF8NV7KwIqRPNnaBi81Gzf8xzpwYesJeV+Hiu3eR4FgPJ87i//yn1ysUf8x+PSdkovOIKKgiiKRtMvnySJIxFsqa2xqc6FyKp4hOY1DbF2iEg3fV6W7eSH1y+fQbYp7E0j6fmbJt/ZT9lW7BAnx5RwUFqbVFAw378cH3WN2f4orzPbD9wu95fffLnyPD5H2Z7aNp+ztIaU7XnP8o9aO8HhyCw5Hwh4VcQZsjiCwxzxtJAKjQSU0aIMlusgIz5EoYt1siAzRo5mtYI0HqFIYtA9ylSZLE8QBBOMJqEUjqLbj4tWah8QEIwPniVwmabMstC6JZXU+Jxq5ighXrTrQpO1oMaD48eiRjSRsN/UXHlwFGZH5OHtz4/PPfwk/35/l9YhddXPXbwpB6QcTHksTmAwbcIWaZrmYjGNchg5OTSiYEFKlNIcbvQnOI5HWLywDL3t4Mr1a5i/cBr2cge4bmIwYjCTiaE/QCtfwsLjZ2EVddjtOnZubeLdzSvI7ylTJctQPvOlF3Dxpcuon+kgjFPohQm3YSPRUtzbvovaiodXv/wi5rCCUVrAqFbRjyOBQIXhitYdkTjpBcbJWIK5BHKSRQtyXfzgjJ4kLKIKpCKxpTmZEz+cLlRGWbPmMH3ZKjiM12A7IjnFqaDGgzURaOJk9LXjufDHiQCgiJRLCYKpJCmxw+kHy3A8GOHu3g6a812srJ5Cq+Zg/+Yu3vzLf0DQGyJECJZIjKMC7+gmLj/1BNafeQzemRZjVrDcnsfxXgY7MBD0x7j89Wdw8ZkncPutj3DrJzewc/Uetq9uCKJepCW4++FNvPGd15EOcziGLehlq5dPY/HpdVQbFQx7oYwny51JYIlkTKjYCpkLhCelEkN+q6XIWfRGY95qgChy4aiA719wjdCEKhRSGLSiLCXDYMS+CaviCuN0pr5BfzSScrb1ThOa6SLME4FjbXmuMBARQhmZy4lKDT4iU0+FiTTbLdTmmqgSDjZMZJ5kUtvdhOfVhfGQ4ROpkDXkQ2sCnddiIYxhKljaoW7BrHgCLpMXdENJVI70pWg79FZRI6PiQ3loygDErTBlOIrYq5UnBHXKjEsmUH5/ms4t28q9Z5j8w0xn9loPHyuvUX6Xx8vfs+dym/uZTSIfasLT9+L7ygtDVzEeEu3PfYaCv51qqhlhBKjSTNOq+Oxkcvzw3qWwUT4Hv0s6Ve5TN//p/8tnlnNONGi2u3/9so06+74Awd/lMX7zj9cp9/F4ed3Z4w+3UddVbcvtsj2/mULKdFQrZ0wSs3oCuDUPehqgCEM0Ofc0E16lhoS4CrRo0EfAjkMhJZDbzY54oBmVTlfk4eGhfPukVWDdilgsioJsSLM/38M0MG/aUrshjhkvo96PTJxjIL52CgIMpjWZ5jqtrli+xLR/SkFpZvcv/SazAj/HTniU1ETKzXQ5wPMI+zeN0pTxpUGJQDQ5EuarGCYWVlZx7/om3n7vPfzWf/FbePY/fQ7PR69C0z1khzECG/Dm6qjOVzExMxyOUsROBd2nT2P+8hqIRhf4vjBXdoTneGImIlEI0gIZ4WGJmT5XQ2ElONjbQWevg9AxYdTawDBFWjC1LxGpXZcIbg2JZoq2JD4rP4VOgqtxP0mCJlCe5FNxpLCIMyNHYdJvZsCgv4HrhikcaSrlN6tVTxYOTdRVryIQqmYAOEMgCArJK6+1quC+8cEx7rx3HcHRMfz+GNEgQDBJcewP4RtjTKwYL3ztJXQrr6JIFvAPf/46fvytH+Dll1/EC199BatnVnHvxzfxp3/4R9h58zrOvnwR3/xvfheVahXdpS7yPV4vQmWujfVXn0L3yTrclRfgdTz07m6jv7+Hnbs7aJ6dh5G76O8PYWo2lh9bQ73bRHutK0AT0ShSUbFTMqczgEQCksmNGDDAIBnuYLRNLozPJuNHhDzJoWttRbd/gRnMdDR+NIJckEwxEpXyg+TC0w/LgjpVGI0GrFYb2fAY+/uH2NrZkbTDS50ObNdBMB7AjxN4TFXTNcnZD2ntGAXwJwmO+2MxtT9x6Tw6ywuApyMY9lUWCB3jKTX/Gpa6p3D3jo+PPvgISwtzmOsuSJU11p5mDnytWpWsCuIuDHwfbrWJ8SSQlMXltXVUGBzK/hSGzqBCxYREUVIuYMXc2YZr6kSbf1BrLJkHCfAnfag3SRsRwsk8psyGEdPMEpC0WLWvFN5nrycmYhlz4VLKYldquAyynAKg8Jzymcrz+fy0iqhPySgJaKKsxBxbMcWLyUdtS3+QcQu6nwqwLehrmt5Lxp5MpXyv8mbT79LCISlWgno2Y1Jnm7K7Tr6pnMx8Zn9IkR/VkNHhfD/+4vfD7/rw75kryubD57AP+JGx4fbU989e4k8ZF5NYDh7ChC4+/lEZsKReQxxGAvjlOi5u3bqFqx/dxjvvvo+lxS5Wl+axvNjBeDzC+ulzYlGM/CH2j/axvb8vkJteswXTraJhOvDDEEWWII5CxDGDcIGI2O6mJ/NFigwlKawKQZlMAaIiYyegkmm7cN3KCVNX2TCcuDJC9/tbve4n/P8xfK4cp0848xMPzY7nJzb8xzn4+WroQkynofjKhSLiBScnJ1ytXkGa9sS06TqqQABNayRWjIQ0PBON9S7OvfIEojxC2rQwsjLkngmpHdA08fxvfBGXnntcgL8rS11EmoE4LeCnEzSaVRTUgD0XhuNK2hbL+RHfJohI8HIpZ0nTZmt9CU9/9UU0qm3Mn13COM2U6ZpR3/R1MxBILxCzCpHhSunMLLdg6o6kXhkmg2yU34ztGZTDqFLbtGELxKKqIFaEpuSskzBSZokZNeoa8ONI+mSuVkV4FOCN77+Fo619JLGGIAmROCm+8OJzmJ9bwt7eAT66eR1NzUU+zDDZHYuG3G7U8OWvvYza2Rbqq214toO7V25jeLePlcoSzrTX0TQbON7uIR0FqNoV9MdD9Al4s7UL79w5tE91MNjoIZgkgs5H5LphALg1TVwgQigyDcNBH02ti/OXLuB3//N/hapXE8hSSXBlFTqdsQGUzhXOgJTPYLYAOz9TtZXpN48SVbhEQCmIo86CEay/XPNgPrHGtHYhCj/PchHZiuZPEjhqe8wLLigokOgp32aumbCqVVQW5tAJ1hDfLeAfH4t23SCOP/3mjE5gEQkKaMS0NpQmSPJM4B2a0K2KjVOdZXRWl0VASYcjMaUze7fu1GBYFCQtuBYFtjqO9g5wleVq7btYX1tBw3Ul35dwsjTRM7CQ2hXBOAgyQ1/x2UuPSyU7EnG+FZ8jleQjRh6rDxkw37uMs+beh5nF7O9ye/ZbmMRMhz/8m235x/2zGu/MKSeb5fFyR3mf8pqlxs/j5bH7bVV2Rcm81H4FSiQMjIsozQUQiLnOVF4iCgGWicRSRT8cCeZiUJaK8BYBgM8+kx1Qvsv9+1JQ4ryTJPJy94lgc7JjZuPkGifpbFMhh9XApq4GvmtpA2D7R/VN2S8/3Rc/LQTw9rPty2fgfcg4madBfnbci6UyXxLH2Nsfw0oJ9RohGI6xu7uHrZ093Ly7g2sfXkPvqIPB0SF2t6pYWViAZbKioLJspMUR/Ij1zhOMjoYYRUfY3j0U99Ly4gIahMY2HMlmItgC3VOGlkpRlyQMYdVrMjeFmVuWVICr1ptSm53PK5GcZZ/+DEGzbPbL9v35MnSZcTLrpnKjMkiRGDESu+JaghTHyGYuQi42LkoSXRLJwgFWvnQO66+cR5QxktrGZAIxhaZpKJHDOnHLz7QEzEWKC3EKM2gp0xAOWcZLadIj35co7DRlrrQugUe5pqTKvDDQvriGL59ehetK7D3GDFyLGVij0o6I9W27Joo4Rs7I/JQFUgyEYQzbM2FWDTiOIqZpxCIvzNlmcfEMw70BDm/cw8HNbezd2EfiR3A9B95CHRe/+jTOvnIRhWuJlp8cBvj7P/wW3vvLH2NpfgHVcx1cfP5xFDYjRieIzQjnX76I9edWUNc9bLxxCx/+7bvYee8uXNPGxRcuYf2lBRwnwHAvwNHOEfRJjgoMbPzkCm7fvILUylGfn8OL3/wqvG4HzmINZs2VfPTq+jz0K5tIbwzQu9nH+3/zDr5W+xrufbQhZnfmvtuui8fOr8NsGUiDFOsvnoWR6wj8IbQigW1kyIIxwnEfSTCW4g6plkg0vJ5OISanwTDM6ZYCEBJwlSBMJpJbX2k2kU+egWY3hCj9fAuX0oCaeoqBKy2dWhwZINNNmDMveebdDuZNFoZJYMYJVhaXxBQZmTp646EqIEQGniRwpKCLJAWi3qqjopmway1UWk0koY/tO3fQ39nG/Pw8zFoV9JNbtiNgHKwbPdddkgyM69ev4tbdTdy8eQvrS4s4vbIkLpTheISIQV1cC7olKZdWpY3l1RXUGi2JmNboRyWD4Dq5/5oPdJP4jqcayiyDKJkAv0VAm54126a8ENuU7XmcfyS+ZVrUo84pz33Ud9m+vGb5Pdt2dh/R4BTVUIIhLSzqoywtnu6A2RN0V4U84FrwbRPb4z42N+/g2aU1LNZq4tqj0FgKPOw39p8IfSRRvM30M/uMaru8Jxs8pAkSkIjCxPS5+OzlOWTYdOlxzvDD37zP7PW5f/b3ybvPMDQel39Ty0bZfvZcbp+cO9XQBZyTwgutjQUZbQ16MBZEx06jA5ZTtT0Pze4CFk+dwblzj4mAmichgsERHMvFYX8o1z3a38ONGx9hc2cX1WYbhlvH0XCM6x9tYDAYoN2oY315CefPnMaF8+ckcl0zLfiUyNNI6Ly8/3TOcf4wup1Bz3Q/cZrK8wvwi0jcfKVP/ZlO8wfazwzpA/v/v/zj82fo0qv3u5bLQaKxpSyfghSkGVuQuqj5MAhMFrGJFBnsFlMaIL7o4SBH4rN+rw3P0cXUY9oWRlEgGhcJDculcqEymCiJ6AvK4JjExA4lmIRIW0T4IrFTBFFFy/pGDm9exziSqpUg4TXEZsnyrSxtlcApiEHvSsCNH1JrB1zTgk5//76PiFo2WQUDdlwLFa+K/kEfOxt3ce+DK/C3+oj2YxQ+IVXHGG73UOnUcOmFi8hcmudzxIdjHN7cgZfZWFlYxqkvnMFjLz8hjOZg0IdRd2A2bbTaNowIcO/UxLzLiDzfn+A4HMMZz2FCSEbDgFurSg4988itwhCLQWt1DtZcE4tn15HRglE1YBLwAUCl4Ug8AXUJPc4QHhxh68Nr2Lp+E7c+uoZIH6HaqcIzQyZxYRQOJG0uCkJBWDOQSDiZnoRIh0eIJn1h6EmRQko7Fqq4Cfueud0M8LENFzqr7rD2uN4U4kg3iDn1u/9CC/D+1JMQTWrpQn+Z/y7EOReUPqbt0MUSGx5iatLMBzd00SL2Rz3olqXANBgbYbDCmi8gHVlmoNqswuqwXF2EyI+wubmJ460dLM7PiznRZlphEBKLAwTv8BmsxJxdy5Wc9v5kjEajjjphMZNA3A90N5Fws/obtXD2j1mrwWB5VQpFWoGM1dYYDCYcnTmxZcSwsoqVzIr9VxL78nt2H7dnmcSj+pvHy3M5diTIRBSbuqQfdcoD+0oLwqzlgEyQ4y8fmuWnGAHUjIXB0tJFs7oIZbnKZ2ZjAbRSpuUiYZUwS7AugiLHxDbQA3AtKPD+7hBeM4det9HlXGMfkjlmrM7IQlEKGEkFYVFsUGyB76r6TjFgidCdvg2FwPK4dPsJA7/fx6qvlEuCwWnK+qSuLa8yY92gQMX2/LB/yz+uv3L/9NYnv8ncZzX9clzKa/CbY0ThI00TSX+ka8mtVkBcheg4AatIVuvMV7dhWy5cp4Jmo4rxaITB0T5Sx5RaArQY8flpJWKtdMYUOrYHt9pAkhvotjvi2yFYFasJDgajaTlgDW7VVqZ0CSDmmysXF99Z5v802p3vmZGYTjOdyvcgsIz0muq6shs+2ze79hc5/7Pd7T9468+Xocs8VdHF3JQIY41GSMaH6xI+YiGGU9iCvsVJmuaJ+F3zlATNRODT0EmQETXpNdsU3w9t7py0RBQjY8jSWBar+LR1DVHCCsk6DEaGS1SzKqrByGtCqLJmLys4aUR0YdnOIkE01qemTlIWmmcZcKlBY732wkSwO4QbkInFsOZacBrMXddQHIf40R99F9mRLzjfecPAF/7lK3AaVfQPe0Lge+kYSxcWsPB0C0W/QLQZ4KM7t3H7vRsY3H0F7Ust9AZj3P3wtpi6tbqJMy9dxOnXLiCsMUjQQ6tTE2nfz3KM93NUYcKueLBcZn1qkgI39idYIORqkqNa8zD32Coqp9rYurGHC49dxMqzZ9Bcm4NVs+EHAXav38XhpIfVF1fRMBYx12DuNAleCIc1TKNjvPfmdzA+HsDXe6g9ZuHiM3Mwsl0MNgYIRiPETBUiOAVrdyeBmM115owSRtKiVmdJ+hYXLpeoTVO2ywI0rNqkTG+NRkOwnYXRGxoqHqvKOaqE7SM0k0+zchSYjDKbEk2eQTxiyiHpZl1YLZXKacIapOSbg8rcMm5fvykxE02HIC8JMj1FGEaoOo749uNJJHjXURyALm0rrwHHx0CYY+PKVdy+ckOB46SAOYowDHpo1OsCe+lHCXqHR7i5uYm7e4fECUJtYQGxaWLzuAcDsUTdGzmzHXTklob6Qhe15bOoLi4gJpETzpcKtK5RiM4p7htFMFWgpMocodCqXFklc+C3jAOvM8OM2J+zjKHsX5FpzdJsTPlYFflQGikFsgepZXkfuZ6I08psXibbkGbT1aTOIx2IiRkmjJttFFXIRZgXPPAp+EkufnKyXMV26QJhDrhpG0ho5TE0lnHCRgy8dejjO7eOsdV3cXhzgJcSD68s13Ha1sQKRsuaQF5nFBjoHiOSLPtKoXzRQmjxGCGQxWWkhA6+qjz3tN+EIolLSMHOyjQVFw9N9jriJFblhSXqvWSyjH9QGr/g8pPIKNI2dQ0pelkydgoerDZJpYcf9i/pJI8L/ZvJzeZxIgRyRFQlugKW5qBeaSFgwFvio1ZrwM4TjAd9aFEsxVrItF0tQ5D6qFuA120ijj2BI17qtESwjeMQ8Yex4IMsLy0J/WRaW7deRRTGIhPRV850TpYGbrRbWGk0JO3SYA4+hSjDFO1etx04rIvAapimKXntLKjDbuA7yRzixJPJJ6/9M/+bduGj233iwUef8k917+fL0GeEo5N1z9lWTmAdqHkWcl9p7UQGY4qRSr+QAnxSuUulLnMpTxcW/U+S2qAWB6PJme7FKkLU9kTYo/XNsWBmhOtUCEWJYEPnsvgJuEKEJNNgudVYFg0x2IlLTqctq7ZRUOCHUv3+vR386f/8v2N8cxftVhcv/MY38OLXX0GNgfa3t3H1Oz+BPdJEqsWCg8dfewbdVeDU3ALOfX0FLidqlmD77gbiAx+T3Ie7u4Oj/gC33ruGx7tPCi4hzVdBEKHV7KDRaKHbrOGQAWSGJaAjmWYhmjAPneA4FuZPNeE1LfjJGKbpYNTrwSxSAYYoigBLZ+u48Pw69t77AD+58To+GH+AjDntYtrOkY8SrD62irNFHamvoW47UiHOcjXEyQRPrK9i5Yk5eJ4Fw6ag5CPKfEThAUb9XQyGAzHbspgMK8S5joFm3ZOCOLZbwfzigmhzNK9Rq+OCnf0rNRQubO7nZ5bRzAZNycHP9B+1cTJvTjgFf6lIKZkiBT4IWEac0MNvShlUqzsPo93GaHQgfsYFuwbmiPskVrYDMpatnS2Efh/0G1LbGx0dwiwm6A8C/MWff0vK2V5++klwvl25el3KrLJaWrvRxDgI0R9O8M4HV1CYFlpzi6hXHbRaVUSTAUbDCdIkEFNkkBUw7SoeO3cRj3/x19BYXsM4DoSlUSOKWaFP1FfiuhOVjMxB8iJFi2XcwKyxeJbZfqZu/Bhmz2t80jXZv2WQ2cmaF5MzGTfXM1e0GnNRozhOEnRaIGXGBEGmDAEtg0erAAv/cOYL8iELPTGGQEfKyo06cHUI/PWdbXz39i5uxQ5yex5bdw+xOQqxuV/Dbz1zFk+6CjaW6ZgWn8WisELhvUQv5DOrXqNQJFo4tWWhWyqg45PeebZfKWTL8Ez7r2TSD/fbw9ebnf9sW/bQ7LU/bpvX4vn80FpIoahZayL3x4jjQPzasF2Mad2JQtRpmSMyJ9+5YiuG7zgSW+M5LhpzcwIwQ2tG1a3CnwQ42N7GhQuPY2FhAcXpVamkxnvRpB7HMYb+BDENlY4FV/dQNWxxJbF+QbXZkGA4ZntUq7QeKgGT2rhYHqYuiakM/3Gv+Uu7/3Nn6Ox5yoxK/uIvNT1pguMWcx3jTINPX+B01YvJjTnALMAAhRksZ3J1FCzlSeGcZ1MyVhq/FAghg5Z/QIVS6jBDmhkIGXilZUhNQshS6qaPnfmRKjCFlgDmxFMvKFhIhRGp0ARjmyYqzzBR1214oYbCN2EGCXb/7poQjRe+/gUc394DfXmVigMtTJBMEkxGE8Y2oelVMN7s48ZPbmBz8x6yKoOiavAYUMeKYkMTvZ1DDCdDNBbamDu9CPftKsKNMfbf2UKt00D7bBd2ANy4swGnaaA678FrszZ8AkezYLcLaA1K7THGB7vID/fh2oRPDTE0geVLFl78zTOYHB7Dz1McBxNUkGFxqYvVhUVUmg5q3REGo0PUO2vQRStl2dAE/cE2LneXYdmAHwyRZBPYnoHllS7OPb4iUfo0Q1JDJ0Nm4R3bJsqcJ9I3I8TJtEtm/qiVOEvoeLwkSiVhetQ5n2afyI2iMSm2QYGfViLOHBZ/EdcPS/qKq4ZWmYRpEFh5/AJGux6KyTHGgxGquoWMaTgCSsKsh1S0uoJBj44htad74x4++OgOjv0xvvDUk7jwzNNotdtgjcj3338fk2GA7d4BJpMA+0fHCNNMBDbb9dBodWAaOex6S/LhszQU/+bWYR9WpYPG/Aq81py4gQhPrBGBK2ZwpoLpPRF1uRz4VnzRqa77MHOY7VP282f+UJ2dmqR/5tnTvpbOmprWySAVBSAz5+omi+Z4kGnS7JqLG2gAHbdHKa7sDyUS/pmFOSxXdHRsVUzHlAsxnU9HZAAfRsD/+f4t/GB/jI3MRVJvIzMIOmPgRpFhuDNA5mzDX+vipY4D06Y52pchl/g4us401ppQaGTMc2ccD/uYfaoiM8nQJfqCT6y6jrsEK7zsDcVMTxSYRzDzckweNc9nx4c3kIpy9NOX2RrT+/JuvAdT00Qlpywnj8CUUPFbCuU1DQp1OTzWhzCIq06Ea1sK/TAqPR2PwFRNh1YDw5Jc9UmRo9bpoOIRK0FDEKUwNAtLc4sI3YlYMpinHgcTqcZmM4ZE6jQAmedITJFPZa1VR5I7knabx5G0rdfrUkXQksBiWkruM3Tp0LIb5eX5Q/Wn6uxf/f9PgqEr6XY6NmI65yCqhV2ruhgEsURC0qMutIg+Q5pEZSFxEFUFG7WoWP2HrHxqtsoUMAg9olXbxY0f38TeR5sIegfY29xFnGqCbDS/PIfLrz6DC195UohGnjJYg6YplULHiGIWOuBO4tOnOe/JOr8pYSpgmybOrZ2F77egE7Vr4wDvT95A0D/GjZsfYWFhHn8yFrwAACAASURBVE5iYXBvHzSrZnEBxwQ+uHYD73/7x9h+cwNzC3P41//Df4Zmt4n9D/cxGfw9/FGIo8197G9vYeHMHF74yjMItnt4/dq38ePvfh//8PY/oLbYxoQY9X4Pz7z6JC6+cBaVkFGhEfR6E90FCy997ZLUb58/5aC3fQ0hAvjxBG7dQcWysHypjoZ7CpVqXdQmifD3LPSP9hDEPkxziNOLi3j83DlsX93B9fZtsOZ5e6GCsxdOibY+HGZY8rpYXJ7D0sqS1KmnSZIm9VJgkyVIwjwt80YCUn5+iljNMJRZ5lK2o4DwC2noUyLIaUT5bxq3VD6OEEOWkOAxGq7DOIZN2N3TpwW2dbS5ARz3YRaMD6Bfl0JSJCZjav0EKhoeHYueuX10jPc/vI6vfP01PP/KlzG/uCQAScvVCjLbwNbGXezt7OJgMMTRaIRKowvdtgWz/u72Du5c/wBnTy9LYFx3bkncD6PCQqDbMKstpLotVewIAEJQGz2jE4EpnspkfEL3xBetNHPFMDinlZBUvnjZv+Xv/2DfJT2eIdIzm3LbgqbtqZYmSrBhYlRoeP/Ix5+/cx2vbx6C8LffOLuMrz62hpfWOmgQsMlk1oEOLoOf7Ef4oysb+M7GAaK5NejNhrg3iM/gNtqYJCE2Jwm+9f4tDHe30fi153DBK1A3Kegxi4UlWjmDDQFhEW86s2wMVY1v6nsTzbfsO3mPsgDNJ3Rg2Z5NSgY+O9fLU2fblftOrBvljul3uWz4PRM7d9KK+8t7iJBEJETJ9NEAxn4UBSq2raLLiX3g+wiDEIPDI9zZP0Bq23j5a19Hba6LIiAqXE9iJdr1BsZZjgoxGwwN7SqxFAjnbAokNXPdqZS5LKtsM4jYQbuxiEkG2GGI7sIC2p05mHSlsYqbCIbqmw8v/XMykUn+77sjTl7ul3zjc2fo5ZpW2jQlx+mSphkcQM214JiRRI5zonFQySRUkpCOjH7yqUwvk15j/V4dVqpK+VEjJ28n1GDQ87H/zgaOrtEkOoEZFchHEbLhAFrhIdo6BoPbzIqBJA/ENG9bpc+mgM3IYU7wLBNCq1s2IV6g2UDKVKw69doxdMNGq8PqZAnuvnsLk/EYa88/CX8QIN02EKWxRLfyTbMoxbg/oisWba+ObqMJ1nhNdR2jIAJrp4x3R9B85cfSrACNRQ0LZ1zEez6ysYnjwSYyLUa3a6OaTlBJxqiGJibRMdJsgoo5BNYzQXFqLIYI46H0YY1V1bgAHR1p3UAEBg8mcD2mUBU4DnqI9Ak0J0O91sDq8pwEytitArUVE5W0ju5qE535JiZBBrNSB33djXYTBJKgwMUYA9F0JW5cydNCTJQa9sDyk/0P7FE/ZvdzjMt58Iimn2kXp5rMNjJ20V7vy4jUeETJM4g5HQkYhu4YAtJjWw70WgNmvYPJ/hGqlqvScfQcfh5gQuCNPEMQxfB0U0A7Ng92EBQxzpw7i1qlInj4LLPL0rkxsyoYaNdowRgEcLICS2trsL2K1Ife39vB3nEPnYW2lFiN+bhZgogaY6WFw2EI/WiA+UpFKvfkLO2qW1KbmnXCS21RYFJVvhWp49TVQF+5Cpab7Tz2MQUmWVOzB37e7YcVKTIbXotW9On6FdlOdqrB4CaDYMktyHiIYQ/DxljTcCc28MahjztGE5Ee4oMgx/kMeIbNKS/qOgIA9wLgyiDFjdDGuLaERK8BFKajCVypyEXjvonM7WBvEuDKMMZHvoYF15AKerQPpBT2aPajA0Aj2qIS7PkGSjTikz44oSnQTSmZQu77qRYPdiTnePk3O7+5b/Z3OR7SdnoJKkSlxs97lvdlB5f7S7JaHuP57HlisDsVR1JoUz+UlEhWE8yjGLUphgC1Z8QRDne3MAki1Gqn4FQrrOaE4HgsqZqEpA5DlWfusvqiVgFDTCziEWQ54jBAHrI8sKq5znE0GFhsmnAsE3WXFkzaTRmmrKwfpB0UTtWnVNGUy02VNRUuPz3+qy/2wOfO0MthkHXMHyWRFR8PUHWIpkYzITVhtmIQj0rz4CQVKFgxa/FEFfWqJrgy2lOII8ompem33nwXN9+4gq7ZwPnT53D5icexfe0ufvj6D+AEOfJhKIuY1czCPEKlUgeJI9OWco0pSdNSnpJnTMS6HJzIPh1CFQfVhQ6OzB78yMfjz63DdHS889YHEjT1xPMXcP3KNdzRJkKMj7buwcwuY26pjtPnl3B7q4+jw018+1t/gdjKhPkXzhBW3UdixcjDAwz3NqBbBRbWTLz4jYuIDxMkgSYLCXaKpTNdgYQ1a8xNPmbWrdRWb7dd1FyCORTwWgXcSgN5pkmEdcVzJJCF+Mv9fl9Sy4aTsUSqshgDgSSqNRftbgvt1rz405bPLODyq48h9COcWluQgjOVho4kb8B1PSmoIB5QYmJP3RMcOY6FYu7KnCqlBqcStyIw5WxQ3yUh43e5LYRMiNGDbX/eXzLv1NSZ3lQRRJlbU1pCAiPMRtMkjY0lOjWnCq89h3F1H3E4wd5wAs9jpDChfi3keiiph/54guFkgt5kgHOXzsOsOPjo3oaAzcRZjsRWpSklGt10sHL6DB7z6iIUkniyBvr+/r6kuC0tL6LdbUscydiPBMEOtoOr12/h7Tt3cfrCBVy+/AQ6tZqAErFmNQvj8EO+LileswxChK2SQM5owo9S637eDv4Z59HORluaYodiWlMkndYXukCmggchRdmKbJKVAX3TQuDVMcxNOO0OJmaCwyhDQp3AAA4Zyd6P8dZeiL+5tYfroxx5o4MimsBJQzzRdrDY6eDG1gH6dOlZHszOAnaCAf7o7VsYrjXwwqkG1hsuPBr+CWSSct7ySU1IqWAKVlOo2PI1S/bD35xbyk6ojnJbtOOy8af4Lhm4XG9mXNSaUGNXXuZ+29mnKI+q9cf7yzrkf1Ohii4BiU/JC4F+1uNY3EeJP4E2GSOOAoSRj8N+D92VdZy9/KRo11RYiNGRJIxujyTuhJaRra17qLDGQdUV4J8kShGMA2SFrrJmiNFuEQWxIgBTmmmi02qiWmuAAqgELpOZWybyjC5TeXsZe6EDsmjvv9evtu73wOfP0KdSpJIgmU5zX9KlcFbxDPEfkqHLYDJamu5MTsJcg5mrvPHYIOEypIwnF37OOtZajrQg3rXK8R0d9nC8d4zF1Q6Wzi/gqddOo1bz8M7Vn6B/3EN7NC8IblFOOE4uxgw1zwUDQDPGEtkmopiR2KyLzmptISyvqqp+1SporS7hI+M6epNDPL9+GRefvoCdfAiWHl3/wioOju/B8RKJgPb37mJ0sIOVx6owi9PIejvYuXYP777+XbgtB489s46vf/MlHOxuSkBbfVHD6PAqojSAazhonCvgXqiJ77ndbiHOJhgHE5hWAK9eQ9OZE5PZysIqhr0j3Lt1A/1BKIEqT33hGRimkoYrjDLXGQSXShU79n4aZjBzV/pNNxJYXgkoaCCMCtRbLlqrJg72jsFCMtxXadbhaoxizyRyl0FsKsVQ+VRFUBNhTY2v6C/y+0Hic58o3Z+kj2LibPeotvfP+tlbpdZywlLoQ5k+DoVHlZVOqEpThElqM3wWCpGuWQNaJtxnXFx968d4f3sf64ttrNe74n9nERCbHeDZWGrV0FxbRqUzj+v3buEHP3oXG3d3EMUpLjzxJH77t38b7cVlMfGTCbOa4L/7wz/CtWvXJC7h9PoKXnzuMmquqs2uM2+YsSMU2cIQNza38ObVq9BcG3/wB3+Ab3ztVQHtCaIIUjO6fCepLHffCFZqb+yp2b58lHD1cb0pffjgED7Y9FMTX/a4qq2tuCBxu1kyWLlDGI1NoYqXS2KiI44RBD4q7iocxg0UfZl3XKfHAP7q7gG+fXsXb2wnGFltFEzPTEO0sx6em6/g955ex+kO8P6Sg7+6chM/POghri/Abyzh9V4Pu5NDXD0a41+9cA4XHAMdEYhiIDWgkbZYLIyjIU+in4rkZ1+WXTL7+twu99O/I+0eEk5nx+HhcZntWLZT/J1BnepPQJEkYl6tMWnDKT1zDwoVEudezglm8GQpjYKi3Y3GYzhhgCIisMwQCH30+sfY3N7CwWCA5mkFSnPc60MvNBzvbmMyHEgfzM93kTWquHf7JnZ3dtCoVkQQpW8yNDm2tHpZKHQbhslUuBoGKQtPpejWa+K7T/leU2vZzGOfvLrQAulH9QKz/XvS6Jd44/Nl6ByNmRE5kWCnM59DZjtEeGWEqYouF4B+kZIJYk5pgIx7OmlLrGBCw8p4c2ZkmMSsQqbh8ovPYPL+ENEgwo/f/CFu3b0iNdIDRHAsB/EoQtCbQJ8z0XAruHfjHvq3j0QD7pxfwurjp1ExmSIWsJSKVIMjmDoXjmEBc/MWjOoQvrWLXrqJsdHE06+eRZzHGAYbcNoR1p+dgz92Mb/q4Wj7Cpp5HVY1wuMvn8ITT52SyFPixjOQTa/2YbQncPMU9aYOx6vAtOqo1evo9wcYDofw0xH8yZFAl9abdSzNz4sfyq5VYTlVNCsNKXs436lhNBqi2mqgRfARqW5OlpBIwFHFZRUaiirEv2Xu0FS9YLQbc8clDdQkLgeW5pZhP+4iWIlQq7bhsvoXtW9NF6n6ZD0xpYgO6CnnnBnqkyYlASuJTvldNuDxh/fxmCxsul9moEHLcz7Ld6lBMZ2ntPCQtcjUFHMw4VsYnKV8eczLjX2m7bFMqodRnGBUrSHpLiKu1zHINKSajSZjEcIRanUXLOG5srCIQZQKNOtrX/0KXggS7O0dYvPeLn74vb9H3XKl78MoEXS8eOxjZX4ercYZPHZ+DfW6JZj2VdeSokFhHMJwHbzxxg+QVDt45okLSDQN3XZT/JmEDCZ2QELkPbGMcLmoEiZi6WJsiJjjH81Y2L/l2HyW/vxUbRUtlqbcJPuh+CQf4VLGSTwDpw4FewofSZzDcBjmVcCzdLgm2xUI4wRJw0HaamMXwN5Rjv/rw3v4MMjRr81DtyrwojE62RBfWq/jK2tdfKkD1AA05hzYFxdQqQ7x/btHGOUmskobt+MRooMI+tu38BuPL+P5touma8NIysh0NUfU3JyZo7IOpqSJLzR919m5P7utXloJVOzv2T4v5335PduW+2QcT0zSUxo4c/HpsitPk2U4ew/OfcYWEa2SrkbGgehZgnA8hD84ghaFOD46EHz2nf4xltbXcebseYnfUBa9Y4wPDpSCkkQCbVyxHHi1KpgZcnjYEysgBzDJSZOpaOkwHAe640CjyzIjSh1L3DpiJaD1S0XvKTCgk4d/eGPK7elGmnnlh1v90v3+fBn6SXdz1nNB0199slM2OGCOraFeq2CcsVIZkbuYAqGAPBi0RsmefkDicecGB5j10ZnWpsHVXQn+GtkJTl1exTf+zW/jrT/7Hq69+UOk/Spe/c1vCHM83hmgQ1z0vQlqlSYqFRs/+WAD7/7xm4j8CS5+4zwurdQx0UZAMsHEH8DhTApiAfDQag7qbg1PvuTh4rOXsHyRaTHbcBoxrJRFUQ5R6+S49M1l8Sl5FQJ9DOHlGmoVE+lqijCIoaUmwsJHvdnCuQvrcPctjCY+Hj9/Ga1WS6Km6ePmgqLPSvxdNG2bhRQ7INa3BJVMU5JILButOlCz0T11SpFPWjamATssj0qiw2w8gjZRO6LfnnSVSrySmVj5TQlfRQQMNnxc/1EPt25uYP3SIs6eXZwSZYn3lQUmE4uD+RBVIRFR+oNipUQ0+6TPw8Ts49p+2naz54uGynrZUvCHxFSTNC/67vwohO0wICoXH6GyOBiSmfDWO++i21mC12zi2r1buL1zgGhpGUdGgSQco266GE5GWG02YBYKxjYPQ9RMF9W5DiqtDlrNLtIox+hwDH8wQTSaiPl2GPpI8wKVZ+sKpU3LMJr0UBgxKlVH0i81W8c4z9AbDnDjo6uoL6zhqVPzeO6VV7B+alHmI3s3npYLVQhcdFkxuEvlqTMKXJJAp0yEbbiu+J4l0f80PnS2Zd/zrzxvto8f3ubqJKwqr83pRq2baaE670ubCPO9iYLHokcF128uaHd0ezFjhQGojqvDzApUiB6ZpshsEz3LwA8Pj3EctXBrYwtvjT2E1YYg6dmjQ1wwffyb157CK/MO5qkoFPTvAmdMSGXGi6fmcGlxgj+7fohrgwBacwlb0QR/cnML13eO8N//85fwpKehwTxsslJaDAlVwHVEU8L0o6iPCuoViGfiUJQHZ74VMmFpdVREr+xHNiv7k2NS9mu5r7xMOT4ULmWBcrGKQDFdW9Pr3Pc+cz3TaqmO65rK7+8f9FDJY2j+RPLOCYpE49L24S5uXL2Grd09nD73GH7t1/+Z1BWgEtViSWQ/xE7vCMPjgZRIHfkBxrqBiD4RQ8PuUR92tQ4G3DGlU7wTjCq1dOiui0zwPTJMIgU9y2JUzP8XQ9l0fuhlLQDCMp/QDtKiR/Vq2TO/vN//RBh6OQCzQ6bsLqT3FddExc0QjDNkBWNXKZlngizGDGGd0ajTMGVFYEgoFPhLkWRwLB2JZSBMAty7dxN7+5uCevTFL72A80+t4tt/N0Kq+xgPj3Bw9ya81hmx63lBgG5uo++PUE0jFMMdAEPEYR9GEol2qEcJ0igAIgdOs4nFNRtxDDQ7GpwaQbOJ622hxVxPKJjQvb0dWLUKzp85i1q9LSAZjQUPo/EARURma2F+roOltUWYFfrvdXSbC6gx7Y1rn64Ix0bFIySOKsvKHiTNS1VFT6UYCPIN1zilXkulttAzkQB+NMVQoRnW0OB6AEHIDjf7ePOHb+F4MsJ//J/8DmpzKpKctYnJABkPdLB1iJtv3sWPf/QuxsE6vvGbX0a7PpUGJLZajaeYzqQ2Kn/fJ3rlaH/e39RYy6AbzhsW6ikEjU4q3kqKDlPWdKYs6QbSrMDO/gF6kzEScwAnL5CaHiLDQeTWEDsGCtvBKCDErYZJHKPCVKCCpU8DweSvNxwkQYDjeA+Nah0LnSYyt4K82ZQgSjJ0Im7RIkJc+CAaC844hQsyW4m4Lojw10R/dwMs2pNnEfp7W+jvbyOPAxhGB7FJy4jCKOd7UlIjoWTch8wI8YTISpLguFlm8vOOC/vwkz4nupRO5C+llTOnWzF3VhFk5Li6Bl0yWV6Ia4vojpSkDJNtKCBZqDK+RZCbdQmS6RMQapxj/7iPYWAiqs4Lap42OsKqGePLy028Ou9gleskncDUXGV5iVQswiXTQrZUxchPcHh0G0djD0a9ieNkDrfzAf7q2g7CtRYutWwsGRo8CsxJKnncLNRCIURozzSYkOtUgGg+pkNKOZf9zs/D3+VpFLRmP2xX9jPHVTJIpteQ/TNDwLaixc9cn8/KWAq25YrMkkJAoeLYRyUP4RABseoCJlPYdBSWBbvagB+n2NnvoRGSsSohLokiNOotZDHLGacgToikqNoVhBMfiWZg8/AA7XYb7TaRD23J7AhTgoMx/VAJO4ZtSfQjy0lzqha0FJCe/+rzmXvgnwZDJ7+ZJflqjk9fJodjW/Dog8l8MAGK2gUlTRLZjBFshLkUfHdCMrIgigGbkbtk+lkIUytghjmsUYwb3/sBRvc2sXC6ju6FOuy5CFZnhPpqjtZchjzaRbAfwxzXocd9JMkQ9ZaFzqKLYLKDMBvAKlJULU9V/HENVHUXrq2AUQgkQp80C5s0Gx005jogAAPbh5MA7jF9TzqqFRuLq2dRbzTFHLWQnRIoWiJ3USrXTQ2ObWB+aao1pboENgklFD+uyodn3Ci1Gy1XMIhM9xRbBwOCdaJIseY4QXBMcUgebeTY2TjAOAwxCQNJ0VtZn8el5+YJFIXN6wf4f/74H7BzfIRvfOM3UeswT1xVf2OIKpGeBIU1zTE+GmJ3Y1uM95Sf+AQpTfgUp4RikboI5RZz/H3SNF2sPPzAWH/m+ftzn1ASRfanECiKidSG+GgFIViJThiLNUUjxrZhIkwKhAygygF/MkTLtOHCglu4COnHpFRk2QgNRzDs264jdaKlMAhLVIYJ8jSF61XkezTsI7RY5YqlVROEQYBxzAyIWPLRo4jV6FQZXps5v3w0pvuxhG5a4Hjgw6l4YnpP4wDj4yOExMbPUwWExO6d8edyLGRchPEqiwQJp1hfHurJksE8tPtT/2T/8o8MqSTOJ30uJWjZzdTSSdRZ1EgxQFaZT5NEIs8ZXBjkLJ9LoZj51MpNQCGe6Xma5SFm9DkrK+Y6jpMMR3EKr9KAmSeoBEPM52O8utLEr51dFM2cldUYdW0YqQRfsWYEC5G4uoEzjo6vLLdw546BH02OMPBTVGstDCc5/vrmtmBQOOYC6k0XnmDlUzamq4YznwJUJmuOU1+mteSfP6hNypQXpkwtngxQxWWwY9nnD/d7ydAf3q/6UvXxSb/yVryxpPyqhSXobLTKlPnctI4I05/C1zIgIU6hCZ58KiiEqalBZ7BhvY75U8sw3RrCOMfbb7+DM2fO4tSpJQGIiUIfGfvBrUALI3GHUOsPwgkSw4Qf+NDDCcIiE2Q4Kf9LGpFESLIEtmuhobeQsKLhVBNXBaxUOqBQCc6jGRohYYns35Od8jKfel7+/73h58vQZwbq4zqaUIrEza45BhyM1cQUZl1IrXCajxgVmWr0CjMBRUGxUnqMo4kUA0lYYzyJMTpi6sQuFlddrF2ah92MkeR9fPG1p2A956Bda6C6aIlWRC3KD3aQOAPMn+piab2KWkNHQ6+hXvHQqLUl0rPebsD1bLiGJXneV6/fEE18eXkJ3fkFwZFmVTPyxLjqoTXXwfqZdTHZNVsNELHSNXRVStBypj5ntSipbRO0RmxNnLfUriVcWZU/5HsTsY6e8OAYmIxjVR+aZUjTGLWGh0rLkSATcvn9Ozn+7N/9Ff78T/4SsZaABVEMu8AXX30e/+3qf4Vu14Vr1LFxbRfHkwhRz0YxBKJUSfOEK9c8yHstnwnRaL2PQW8ImuHFICI2SA4qGQdT/NR+Ue0fNJh93HD/o+wvCaBMPzK0LBPIIJo/6JMl9CZjIkj4CCpESIL+OMLWwRECDZjkOYZHRzgeB1hrLaJi2ugHY6TC7DXkrFIXJHDyBGe6DVgZMc0U80rjBJZDbbOQwj7jaIw0TqHHKYLQR8i5zFwALYNBkBRDY4YPmq2WWJik0meU4s7mBrYPj2FX6mh1u4IBz85jTIFovMJMCDGaCdyn1JunJkcrizBbxXXIKOhLL/vksw5AyWg+7vwyxoHtBCZ1em9VLpSPowJh0ywXLVeC/Sz2uYM+gH5iIk9zzDsU0g1UtBwWc8xpYaCQmvMMBs5WpUYArESKLLm9fazaKV473cE3Lq7gckMDo0S4hizTFWGfS4r55RQWzCzHnKnjuTbQf2Yd5sYRfrzbw8DPYFSq6MV1fHfjCEkwgXb5PJ5uWKhqlhSRojmFrj9GwtNfLO9KE8t0zpd9U/aVGI8LVdqW+8r95fejxqC8Bo9xW/2e1dbvMza5jszdKWOcoi9ScOUspKWG33RppFEq5nNdT5CHgRK+iLrnOejMzQG6jXozgGVXcPXqNQnC7XS6mIxGCCY+giRFbzhE4CdoddqwLAcfXPtQagww7omBoVES4tz6aXEFynNLNU0T1UYTFdNFRI+BbsrcpeJBAU5CA+6/0qO65Ff7HtEDny9D5wNNmXo5dvJTfkhYqRCbmueg4UXQoiMBgtFNB1nMDHDOhEACKySthSZQ4gKnmQC+iIRHST6LBOo0MxO8/C/OSk5ppVmB7UUY9Xysnuog8gMkxTFQb+HUchcLzXnx6VkVE3bVwdoTcwKgQqJC0yfNR6bnoFatiZFZ5aPqWKfvxzRQr1qo2g50+vKZOqQXsFyJw4dNOwPfkUSJCJUchcKfMnNXTIk8lk2A2JeaH6IVM9+dtUno9hYzHzlmBBzfTfH9v34bb7/1AXIrRaJFsM0ML736HP7Z776GNAQ23h7ij/+3v8SPf/g2Tq2s4fwLq1hYb1I3QqPpwvJYJYKPqcPTGoIm9vqfvYsrbzDj38dhb4Bmt4GvfPNFVFuLMDp9+GaGZDRBHDLwygTN8uU4ylwTdZeE7f5n+toKt//+7n+0rVnCKDeltkrTYsr85QLEzyZBAYtOEJPAMnF3dw93d3s4jmM4jQainBC3CVwzRRqHsE0NqR8gr7hozHcFpnXbH+P1b38L/fkOzi50sTTXlVKnSeDDcliH2lb5v1ICTIMlpn5drEkMLqz4oRB6KU1JK2injiIwMOqNcDgc4sPbG7i1tYMLzy7BrDUkbI8V/0gJmepFgs3BoLjHuUciT/mKxJxJeJJlUC4+LsNZs+0vOBqz16LVg5+SmSuDPzV3VZxEYwwDgyqZNZIn4irLNQcbKfC317bx7v4hbMfFq09exBMtYIUIFLyIwekaQjdZAhkIifmm5TCTEF4wwEtND6+uNPD8ahXnaxqaU595zpRCwpYz5sbUEU/9+Rbnfpyjbuv44qkGbCtD1yvwtxt97DFOxm3gdgBMdkYIrE30V7t4bakBBxw7Q/z8lJwpHFCrpjm8zPKg4K04FBnwfYJHDZ3ojeWcLL/L7udv9uXs/tltHlN9rZDi5D7C8GnJIdMvQVkYPMqc80ziNMQiRYsa6aU/gllkGA2HmBzvokMwGKLfFZkE4VYqTBszMTe3IBZEWq4GfabEqjiIdmce1UZH0tfiKMXu7q78eTUHtbon1tV2uwnPUxZMVr0zDAvVZgs6lRXWPJ/iIPCZaa+RHuJ85DhPjXkzG2X3/Or7ET3wuTN0xQBKY6yKlr7/nNRrMolQtwhTengXo/EEboXmR0p0jHxnXncoWjrNpyyLSveLW3UlbavuNlCvtVGvMqApw/WP7iAMU8wt1fDss0+LqXwyGWMSj5FkMRrdNubaHXi6hYk/xDgLRPtfWulifXVVtGFKIcoeoIJMmMep/MW6StOQF1CQs4rDKXMhA8DyLlzikgAAIABJREFUUBFWasx0vTuM3TNYo5nCsInhjo9rH2zi3Z/cxM0PN9Db6aMIU1TsCs49cRr/0e99CU+8vALd1eEf57j33gH+p//x3+KjD+7hy6+9iudfuIyVcwvQjBS6p4FYEbc/3MLrf/4TfO8vvg+vXscf/MF/h7w7xO39K+KrbbcbqNRtgHgoRYp6pY5iXOD1v34D82suat0KY//wF3/xPfzff/Jn+P3f/33MLawKoE42yBGNMoDFS+hvluCV2eBGLs8H2Pz94S13T2nc/QP/OFsKnzuFZbLzmRDBACcgDgLs7WxJYFyQFjicxNg4PEafQYvWIVqtBsxGgeHePt784EM8+fiTON3t4njQRw8pFs6u4+xzL+Bbf/LH2Nt6H721Nbz4jIsGATzGgVhtnIqqIFd3q2ACh03BggAcnCrsj4i1zhMhylHOIh6x+CX39vZw794+jo+OcTwaw3JrML2qYC005+fheJ5iKCmDR9mP9OHTUJlLGVpTXDNkBMLFFUztlJk/3OuzzOPhYx/3u2TmPM7zaS0gI+E2i5mIFjs1NnFeSABclkkqGKvUpYWJ3QT4zq0e/o+3PsKRbiOI+3jnzgG+fnEd//rFNYF2Zr45yxrTXM8U0iycQEvG8KIhLrVc/Jcvn8XTLaDC6l/EKGceOa1oGQWBQpgJu9w2WZRHgbJTHsrCAMuuC2+pgxVCH6+lkpd+PYhh1BdxFDn461sHONw9hPfa83i2aaBFAYolH+m+mcYGkCHSusOANbrgZFBpFGFfE6qV/zTeudS2VX/N9qv02XRsHh6LE2ZeqFrkSc50UVaPJAdkICHxeGjOp1mfc4uY97EI7Aw85G8G3GgUSLMY4+ExensHMFoVdOqMhiXzVy4Ty2LpZwfPPfeclEKdTHzwr3dwhO3tXamC6IcBBqOhCAzPPv2UxPPoRo5q1cXZM2fgTSG845xgSFW0F5bhxxnSeAhWdnM9U40Jmbr00WxP/Gr70/bA58rQlbammPmJIPbQkzNsR88TWEhhZT7MfISKqcN16hIQ4rmLgg1OszbxwLmIqGXZDguhsPRfRXyjNpGfHFMCNXiLdrOFzmJLKnppA6CSV2A4NuwKa5QBWUxMcg3LawuoNBpYmGc4jYW0YJlVZQZnxTLbVlATFCvjkPCf1OCpcKiuJYNIwgLj3hjJJEPvwEc01DDoRdjd3YNbMbF+YR5PvXIWWQB8909fx3tvfITe0JeUj+WFNYyPfBzdO8aPdt7DOJpAd34Ljz83h8OtCX7wVx/g+rs7ojn++r/8KhbOmgi1vggvTqOGwswxmYwY8oyqmLcC9Pw9FM4BouRQNDY/NRAEE9S9JpyGjUrLRjzKUKmauPjkaVx89nFEqYUbd27hytvvIHotRq1poAjGyKICe9t9zPWWYHYKFKJtnRheprgCKsDxoaH9R/85SxS5TcYp8Qbi/+Tj5PBHY+xu3sO777wJzbGweP6imNlTz4NuOPDHAdxJiEqhgUYNluY83rqDhe4pEEEuTnMc9Hpo1Kp46bd+B+9+56/w1tYmEq3AUxfPYb5ZRz4YAI6BlrsIw7DFdGwmGQpD1XwjQdPtFMEoFJ843cfBJMC9m7dxuNOT2IU8CMAUoXq7i/r8KdRrJhZWVuFOC1oIy5gKTOq9CQE7LSLCKHK+PDUj0YemRPTnHBHpS/HL//QFTpj5VNNktUSW22QtbGqCNFWR8VCzZarpQZjj9Z0B/mZzhJtaG4ZXhW4nuHW0gdrWFp7/whp8v8B7d4eIMleQxowkhJmMUM2GuNgu8OuPtfGFNtCiUCFCDZknGWeEVM+gmcxpt0TIKIoQWUyXiCuBowxIzbMYLaPABUZILJjor3Rw+MEBenCROS0E1f+XvfdotiQ9z8Se9JnH+3N93Vuuu6otuhsgHEEAFGil0WiGQSpiQgspQhHzC7TmXhstFFopQqHFaKMI0YxIYAhiSBAAARKm0b6rqsteb4636RXP+2XeutVoAE0SVE9MI7tvnXPSfJn5mde/z+vh9uwYf/HmI7jbddxsuKh5rgSRMRc8i+tTcT6kJexlWkky/Hw1036yr37WnnMGnp2U9zmVlChQde9zhp4zcParxGDkzBmxlPY1GHuUJFLFzKYLgzCsEtgHifNJGcFO3SpNpeIZLQ5hvIRnuMJsKZTRekXfu0H0tzQQy1K9WJQStK16DYvFSO5NQCoGbi7CAAsKYMUaGpvbKDS7mIQRfH8h93A5zgLlTAEo4wYXBH1yCU5nsSzlisDP6rCP6bGPlKFf7PMnrCsXD4gikaJUdLCyUkfd91CqlOEWyoJmVvYKkhdZ9ApgIQtDtxWgP+3HUk9ZpeHQrMeo4RdffF6kaEY3U/KkjFypVkFTkKqvpfDbTV1HpVlDYjrodNdRr5YRBan4kjizaEV3TUYRq5nmT4HJMMRoeoKNzVUYRaWGRAawtz/C7b+9jUUvxLg/w7A3x+nRBLu7+6i3injhs0/h+vM7IPLhcDAVgtdttXHjxjPotDo4enSGV//mLbzxxhv44bfexue/+AU89WwLd999hL27x2iVurBqjKo3hVkf9u+L62Hr0g429ATVWklMXqpIhIHjox42Gx4ub12nUiELN6bKw4BhR0O54eF0t4fUJOiMBX8ZSr11StGNehlegdEKc7gVDfMoQm9yjPGsjEa9KFphTttzq4WyoalFyjV6LrxdWLDvG/JfwM+8ZjWbyrSgJ8DaSRUI5WkLFDcJI4Uw4oIfn/Wwd3SM1UubwjBoXmTwm4CVpTqWLDrhuVhb6bJ6EA7u3oMZLySThik4Az3GIinjla/8pkSu/+gbX8Ord++J5vzy8zdRMg2EgzHschOezvIgdHxwIBKErE9N7W7JMqpnmM6GKFdL4vM92TtAtCSgEpE4IxRYkarakPQ5lyVybVdpiMRFoMVSULaUdqzIoWLqtEyoMaJ+y35QFFI0o390z9MKkBFdaU6taLqSpVASUwGTBL1FIOWFXSdFs2SiSIAoBhJCx24AvH42xV/vHuNWfwliKTQsFvbQ4KOJeZrgjWGMo9MhXtsfY8ECHjoQjfuop2NsF2J8YaOJz2zWpfiSETHEjmmJHEEGzgawTFZgixES857QuaJdGwKVq0y8poqyTgJ4VoItFPClnRbefHCCNxdj9NhXxRIGYRU/OBmjZoTQrRU87bmS107UBjJUMifxWYu2SUMyTUA0AbBfFCiQWE/OzeZPuj3ePxYXGboS0FSMB9cY0QXIdKOQglkCizXUObtTgmaw7kSKmAE53OcCFhlrwgI+oYol0GlvpIypIw4CaUtcBBmOPs05lmNjspxiEc7FqhMul6iUS7BWO/I70gwQyljmFqOISE50HdVKRehuSOuLZaPcbqN75TISx8FsOjsvtyvvxPiVJIJpZgVlLtAHzi2ZUWqqns9SsWa9b9/5wY/hl/8EGHpO3rkAMlfT+waCaUPlSg2f+/wXZMA5UcTvmWqipeSTX5mX8lmQfz5ujJHoT2xSpUhRIQbTCRHkCRqjLl2srm2j1aE/WuVqWwwimQCTMVdRgnqbvnRgOQTuvdnHd771d5jMjvA//Nt/A6dgC/TSfAF8/9tv44//l28gGRnQvAStbhtYRvCHIfoEbzhcIJyl0Foafuv3fw2LUYg0dJEGOk72T+BHMzD3mBjx0UzH/bdO8au/sSO1m51Egx6GAkvZPzlCbcdCo7UmlbeIO81KSe16Gd3tNgIrxWKh4+ThAjvbq+h2GtLhr7/5KlruHJVuWaK7V9bbePheH3d3H2HvTw5guIzmnWC27OHmK1tobdtw6M+80YQ3SbF0T7FIV6RyEuvCCxHPS4tLh6sxzkdadv3k8DwxNB/2hyKUNGnSxMlGeZeMmXOhUwUnrjyjm8UdoPyKJs2vEa8jO1V+ZzL10XyJQr2BL/z6b8H0LBwPepj6IXSninq1gnA2Q7FZI9IBHNtGt1tHs2zj4YO7AhrD6Gcy/JMoRr3bxWd++3ex0mnha//H/45Xb91BYOi4fGULzXod5mkfTRaYZn16TVXys1MNyzGtOQscHRwgSKewC+von4zQO+jBLRQwni1xeDZE4/pNtFdWUe120Ts5wZ9/9RtwnQo+UW+CdnyTsQEp87xVJHbC7BAJQ0sQJ1lqkKS0qcHI11He9/ydM49838VPUfIlbiKGyT6mACHuYgJBMb2Uvl2qyAQUAYYJ8I37x/jmq6/jqZ3L+NILN/BilbY34F4KfGPvDN8+GuLNk1MkQYjnuh4+u1lHs1DCeydlDHUT33kwwP3BHGdhCtcjct4ShcUQL7Rc/PrVFXxqvYIdUxPkM/rk5R0SDTEfTHzWfBoyPsV4pXgNgwJZzTFVOdDMaGC+BmuMl3UfTxcd/Lcvb+Ord47xnZM++pMF3EoF9yc+/t+jKQ6iQ/xrp4Jnq0CHQoJ4TCKJKaGERZ9xktAvncJMyMwTgQemRk2hIsiC3BhvwOclcxbbCfERiGOfYUZw7OQ/DpcEcEIyfjSOLwUFCk8kYixIxSwXBnSSkWeFTqI4RNnxZH4m8wVqhQJGZ1NE/hTL6RTBYi7rhNDVrk74YCVsSQ0DS4fPfHGD9oZQYno4t5KSASvhamBwqY7p0pclyBgj1s8Q8Bi6HiwPzc0dVLd24DaaMOwiVkxXliatF7R6cq7RyipBgxl9kFgQvq7Eg3D2Ke4tjPziZPzld+mBj5Sh5+T3g8ZCcp5VIK4QaNu2Bbua+yno5hsDQXJCJKambMDz4x/qM5s8bFcsdDJtVPEKTjCmuYgbygf+w59+D9/6j9+Tuua/93v/CtevdvBnf/I3+N6338B4OsKXfvNF1JqMXqPmC6moVvEq8M8S6AsL25c38eu/86uYjyb46p9+DePRAosh9RMVxDQcjvCD77yOu28diImeSHetakeqmZWLJfH/Dw4HWEyBje0OHl1uYPmDCdJZimCho2iuoVl1MFsscHK6h/FgArdoo7TqYPOZDnbvDfH3f/9d3Hv4Q3gVHb7GHNIJSqXfQoO+9LqOnZtd3N/dAxIP1649jXqjBNNdYDA9QIA5UPHhtkx86ssv47i3i9RdItYDcWlI94vZQqjOTx2NXKjOuv5DDdMHnSR3yRuTE5RmKEZ/0jbOjzCFblNrUcViODjLwJd8fzHhMVJM0zBZLJAwv7/ZBVNyCPVKDcdjPv9ihvFogmQRYRpGmIQLhK4uAhNlhgmL4lgeuvUqBrMQ82WAe/ceYa3TxM7zr+D3/0cTt374XfzoB9/Be6d76DY7eHrnKp7aiSTuIkyXks6TTOZYjOgiiSEBcbGO/b09TIY+DNPBeLHE8XCIZZIKIAcrWzGt8/T0FD/64Y/x2U9/BubLn5A1Qbk3YZqbrhD0pXsYhZ3lIPN4SmSuf+zGPHe5NkN2ExM+2TO5upLOKXwzNpKJEL0wwltDX7TsYLBE+3SC9XJDtLk/e/sE3z3q49ZoItayK0Ubv3l9E893C1KXPDBbONif4O3TMUYMKnUsxMspqv4Ev/bUGr6wVsMLDQsbNuAm1DIjsa5IsDmfkcI7AwZFoOE7U6tl7AsD2RRBUfRD9Qddd/SDp8ESTdvCp1cKcIxV1Epj/M3DHnYHvmDIHy11fOd0Du3HDzHcbuMrlwrQwVRPmvQD8WETKlgECBrd6b8W6DvCtaqYlZx+CfMWoVRp62RwuUCVn5N/5vs5z4mpnorQpqLamdKlxankyUsEYVZD3nFsMZUzf14sG0sfw14fk7MjmMspmBn08OChZGB0thuIggnCMAIZulv2xDTO8rHQLRh+JDSM2Rq8fxCkUu2PzJl55QISxPoXUQqnVECx2YZTrkBjJTXS8ARwHUdqZZzDAsqoULxWtFfsDMqUpIKIL8zTXzL0C51x4etHytD5HD+LnPCYZEKRy1JCu8jJuUuCbv4JryAmWJJjJfGqLyRRvDNVTBJ6SutqD4XdO28+wHe+/mOU7ApuND+FP/pf/wo/eu37WL22gt/77/4rrN+wEbhzAa4gVaPAvLXaRLVkgcFNqdGDVWCN4RCz6BTLWSBQi0nIym8avvHH38fffv1VLE5iPH39Mn7nD76M7e1L+Ms//g6GxyME0yX2H95jDSi4zQT1p4toPdPBvVtH+Hf/59ckB58pT0EaIDD6+J//t/8JK5s2Glc8vPybl3H1iIEwGiqejWK1AL1aRLVbwlMvXIFVSIGCj8uvNBA4V7GcJXj66XU0WnX0x6e4ffcYk0kKp26ivFLElWQH/lsjDMdjgX0UZCwSTfrRzzcyWG4Z0cx+/WI/8vs9zlnNebzGkk/006pQKBlLmrcT5tpSSgsWUtHs+KSHUZjgdB6gP53D0llm9hAvXVpHNfWxZOW0MMGt4RT9ZYAi4xNSYDTcQ6Nio7G9iSicYb4YoVmuS4Dl7sERgnmIabOC9etP4b98+Sauf/ppfPdv/gqv//AWvvfam6iQWbz0Ei5vbaJTq0l1quVoIhr6GUtVBlOpupZoLia+jzN/hin1N0tHr3eCP/mj/xuzIBSGTuRA5vryP0K+mrYnDEsZw8nCaHJXjiUGygm2tkx9Mpyckf1srfziuPEKZkUwEEOjeVdSolheOJF0MEHxpNlWNMxE8o17cDEttjG3KzhJbewC+NFbPfxf33+IISFztQSvtGr4F89t4zMrBYwBvH4C/Mc37+H10RIzuw7PLSMd91Ge9PFf31zDv3qpjU2CLUWAFy4F7Y8wuDIHyDxzcAHBOVfauVgrGCzIIFpZ6orp0v8iV9JyQy3YNBCHAVaho9Zx8XTHxTMrHfw/bz/EGyydW+uijyL+Yr+HveEUrnsdLzYstE0NbgSpOEbXR0JriaDLLSW6niZq1qNQFgLV9+zbnKkLU5NC7I97nGP0mJFTIWdMBAGRWDSK9SUMCTLkajCiFHHALIxAaAXdZ4QqJvNlAB2tN8vlTATX3skp1ttVrGxsYvfsAA/29tGp1IV2zUYjyaghzG6xXITOFBuDkYYuEjdAGC1Rdj0UEmC6DKBHIYgMl4Dpshosr4Bmt4vdswlODt9GY3OB58steC6DJRVmh6KuzAwgmVeWWlGssjn5uAd+Anjy4qFffs/w+D/ajhBuqXJRf+JBcm08p845b8h+c9L/TIngJxp8cgebEfOOsG8ug2xhZekiPJuTn6Z8HiVDLxfq6JRX4EUV3Pr+Hu688xCuURUG32w2YbmsKkR/rPLdUSCvVYpiVZjPJ0h1C/Uu4VldGAVdMIyJUT3sj1Dr1FByK6g4dcQJYV0dPLp/iP39fdx7dAeLYIREC3DSGyOI5/BqBsrrJm58ZkeCo5aDBI7hwjFZitNEfc1BrVKG5ehwSoBb44LRUDLLaFebaK10ETjAIprhsH+AVbuGUsVGqWXBrsUYRz2cLu5LEZn5cgaPKFmXrmB1ewXFsotWWsNN7Yb455qthvQmzZrcSJjENfJkl//Cf4k2QuHuMU1U989+s+Y1/aZ+GMBi9SbqDnEMxyggjpaYT3s43N+nAR1TP8FBr4/+NIBtFcHgIVaAsv0ZDH+OZbSAF/tYrdYQWaYQw1LBQ0DoPV3HfLaEpjvYWK9hHo3hjmYSRLcXMkLdhHu1hU99+YtorrTw9HP7eOvHb+HRgzv4u3fexfHZBGu1KlqexehKOJoBfzGDv1ggTSws0ljiFRZxIoydxJ1xHQ/v3sHJsC9pSasr6+eM2dCJp8BKgarWgXRKvm7OCeVj69YHDcxF5vFBx7lPRdCbKqJbGJAuAXcm78V1JFaCFCkjxRg7YBSRltvomwXcniUI7wd448EplmYZDc/DDWuGL1/ZwEsrFUzprjpY4K8fHOO1sykmdkkEFmPaQxcBPn1tDZ/fKOOaBjBkRZdCtDRKK+sAyQVlNrKIfJ4o5s4TaK0hcxe7jWjNvI5aOuV8uggoCNGKgciXHHYnCKSwyGfXgGHQwdEP3sHuaACj2kVoOrg1OMKfvbML/0oLn16voM01LsABzDig1kkrAQsdMUtGFzjCNFXwrxf7N+93PtvFaZ3vz89VaW9qUC3WgNeYyZNIjAU185gm8uVS3A1myZZkRWrOAhRFMzfTa8tlzBmTJCWAgUuXtjEbDURALzI9N44wG00xcyyUPU9wPoidT7Al27LERE4ayaJM7DFGw9OaSjLA9EKun8l0idd+/BZKnRV0Nw15LqZ7SnECGQn1Rlyb9MHLO8u4ZN/zF/7l58/tgX+Cevtz2/5wJ4iW/GGjoLm6/mGbmu4ffA0XLIsTiDSc54bTXEhRMU+DZI5pNulInIqug6pXgj2r4eTBqdTwjU1TYGl//L138ZnaU/D0srqe1ikdYn5lHMAySmA6LravXYFXBKZRjOORj7WFjt5pH931Mp66sYF3fnQLh4/GeHh0iNO/2odT1NGs1dDeqeP4+BRu3cYy8lEwNZSqOrzqAleer6FkV9GolFEuuShVCzDdFLa9hKUZKLoemo0ajv0zTIOB4FjH8wj+xMdJ7xTrG21Uqo7kRjtuCU7RQ9vowCQso6kLmEy1Xkd3pa1Mb7oOx66j22xKzXPCcuYGFBIeEiMu8IsE6YNH4Z9jr5BiaVjShxLigqfQ6DpJEgkKovVlOppi3O+DiGya64hWKyTEMATvulAsYOhP0S3qqFtFLPeH2Kqa0MsuHvVGYpIlwthqp43R8Ah+kAp4UGh6gDEX5jMYjSX6eRw72NtPsbN+Gc+9+AlcvvISGt1L+PGrr+HWG+9A1zycTWeY9E5QtYGm56LAUrSGjbkfoT9fsBYZNN1GEs3hmDY2u6u4c/RIrC2koCvdttSWZqS1xJjQ7EqtlKRcYEDp11VryBDgGYaEUutTo6TG7B8yHkyFSxQRllgEmuBt0RLNWJdAKwrMKjVLLStqpIHhYj/SMBgs8PZoKdgSTjrHDc/CF1Zq+NzlihQBeuvMx1/vDfH9SYp+eRWalcKe97CWLvGZlSa+sFPBcytkVBPEkQ7bdBART4BmMWGGHHcGHWapolzXojuoeSk5+UxY4VzNJqoo9AbNx+q5KSmyyyzxsUcwohBrZhGvrDt47b0EIeMZJn2YhRqCchvf753CLk5gFR08W7OwpuuSlWMysp9MyrQR6Sk9ORLASPNAmgesifTwGByIAjGfXRg5tdcLJvj8eSk4i0mfx5kiF7H+eIrYT7AkRgRxqB0dnlmUdWo67CNacALQBN9uNuCEAfzRAEv61UsNFC0b45MTWROe62ISkamPsSiXRUgnjLE/nyJY+vJO1PqjKIHtOOIWZWaDYblwSwWhebtH+5hOF1jdqaFWqIB119OSgs0VApkTCcFP4PwjxRVx7Nyy9/5ZmbP6zA7z/sMf298fPUOXrs8Zda6CPx6PTN5WS5LMX8xn2XEuUM7sfEI8vuxDf1MM3Tj3nYtp+EJ7F5+I6WjEIHboV49iaHaC1Z0qhose7u/fw/6/v49L1zu48Yl1AWlh5tpovMCrr/0Io2UfTlWDwaqlTgK7qsOumjBKAabRAHfuvYXNawVsXqnj6U9uYLQIcXI8gGtb+O3/5nexdWkFZ/0TvPH2W0jMJYoVD6WyhWargnLNwdyIYNhLOC0brE2+DMY4eLCHebqJnctXUK028cpLn8TewS5u3bmNZTTD4PBMBJK1lQauXb6CTrMD1jN2Gx5eefmTEm1vGS50w8pwxBMQFU+0GMKTEFBFcpxps1QeilyL4DlMTyIIzz/nJgLbhfGiRnZxY54xTZ2O7UjREuLqMwDnrDfCch7CsDxsX25gPA0xDceCSc9CKLbuwLUNQYArFctY7dZxs1PH6UEPP3rjFphjRaSra1cvI0lZrW8VJeIjhCnmgY/B4BRF18CKVsbRSQ/9OavmBTjc7eHS1hpmDJzrDVHrrOO//7dfQTwIsHfrbdx59ZtY+mO4pZqglwXhHLP5XCwMhutJURKPTIFw2xwr28bMX6DeaOLZmzewtrYm1hFWuyJDUHoTRKBhv5B5k5mzTKX6zX9VB+ZjJwc+1D/UBhk9nQWU5SJcSv+zKWYTYYtS11xZuQjtqdkWfJ1liQ30J2MUFnN8omrgN6528IWtMjoWcBIDf/ujV/HWQMOk1BE3TjLpYccN8KvrTXxxex03qwYq8FmdHI7pCVOZE4LUcuA4tFDMxLR8PjmzFDJ5dXpiyGBF8FRMM6dC8uqE8hV7FmGYbYnUpjCk6dStY1y3DPzBr9xA4c0evn80x9EsRup4OIGFv3pwjMF0gOgT12DUHKyZhK6le4caPkPieD+V+iXPkI3Fxe/5WHAfN2Hc2Xn50ND6x40xPkHoS3AaTfAESIpnAcLFUtJSmYNv26xHoBQMuhjiMISlE17ahF2rYrCYKzjo+QxF18RR7wzFZgN2wZOqdsvpBEd7B4KOSXyEaLFAsFwKTLFps789iVlg2i6rS1JjX0znOO4f4e6jI9QbqygXSgjnAca9EYoEm6moMaPwReHql9s/vQf+eanth3o+FVjD8eT8zD+VhMYGHo+0HH/88/Gx/MIPuN8Tp7/vOBdwJru/74gSHCitkyDmbSR6ika7hNXNOh6cjgA9xAtffhonYwvRqws8uL+PP/+jb6DdaGL7ZhtmScM7b9/Dq2+9AVTmuHJjHU+9tCWm70AHdp5vwStPsUImXI1huiGGsz6KGwGufb6Gy1EDO1vreP5Tm+j1jxBFZyhuxwr32AygxzbatS5eevGTOD2e4vD4CMP5BItkCtNM4NYK6K5volRpwXJc2B5wybokSGU0xZJIJIzGrtWkyIJjMhdXaQi1Sl2IP/U7Abq6SO2kvxUWNsuJclME6LynpNc+0OTOay9u+SUX9/0Dv0uTF+Q6aTK7D6O56duXWUZ/qWnj+KyP19+5JyV5200Ho+kM0+EY4ykrrFWxVq0r32McIvZsPJrN0I9meObSOtqdCmpuLCAp82iG9+7dEcTA5248heKsiMnZGVhQKvbHmI5naNa3YDTq2N8/hT9OcLg7hpHXbSdJAAAgAElEQVQ4ODk+xa1338XBwQE8lo4MC0jcKtzOFpYnj3A2TVBmGhEcRMkUNKnajo35wkfs+1LDwC0XofUMeF5RCOrx6RmG45H4ZWn2VLDIKrCK3UHNnXyFwha3fMzezzw+bPdzSlCHlOIv2kLM1IJOrBGmWaGXacytzyogcr4xHppMJw11aGECazrBMzUXv//8Bl5ueli3leZaYM0ALUbRiFAKzhAGY6yawL++vIrPbtSwWTJQEoZLdEgLvd4QB3vHmI2nIqTeuHEdpXJBCteQMdOfL0FofG/OFYn4V2/K+UKPALtFWSsYXGYIDr+graV0FTgwLSOzOsQoYo4XiiYKV7rYcAb4D3tneBTOoFUamIQW/m4wwOK1+xhf7eKL63WsGixTSvhawGSVNkbSM4vtPDsjHw8laFAzF9wAPtz7GDmfWsaRw8jnZoS7z5QxBptpCPwAKUGQNA2u68AuUghXAXPBco4gWEqdAqaZRdMJgv5Qqv2xZC/ru1t2EbPBCP04ljK1hpSgDjA9PRLaQ5HEoClE0tQMFcVPdE7GSxC8MgixmMxxPBrj7v4xytUW1ja3hN7MpzPUVzoSDxUKUFNW3e/CpMuFGLVLWVNE0bpwzi+/fnAPfOQMPaO7wsw5aPnvXDMm0eCC5H/quNiWciRFJQV88Lt9qL0ZLMyFc/M7q130CEvqKF1eJrByqYHmZgVv/OA9pH4Ms/Eitre7qK808PTeFdy5/Qhf//rX8fn0Odx48TquXr2K3/idL+Glp48E2a7YcZHYIQiN+OXf/jTODoZgYY1qi6AMCVYuddEZnWKSEFQkwuniIb79Q5Yv3ED7UhWBNxPTou0S/MFCsVLB9UoNl3eA4XgCElA/ngnGdIFFYQoNMbOSALB0eLFYxFXmgVKzpsZBX56Ix5pI9jqxww2FqmcwFJa9njPzLAVKUpRIsDNQEIXLrVJs1LmqTjnb+efeVG69kgpIqHOtJb8vx47MLaR2xBShMMabt+/jL//27xBEC5TsCOutMuyIQDoV7PYfYOxH2NraAiwD1ZU2RtM57s2GOD0b4lc2unj5lVfwxq27OBwv8fDwDL6h2nV1DdurLVxaacFJZnjw3gO0WlXE8PDwwS7mcw2D/hRTYl8zan7Qx927t6Um+qWN57DSaqPb7cJzgB/+x79AIY4lGp796LquaJNkimIOJhpipQRqRyvNDsIowmuvvykuGWGbcaB82bQXkyFQ0xOKrwLg6H/lTJeEBOEZ+crLe+7DfVIgpuNK0sIkQkFHrKXw2TrN3poYLRBpumB2RzoLCUWwkxBuOMPNRgG/+8wGfm3DRpOobwwgg4llDPz2Zz8J9+E+3tg7hm3p+Nz1HfzL7RLqEvOiYGJZ/vfkbIg333gHR/uHIqDSBMz88q1La2g0akh1lnOhGyib70JLsv4Q0TMPFCS+OnfwPFoyDMVwoUnZWskOI4QsmX2iwUsT1Dse1jorqK3V8Sdv38Vb/TNEXhV6ZQ0/ONrDtPc23C+8gk+3HLQMnUXMoMcsgpJBr2ZoehSqOLbcKAhzvfL3RaH4IqPLhTDQEkO46zwTJ0wExpr7LdeCWyzAKjAVjO+fYjaZIgoJlEskuADhoI+j9+6iAAPE8igULQzODvHe7TuYtWowaJH0bIF3ni2W8KMQ4XIhsQFMA3bcgrgUJbdVNxCECY4ZOR/5mIYh6s0O2qub8i4E4iIgzXK2lJLV3cqGVP8j+SGluKil813Vf/+4efnhZu9/fmd95AydE/fiRqJM+qMKRshqO9eQeZ4i3UoyPf8hfviLrfyM7zlxk7ZUzugT7cqlyqdPZpfzMpHi7RTVroe1p+tYe64u0KfrV1ZgFhIYbh+LFLjsdnDt+g5Wt2pwHII3BNCtGSKvJwA47Utb0BxDJNlWpyTaV7AwYBZNwPLgFaq4cvkpOF4Nvr8Uwl8oulLQpVQqoVJrCAiGzeRwMcdR3I9hOgZa7XKWZUxoXKFMIgSRTPA9GI+j3lVF38teqglZp7LCGzfGhJOxnw9Ndpy3M22VXifXkoFKpSlexXxZuVz++Qlmft7Y43N+Id849mI6zb1q2asz+pcWCF2T+m8xfZWGhXkI3D87hV8k6hWL5sxFo1uxTfR6fUG/cg0Ho+GA4HoYTxZIbAd2pY2j4RRvY4yXn7qMzuompvExyoErRVYeHYzQaVdxNp6h7Jqo1spSlavZLSPRbKxfquPs7AztlWuSIz6+PxRiW63XMBzMUCo7WN/oYOdSFXVvB6d7b6L/cBeD+RjFIsdVVaRKLQeMkC436yhWKxIMOZrS9OmD5maaPFnydUkwEEaXMwJaHMeKUTAgMEyVBsqFlgtrQkCFAWdz4AO0wvePFyMVeB291IRwdUwNC38J3WDd9RjElmcJVBZaeThP8aN7PRwNQylG0zJ8PF3R8JsMFGxbKMt6DIWRWQR7SnQ8W7bhrLfxUtWT4h1X2gW0GMkbENwEMB0PeqLBSSwYQQwtDOBIIBctJEvhEBTiOP+J3U6mQa2XmTOj3gAn9BMbwPp6F+VCUdaVYRIeljndBB1STF9SzXg/dgCnP80QMd1MCdyUPnX6/h3E/ip6/Vvoxy6CoACzegn3Zgf46p0DxIsKPtOpwHMsmHEMGxHBq4m2LBYDriOODRk4/4heR3eVRLATh1/Wuopsz5k5n49VyoJoKVo6x2CxWIIFgDguRGizXEeELQLDcCMWezCfSoEbVoEcRSGmk7EE+9FyUmqWwCh1WiNOz46lMNbGxoZkMzAvn4WMmPdjW4yVAObzOaCFUo9iEcYIwhQnx0MsGFtvaii2WZrZQxTHqNYKqNeaMi7+LMR4OIFXZK104l8ziymLF2A387tYYORQZk26oL9l/cHzuMn5WexO3j/qyo/Xvx85Q8+5BjUFLi5h8FQoMrp8cTgyvnLOgC4eE/tV7mP/WQw+mwBybXaf83bkeiUlnx8XpkUhI0asRXDKGlpbZWw83xLI2Y2dFZhFVnsLMAs9MJq0tVFBqVnEMvYxmcwxnA0FUKaz3cb6pTVYrilVsKr1AuK0JoufzJrA7pppipZWrTUknSaIfBaLFGHAMSyBg6UoyxrwQqnOleD8uYV1CzAGme4H95k65/y9+UVOpByvNhLrixt/5SLC48F5bFG5eO7//9/57udvqsQXSob8pqdYRoEQa7pQxtMZZlGCxHbRalSwXkrRcTVsFSwEszEuleqInJow5uUiwMH+MVa3L8O0SphMfRyOfDw6HaNkO+g2W5j5I8zOhpgwbWcBnA7niIMprrbLKFVL0I0InlvEtWubODi8j1K9KDXYz3o9NFsdNIcT9EYPpJ504pjQiy4uPbWBL/7uV/CtP/8aTu4dS2GhgmsLXngcJfC8MjRCZboFMIAx6E8xmcxQrtZFk1dIcEprk7BPmtrFNP44r1lGmnM767ecMF4khvye7/9pY8pAPULi0nUTsAwnq+zRmsViK+R7uoP70xjfP5jg1f0R+qMYxTTE9YKGL2w28Nm1MjYcwKbGSOx6sRmlYrK3EgvP1EvYYX1uLULZATxiv4lMqSxLaZAK8FO1WkZ/YIsmSFM7/yTaGoZUzyNeP+cwS3eyjO3J/iHuPXwgZYq5tjc31lBlnrTCXRPTu+/TisUn4lwKpA/JbOl3TwSUiisihBmE2LI9fLpTxrvtCr5/NsFxpCPk2Hh1/OB0CJdWCd2E1a1i0/EyC5nSmtm37OeLQvBFBvXT+l40euaU86npR5c0tQwRzjQkoDVmsKqlIUgI+2pJFHpoMkc+hmuaiBwF7rIgqIyhoaCXUa7XBO66tz9E7+wMzUYDzJog1KvFQD3TEdAdVvKj8JPohI6eIk0tWSPD8QyJbcCplcVdN/eXWF3poFgui5BCd4a/8CUglzgfjpgrCEiVoRpyoYr4RbuKWtnn8zBb5jmdujhff1o/fZz2f7QMPR8VmdCPOXjOc2VcZTRIsLkcc6Z1YYhELcy1zIzBSL6pGvl8wEVLuXCZ0m4f31PRNaWZXzyNM4qSK238BPrwqhaKXROlNZqlI+iFGPVGDV7xOprdJn70wzfx1ntvItRm2Nm5IkUInnmOJlNA0tps77xoxubWGlY3twSaUddiuCw0zvrIOlBwyKkNuI6tfH8C2pFKFPOTz8fgI9U/5GH8phYBh1axZemJvK9zBTtrJO/rJ/v2SWb+xP3yMbiojssJP+Wa/L55I9mCzH/+0z8TiVI+b5b3e989aSIVEybdfkEk6FyEeCUBZT5+yYmwutbBeNSH29iCXlnB2w9P4B8d40p3FYbrguhZp/0enFYNr925h5urTbQKHqpYopz4GM4SDME0tRh9x0ez5qFaqmD/4S6qpTHW2y00m2Xc37uLa9eewo0XnoPplXE617G4dYJ7xwOYj/YwjUfobjbxhd/5Lew/eojDg1NERopFsESJVapcDyM/QWwVMJwsYWZwrwxAXO90BOJXYaNn8aOC8ULTN0uyZlHeZNRZcCmtMR+Gefy0cWIalNgABDGOaIYakjCB6RogQvoe0eEeTvA3e0O8ezwBBdRPXGridy/X8dn1KtZtAy4iCaQiM5WULvpmmXXCWvPUKh2uC/rqQywJ9iOChipKQq9QqVLE9rVLEmxKEB66lbYuE0qZXnYCBSqUNl0AdXTRzG/feguT2Rxz4okz1Us34VymgKQjEY2TZm9qxiw4pCNJA/kje5d+ZEUyui2iQKBp7cDHM56LP3jxBmp39vDX+wM8WiwQlxs4C1x883CEecTkgwKMroUWswAEWpWxLCz1pkoi0+b/swSpnLGxeh01ZGHqrKTmBypNLWRbtMBo0EhPaCUxWYyG7wVMZ2OJfHcYqMc6akzNLBQwTxYwCL7kEQpZo59KgIucCQvfRJLixqh51j9nbj4DMlmHgLCQU5ZRDTSEkSn16WfzQApiVco1uE5BxqNQKEiRHhZxcQwTcWhIOhyFAuK92x5L0ZoSh0Fhg9q5xO4IAb4QIJNPxNy0m631nM7nn/lpH7fPj5ahS2/nTDrz871PM/zgAVEMLD/2BP0Wyn5O3i9oGOKlyS95/JmfyjqmGSt8fDDbJX4ATiqVmtFcaeLaM5cE4tR2iYrEaFEP66trwMuQHE5qS16limLRguVtgBYvEUkIk8QHTpOsmIxDqAbZGDDENB8uxtx+TZMliSQ35VOjdkD9iiZBAtZyo0BDLUy5CC72Tj7v5bQL/+S9rhT8/Jdqg4/3QexZCUUXW7/Q4Ef+NX8u+oyV1EKCR7M7GTfT1Vh33IhjdCpVbHY0tGpVlIopbH0OVqDiZf5iCcP2JWiJjLy13kV/NJT0pEubXRhJBI8R1XEgeedr7YKkAB2P+1hMCfjiwXLK8IMElXYNw4dHeO/Nd9DZ2MKzT93E6+/dgmYX8NS1Z7B17QY2Dqaote9hdecq7GYTt0/PEH/7NThf/BTc9iaKrVWE0wnKRU8YR0Ez0G204F6+Dq/SwMn+seRJczIyRYsaJAPoglxS4yf/p3mWZmMyp+w3h4wlK7nljCL//rOYilzAa8UiTU2ZaGsKgIlsItY1LGDgYAn8ydun+NZuD/dnsdz3E6tV/IubW/hMx5RccjP0Zf1Q4FCxGAqWlnZxQ48R+goXHUaEVOBxdbFOkdnLOmKltSiQLADmQ/t0cTH3nkIBGaUIAswtz1cKTbkx/MQnqDnMlPnbuoIrZrCe/EeTtSklbSkrC5Ng1TIGsfE/msYpblDTZZkX9vd8CVuz8UJVR3p1TcBt/u6wj9vTPrxKC3PfwN+fDGGED7H0N/CVbRcexZWQGHr52lb2Et6P5vSLY5Izqou0jmlqxKlfBoGkkLGUHLNvdJr1WaiKTFzXEMWRBMKyjcFgACuOYBsexsMR5sMRil5JrEgGfe2WAtIxvQIS3cRgMkevPxTrBV0VYRoq37ZuIkiBCd08uoVSuYzpMsJyGqLebqPcrEkgLoUeRlnQNF/UHXEDSCBylGJyNsByOZc5W0112KxAyKJ1zCNgwA83LmUR4LKfmVn+Il1Tx3NCrs77uP5r/OEf/uEffmQvL6ZxKcItDElWqPhO1ARn1R0qx4xQJatRxq984MSYqDTSnEde4L9c7MI3830ZARIqxCnJ1cmmxKdOGEZ6s8gUsvZJreQ89ZsQkjSzEdKxUCqj017BpZ3LEmEsmNXCTA1UCgV0um0UyyVVUjFLydA1oh3TR8Z8VC4KElESQWVVEGbPgRAgGxVMRCYtkraAYFCTUiPFhZ6I1iCNSEEG0W7YQzR5yu6sfOtF1ix8ju+YBQFlPap6im2rHiPjVm/PHucfz+cC43F1RPoxe56L8+d810XKwxOyyy6e+4v4fg79K4FMtKbkz8fWiUVtCMG3qVkFAfonpxiNp2isrEqhGYsl7uKlFNqhD933dUzmMe4fnsEseFi7soUQAY4OHyL2J9habeDFazvQFlP4yzFqHQ9e2cK0PxHQDeb2esTdjxZ49vIOyrGJZW+Ks9MpKrUOZpGG/niB2RIoVztgXvDdR/vQi2Ux0S70MsxiC45bRdGroFas4t6778AOlwJoUzAdVJoduBvrKDcbqDiWBFlNJ0MMBj188lMv4/LVKwgDCqgKz1vxbPonM+ZEgZFyD+f7+8bpIhP5+ePDNaSKnFhEQfOXyg/qFvHA1/HV907w7169g92QKGYpnm26+DfPbuA31j20dQ0e06hEKad6aon/XwkYymdsWMyf53xVljNDasZbSBMybEqdZFY+dvcf4a1b72J//0B8tcEykMIfXDuVGgsvqRK5nBkhTd8FB4mdyvdmvYXr165je3NLgsJ4P5rZLekiYryTFjGfnxYPrlWmuhF5RsWZhGkkUKYp0yPVjMOap+Pl1SqudlcwHs+wd3SKwCxAK9awN5zgvf0DFKt1VCo2bFpQqIpKKIisXLVYMrk0d4kkWR0CNWBK7KDPnHrIcjxBtPAljoHPVyiX4BWLEtSZsCgV3QImYyt0LMdjqazGvvAnE0zP+kiDAK7nQvcsqYJs2CaC2QLHB0c4OzgRoc9gkRz61l0PbqkEs1AUXAS7UIZuucLMaQ80HBe/+qUvYW1zHaZjI44YR0Ssfxf1RgeVakPFVSwDMburVapSXPlMFutt8At7k5/CD5TTg3OTjFx28xQ5T83SfN7mn2TyFG7z3+qs//z//WgZugxaRlGEQVF1MAR0wQ9pdmMoqGI/XNak1WQrih0p9sshEuGbC+58pNXA8Tf/uFsIgKSq5MQsmzOiDfMctsozabRgGdZsMgjDVwxWKc4q+pURnoRa5BWscqQkatI33lCZNukr4isSCZXn8Ykl1IOTMiY1o4adTVbRitk2FzWXMa9QV8VZkQnuU9IomTY1dCUMcHnn4k5Gqc+JoPzO+k71Ss6Yc1KR34fjwO/ZeMh36XV12fm/1On5jOePd37kp+xSx9WrPHHuL+SH+IdzbUaZSfN2GW2dsDSZIPcpc/t0NMPZaCgaLM2Wi9kIaUITeUlyp127gekiwRt37kqRllqngf54CFtLUS3YuLreFOCX3vEJjo8OYRVNNBtNxItQCGpMMyxrUy8m2Oy2JLXK0jScnQ0wGE2wc+U6NLOIwThCf7rAeDZFuVGX8rcxg/FCDYVaU4joYj4DfB9V10U4H4PxiNQ0DZovyxVMFlMUyICiQHyYg9EAX/r1/wI3b9xAQMARCovUOhkcKAtAjW6u3eTCkBDK92mE7MOfr/moPG66pAjcI6vT0HAWpfjmbh9fv72L3UBDtVrB890Sfn2njS+uVbBqUDGdKYsBHe4Sca+EWwmxk2dRaXZk2mxZsTrF5QicwnXNbIvJbIwfv/YqTs8GUoSmYLOWd4re2amY4iuNqlQKE6QJes5SHS5zqytFOK4LSzPRarZQLpXBrA6usYQQZ5n0TDOwBKllK0PWubSj1jqDEBlwx/0ijASBFIapGYb4/A23hPd29zHTLIROAYHjYRYRknUONwVWCjbK57qFillQTChbh+fjlq9LNbtVn+jCyJezBeIl518K0zJRqdXAwLaQsf0Wq/CxFrwOmtlNmhziSIIlC5YFmyiVZ2cIAl/SeFLbFN870V0P9/ZxfHSC6XymrIO2jdSxpTANq/xZLpk6kQhNsWjZ1PTLZSk+xXx7Zl6MBiPBc9/YuoxqvSPCEfuYVd2iMBBLAoUlZVnRpcARoaMVRVPvLP2Rv37+KROUNEgRlpxx55+cux9Hhv4Rm9wVQ+LYULrLMWOWoYbRNBB/sut6Sm++wBA4hhlLURIbeWM2tjzGvwwsSmZ/finNehxw/seN5yjthcw7N3yrLjmfN1l7QlW4U0xwoZj1SMRY/IIBQBoZB5NDRJkgTjiliQQGbyBoczqi2JRavzyk8jQU7xfQCdpDZVNvpkx9ipLpuqOemE1lqS0SeXTeDzlzFrVL8WV5RdWmCDrSthIo1Al5D2ZE/rxHH+9/3Mt8t3xTY8bm8yfmEdWj+Tk//zO/9h963RMtZwSad2f+8Pl7ZrEEFF38mJWhmFIXI9ZjuCUbjmfi0eAYmufBM2m2NJEwz5hBTGNTIoyNREewWGJwOsFssEA8D3Blp4OKlcDSAhyf9HF4PELiuigXu2iWKtATH0ZsYTCfw7SBg7Mz7FQtaAWa8CcwUhvxeAA7LsAPLDw47cEtp7A8B52SiRpMnE4PkBo6FqaOUW+GjUIFz3321/BGMMfR7j00XGrkAVgDPCIcb6WEsks0MroVQvHpMveeqVs0d9K8SZ8vR1WYe6oQy2jfUrDHyunCfv35DPyJ3pfoecFyp+bLezgOUsvCQX+KHxwcYm+xQM2y8VzFwFdWS/jcagVrDLaOCcerKh8mKQPhaFky5Rn5xCzwQXGeec3Em6MriUVPWUGO72Ra1NRoJg9wcnKI49Nj6GYRLKVMszNrmofaHLPZFCcnx9jeviKlb02ZIAbSACiZFbSqEW4fv4ez/qlUM1xpraj+Sm2EfgzWbg/imfiATcMWJoiQooGKa1FaggaDRVgIXqQbMAoMeIuw8IdwnAKeadr49FoJy5M5Hk1TaM01LNMYPz44wLpj4KZnSMU9MtyYaHK50J6vroyhc4GRdlFM4zgJIdIgwW60YFI4tTWV3kj/NmMqdIfuFQ2GyQwJJdwR+ZE492R2VEosryRFhXqDM8xCH83SOrRYg+MUUak2YRULGPRO4J8eAdUCtlZasKoVWG4JsU83jwE/WaJQLktRlnqrjdP+qQDQMOAtCmI0u3W0myuwTFusGaRWggQssraqyx6GgfjwiRdf0MogLpGmG9KXMusy61JO6S4y7idn5cf710fM0MkUlGeWhF3MWhqwDBP0xz5TKWEYynTIYVKDqBiOpjFdixmraj8FfU5SBkBRMc6lM4tSN5l4dlwYvVL8hfFn1kfxF5HRCl/ms2ScRvzZvDmZB/kr11KqmD/d4bwX2R2hHKkxk9HyPNGCyFGya+kSkrxuTWiOCoyjZC7tKeYvOMasYJWblTL+LE1wp1RtUu+fExORG+Qm2f4nOCSpQHaPJ/ar95HLsv3nDJZf3n+uvJGcnZOZx8xT7f7Jf/M2PrC9nzz9H73nfe2TZucaKNuk/1xMy7ou5Vmmy4Xcyp9OJb1n7mhIPRPTGW2XIeaTGSg+Pbu9AZ8FKBY+lhMftmZKIZ3dySEur60IZObhwQkO906x2lhFzbVR0x2MJzGGxyfY3G4DhTJQjFHSSnArFpzUxV/+xVehl1ZRWH1a0srqtSq+/pd/juub2+hubcNJfBRNRrI7qG9somsBG40KMH0J//7WWxj3p+husviHLhYD1wLmCCSynkj1tPDIfBfhlYxSrY98ONQslh6RNSIVxzjvs/PYOfn3HIxFOiz752Lfsq+plTK9KgxCxVRoutWB5WQAbznFs5ev4ss3NvArTQubDuAgQRCxSJGpYhsoxWeSmAi6GeEW3ytljdQQP7EWx2K+pY/V1GyEUYzZbIIH9+6JRu06ugR3MTjMXzKoSsfxySnsQgGrqxsoZIiFZOac31yr/dM+3n3rbVQbdVnvzEagCZDpVLPFHIPxQCqPbW6uo9tqK4sYhQwyGlawSyBmbDrTKESwbwKfSHV0zZHtx1izgH/58k14d8/w9XtHuNM/EFhUwt8OAgP9+RJRQRdrHxk1rUri3soWJBk1x1MUhGxseIhIcySYIrJpGkKC9jiOlNdlO360hFuqgDgNBNIgbruY9ROmrDKgL8Z8MoU/naDSrONkdIbjk0M0tlcZRyf3dIoF6I6LJa2QLG1ab2DzxjNYW1nDpDfHcHSM8WgGZuSUqjUUywUUKmUcvnEIc7kUsKOdS5ewsr4tc4TZBY5XEH8/x0loacB011TcYQwI7dsqU8GpluAWGHRIBUJyMsRuKXYnjSKgEH6l8VycoB/z7x85Q+dwKRao+AgDLWiuWXAgNVuYp2gOWbUsMlOJMtUiKYDCnFoSK0XElOmVhIG/z8f8nA2xKpFaFRLlqyUiAHCmJ+LbpuRIc7smQVI012pM+9A0qTvMzqLPixNerAmc+DbvpUx5uXCgnkfNNfJhCgnk9SQA/OS1uZjCx6GQoTN4RGZpphdLI4+ZKyVtCg+yqdl8/pUCRcbOFQOXI3zaC5o1r5EuIRXmCeoqPl922/P2VM/Jzwv/5G2d3+nCsSfbyA/Iu+e3y3d+0OfFB8iPZw/BNnJCnx964jNrn0AZ1EazYZc+pwnSZt3zOBANkvIVEbroN3V3TzHxYyx0Hb1kgf39I9xot+AHRzBmPtacOk7DJZrNthCj+WQoIBpNpjaZOlo14NlrlzGdLUDJs9ptI5kuBYv9aHgKY+gIRK8emWi4GoqNDvwFUG+3oNkOis4SJctEMDnGr7xwE3qkY3J8gHI0RXiyi2E4RqdSRKnWgO3peObmFXx/tYk7b9+FORpixTZQNB2p4jebJKgVLay32yi6RdFiGf0thT9ialEKWISANEIaxU2hmA7T+uDZ3gsAACAASURBVGgdo/WKmy7HlMBHssmUJB7Jo+LVFGTMCbMLeIFKN6LizZiXJFiia2n4vWcuYe+sh5tX17BR0bHq6LDTCNTEOFtkrmcLQo0vNfBsZJknTxMW1wVD2Jh2aKiIbQaG8r6DwQjvvvs2BmcjdBsdMasHwQyL5VLS1dy0LL7bk+Mxjvd7WF91JC1u7+EjzBdTdFY7iENCE9tYTBc43DvEbDxD4EcS1LpghHoSolQqYKXdkeeRGvKm0holVoMJ6SmtPxESnalgqh+lBjyrDiaAl0Z4yjNhbNRRT2N87f4BHswmiHUXi1THgqlaNt0NKiRWgGdIE+mCTCIVQ8M5fo7jrotrhwK9HieSMpcufEmhdQqemNZDuvb4nKxmRqhj2jgkVkFDTOAZlujt9RAupmhUSvAKRTjjKlydStQSx8cjVD0PTtlGc6WD2DbQ3txA49I2+osI9tiHkxqge2OaLAX8qNntINYTEeo8YrprOiqFsqRVyihGzF1ndHskhWCW8QTL+RI1q4BkyXx+A4mfYn4ykSyJUhAjrhalpoTMKxaxEbpOZMBQhFGTc4+uJe6Xta9ckuyrXKF7glZ8DH585Axd9TFtL/QJZ784QrqpGDp9WMKwqH8oc68QFQKlkyklysd2TguUDf186DjgOXM/30nDllARmu6Yt0kiwYVCwhXLBGEQCtGvGP3M4zTB0vhnxmIUEzWGE5jRtNxID/mc+b0EI1oCemhdZ0yuDkPSSajFpwK6wXsQc1qOM7gIuvjf+GhMzSTjFzf8YyXm/D45WyUGBs/PX1te65zBq7NyBk0yqSSRxz2hqPWF3+/7msnCCiqTkfRZ/2T0X+6Uv/P7Lj1nrvn933+cv8mwFSXnWfyhPgWCM3ORyN6MqOXH5Z6JKj9J7UU9A4UOFbfApkhQSaANh3juCSzXQ6ftMFkcrUoDeuhjaNHyscRkOoWztYpnX7yKWX+Eo6MJyoUO4FnYPQsw8WdYdeuC7X56eIZL9Tqevfk0Htx/hHfvvCdMwCrXJKrechz0pks4BVPKRhrNMmrNFTx6eIjW5gYqjRaqlToWIfPah3jlk5/FycEpHj3YhUuiqMW4efWKCKyj0SneOjpDCzO89OlPYOEH6I3nqLaV9jXu76PaqOKp61dQOJvAKxUFR5taMImqwXgQPQ+W1KBRepTYFOl4te44w9W0zOaHEt4I9KG+ycyWeZqxdzGJn4uR2aQLBVLUQMNz8PlrW9CfvixrhqlnVhqCZUR5f9NghLopaUz5nMgFCjW+XOFqPZIBcGy5jmkJoAzw3nvv4c6dO3j06BHq9So+9alPCYTuu7dvgSVk6UPevNTFwe4BTo+O0WsTOMbD2++8jtu3bwvz+1TxV1Cr1VAulrD0Qwz6I/ljfYJ6vY71jVUBHKqWS3IemYRYe0QCptmbQXESlyeWN/H5soQp3RyCqMhXiOEZqYDePFWwsfJcF9s7XfzpD2/jW2/chV7UYOsNZUKn0kCTPZUEcds9xgDgvfONwDjnC4vjxrWvayjX6nBMBz6LpFgOcXMlKI7WApq+ZY0EkaRtusxHL5URWBoM18JR/xReuYi23QVL9rIEb6daFQjr9fV1tFfXUG61UG42USgUJd1vMJjAiDU8deNp1FpNpLaG6ZzVBlOs8ppGG4VCGft7x5KNQwIlMRsS5BwhiVKxFCxmdE9ZggNP2sTCL0HE+uoBfL8Kr0YwrQoMmu9jFbjMeUCBhyWCOU8URX7cR0JRMuQ9MvaP0/afCENXXc55ywWbS13cK0K8EHrl8aM+L0RGZj1NjIx4vTCYF7gH99M3dXF7kvlQC1DHiTilOKNiK2xSSlsQUjEja1FCKZpCRQYRSamXUjBPFpWdC0xJjCJsZISOZJX+uxwiVRh6qKJl0zmlcDJzhgCKnKkkaqFpyjQqkkYm7ZBY8BWZW8snMUUKeWxqlRgjavOiMSnBgE3xUfjHZvLv7Be2lckdj7vpQpcp+4cy3criybo6Z+j0dkor2bueN8L+YMM/71P6n+/JJ2HjT36yr9mXYsWRm6rjsp8vE59bbOXWMuZyDd+TzMMUTUt8igKKQeZPc6nKZ7ahS0SwR7JQNGDVTCDSMH00FFS+vWNqdBOkBQu+a2B8NoVnaPDZrmFgbbWNW7du4eH+KRornhCxlZU19AhzqRcwC4HBOEW34AjBS5wy+mGMUe8Qlm3I2E+GI6ly1+7U0Q8mGA8HuNquYRkscftwjPFkCLsY4dpLNzEO5tg9OkO5WcFZfyBacLteh+46gDGTAaYQeo6xHyrtjlXOlCbD/lO9LEIP57L4YDUF38pho3DNoeAaoN1dkrPUJ+c6VyL7lv0oJmGDeN4043J1st91eAYFVc4Ybsrsq4Rr/mJJ4vOnkDOeXJe5oMc4LbariU+YcQGHh8e4e/cujo6OhMFub2+j1WnjwaNdiaOwbVfuSSAewpYWC7w+gB9MsLf3SPKnV9fXUK3VRDuXp6P/2y2g1Wqh0WgIAyfQE+F2Pc/DbDYTlD8yRv4xz53zjO+xoO+XpUtJl2gCl4B1rgmmpTLDIhQm7Wg8x8DzJcC/vAbt9ASXKyYaBmAKxn1WGU7qtqrOl0qBktFC10amfeZ9TOpEWF2HhXroCy/AhIUwWmAeMK49RalSEq2Zi8RYRkiXrKo2QspccFOH7ZQxnU+ELtWrdWhDYHB8DNO1sRzOoAUp1lodEYTHvo/FcIhOrYFKq4KJZYuQ393ZEPfJMgngUEAwDJTqOkqFisQtGI4j/cy+0ZlSx+I0EYPyEtjEs2fdgzTK6i1YUvo54ngHMZZTprQBS9OAW3Rh0ZLBuUoAIgqpeUqi0Bi13mUyfYz/+cgZuhBgrm4yRY2IRxwwRdip5eaHlKbw5EhxoScCtP7kYObEQY5TIvgZG4NvyHT4HCQ1uflfLhFzPklSxuFoNpd4croDMq2cke68lFcrmqeemT5+EreMAcepIayPwW4itPC+fD/DlhxpLcnuLKq2ig8gVWU+pszXjGGSR0pQiRDFVAK+8rrOfN/c/8Xv/LMJFkHCTELNZ84/M/xkEu7s7dTxD2D4JP9y7YVj2ePAkOiVjEHIG58Ppeo3Idy8KQ9+wKeQvuzCD/gQ4p8xdWUtyLMRGLnNzpCGz4W67JfqWz43rSEJGZyBOIjR7/eVzy4KVElIy4SZ2PDaBURmiqkWYGnEiM0E88UYjw4miEo11Ne6UpFqMh7j5sY6lhEwni/QdF2pcPb3r99HqaWh1aqJX3R31MOiTJOkgZGWomGnYBTwwq7gdEhtcBer3TbqhJQ96Yn2AxKsOIQW+jCDJQL6+VOgsrKCJOrBrFbQ3N6AVq/CLhcwOTzENExRN2zorgbdYhDU44h2CjEyPjQLyzxX46i6mUKSchVxfhDJlDCpWW6J8GAZsXxuS+Aad1OUItCKmtgmzexpSvw2aZZrgIGgqR8iFs06VVonNXOLpn8VOEohgsGIxFFVa+/xGj6nCZJBEspx0TJ1Hffu3cPp6ansW1lZwdb2JUFI480pDjNFjYIDNT8izzETpeS5YsZdLHxh2hubl0Sj5X3oW85znqmxs1odEeaoIZKRM297MpmIv57riQx+dXVVmLrEyxC0KFtr7AuJwKegnSkSZDxJyGpwBossoqUbeGWtBOuZS/BsA60CGWMizyw5ctl37svnthovJZjxO91vokSQqaepAOgITro/k6JBTDtjmj77jOiWpAkOQWaIoz6eYjkcolSwUSy5SIIInWYLkb/EgGBLIbBYzjCFDVtEBBNF0xN0vTRMUNItdKsNVAwXAaPl01RyyZm0Qyx4prct5z6m0znSkL5/W1J9KZAwskFmSUaTCQ1MdNCAUf9hAM6Ogm1JNUuOpUz+IMG0N5LxLFdLcEosV0nhSfUKqWZuRZQ5kI1FPqfyvvu4fH7kDF04hRoJ6XNK/GGGaay0M7XQZYCzUVHMRJyEwqg+aLDyAaXE+LM2+sJEQ6HzSrYQBhGiyGBT0dFFb+Q53MTbJd/V+dwvASokKPSvZ+cpzZ8BH9zBZxWdXT5FS1ZcOiNmCk5SRAC2x1lOts3gDzGRqqAQxRDVMynTsoaAFJ9bpmaLZiU7lICSJISs/KCNz5/K+/Da3OdEMy2/q99khCqmgOZXQWhUcX8ybHwPzxIPwvkwilzEx8mYf77w8t+5IMBPYSh8DD4g+QPRreRRcxEj/1SnqGMUwDI0LdGSMs1FRonNcNbw5qq/CUnK5yR4SH90JlpapdpCq9XEYEafqQ8j4PuaGM2WiCxAc2w0VlfhBw72929j7ZkVlEsNvPfgNqyUSOMmepMRoukUzc01VEpVjCZLjEdzlEoTzEZ99PtnsAs2atWy+CgJQKSbDkKtgJkWILTK0L06gkDHg/1dFBYBWvVSVtQkxfDsFHd29zBIY1x5/gU8eOd7eOfkFIVmFUXbgZ+kWDBH2qCvs45iQcc80eG6RPqi9UGXSPIkyjIAsinA8WB/cDzFWCkm0GwAOAypJpHIPJ0WI/aomvtK+866WbQjGUtZBgkSxlyJZJCI1cgjzClBXyRGg4SfgoYaYxkembZ5JMnj+fl+8ynnHxk01zGFsbt37wiDXVvbwAsvvCAMerZYICITDxbyXmxtPB5LcaOCU4TnVtE7G0r++urKJrY2L6PgMdPAl3bZNpn6dDqVe/B+vV4vY+QzAUURwTpN5X7sI+Kb07+eUlBniq3O6HpDaY5ijWOkeSBjwDm1FHMx7XsWOoaFz13pytonNgL7UQJiM+GWQhlnvigNpAfyXcUtKBqgjvEcVrUTCkeayfdgUHGwQNkpokCrCUFvKByGKZL5QuG8BzEW/hTz3hm8kocIE+kvK0pRcQs4PjoAihWBS/bnPnonD8FPWi/cZYp0OBfTOHH7o8lS0vZYyMgoV8FaA4N+H9EyEWuVobkiuDHWSaqxMRaKAiCtO1SPKPzx/Rmxz76YLUXwMR2F7hdT6LM0zKZTzMYTVFsNlOplEQ6DkCb+x/Sd7VK44pZ/Pp5ZH49vHz1Dz/tZOAFNa4n8UaLjrCaTY3CTkGqhL8pnnk1zCcTJmXfeFD85oNyfS98Xj138zvMoOVKQoM+cwTpKSVZMI2KZUXX7zIRMhkG/nlAkCcWiZqORomWgLtK+MFgVwCNTjAw82xTTo62YfIdH1aSUFvkzC7UncyKQjUxUdTslHGRZ59wlmhLbpZVBcKweS/LcrdLxaDKniV9JFeqT2jIx6BXFYH4z+4JEXH1n61xlytKQR9nyvXke/8T5kLCyFfedP2D+mnJOLhCoax5nH/C2HEnPohRP4UWNmfrkd9VMLiBQUFLXZFkAZNK0mNCYcX5vJWTJlfI4SlBhwBznAZ+BJtzhcIBWsyG+wLTXQ61URJCk2D/po60V0awUUW+WsPuwj0sr65Kr3Ht0JGbI1S0ix02A2RyWrQska7VRwpWdDamLPp/0sdauYmamGM7G8B0GJ3nwfR8ngx5OoONkNBU8bBYtebR7DGgu7HIDZrWM5tYODhdLfPO734VVrUNvd/HO3hnc8gqMuovx8BiRqcyVUarheDBBY8RnKQiEJmFQGUBGBkLmLdHX7LhcCKJ+rSaOdNM5sxZ3l3Kt5EKh0qjk5PMuzWexsBzOXxJk6l1ZlT5qqOLnjQm4ovKfOUc5h8XsKmYszldF0HOBW+a4gIioeZT/5riJphnHwmTp0+U1dGtQQydam2mGIsSQttumLX1Nky0tfQnz9g0bDHKr1RqoMeef6XVcSbopDJp+eh4/Pj7GaDQSxkKtXLkI1Fyn+Z1oZxQquJ/bjRs3ZO4bphIIZafBID5inTG9zcDcX8B1HEQ0K9NiICgXOjxbgx+GmOupVABMJQCOc5s2QFpUKAk91j3ZH+ebECR1lqeZ8H3iFcSwvaJQgKLtomLZWByeYuH7gj9ZadTlfWvlBmA4GJ+d4uSoj1arhHCSSq45rVhcC70M8paFmNhnk+FMTOAMWjvdO8VssoRVKQoYTblclMJAizCS/iEuzGLiYz73EfiaFCziHOQ4cL1HBOnJUOCkf01VYMbMXQp8Z+LDB6GkCQa6Dlt3WX8K0+UUfhRhGQYiXLDgjBqjx32Tzxv2Fdf7x237yBm60qfIfMn8aHInEyYJNsQCxeBWTgUZmmx81DjxhyYT5P2Ddj6QZDwZBbq4HvLzMzqnzqHpTJaR0mh4QyF2WYwVmyFTVMIFu00tal3CdcnQclKnWqeWLYFxvDFN9zRtkwCKiZsLNTPJw85aUlI3TVfCSPkA/J/BXakym3Oy5lYLOYv+pPM+4ZfH0mr+jkIIKPEzbzfTxOWTBFyq4fAaJfzwGj6uCAnZGuG4yL0udGC+T/UB7/uT768sBtQKlucLK19firmzT1Swk4B+ZA98PnbyW92b70CIS6JdsT/4m4y54KRoVwzYBqNa1Xxg7n987ipRjebCSKvZBH2sd997CMPQUKuUMZtPkYYRzoZLOJ6OUkBwmgJc18J88gif+8RLeP3OIwlYa6824ekWRvMBVms1dBslPDh8iJVGAy88u4n7D3YRLGdo1Fdw2anhm9/+Ng6HJdTiTVRWa8KYymYBDdjwKg7WL23D75HgaphFJvqHQ1QAbH3iJcxO+kgsD8eRge997008vbMKy62gXlpFu2kjmCVothYolk/gBzEGozFoBQiWvuSgc/KyGAeFs5wxc/ZQK1djrGJS2G/E5+ZG6Nh8ntKx8f+x96ZNkp3nldi5+5Z7VtZeXdU7gAZJgDslktLIo9DIMWHZYU+ERxHyB9tfHP5Nnp/gkOwYeyRrG5ISRYrCjgbQjV6qqmvNzMr97ovjPG9mowFRlEcKB2jCiUBn1s2bmfe+y7Oe5zxcArlGkKjCkXCpiz4W45F/6FJ7DTa7oWJnhIV14pJTV6FohlO5LBnaJoKee0CuYVneuVL2L84755drgzPKeSbQ7fj4GOPxGK+99poIc0aQqFfpAHBtE91Pnnt6efy/120JpWmz0YLl2uK9+76tQKi0ZSvANgzce/lV6UD25MkTUeZU5Ay5ExjHnDrz5QzFk4uc3dkY8qfi5/Wur68LKI/XEiWhHGNtt14y9E4QnyVYAo4jU+OaEFFpgo2wlpFD3mvOLma8Wdl/an5WQmG1V2TSZA8qfAM/p3PM0xg2a9DZKnVpWDD6cvXuR/jRn/8lJos51q/v4df+1e8o9koyu+mOCDf2UdeTMdJwijyJkBsqwsMxpyFVazRhhDEK3l9aYJFlaHEf1mpobazDa/jo9loybpjOVGdCyxLiI0/3YJEGmY1cKhNGxQiGCXbEY9SMAVHeA730giw2LP0zTTF+hLqXgFeWKpoFCksx/TEaGEcZri4GgtrvrHWgmZTx+nM5r0ZR/fvimnrx+K/y689doSu77QVrikKeCozWOhW8gExWXjrXoRIkK4X68yZtZUH/P5k48gwzH2XRclTxAGnJKDuQG1GAlLwIhobYi3qluEmEUwpyl7+jiybmrmT4nOExhioVeIhAGWNJV6mymSwHUotYiGJE2VJYSoZRcrxy7bxVamxuXtGGS0+LKlgEAL3plXW6fOb4yPtKQsi/y2tekYDwWRog8Lgg6EW7i8cu6QN63DxnyQ+vQgm8b2niqYhKlqkKehLcmPzVT8/F8jpWwyUmkDJieL58QK5Dl65cgmoXgbb8vqUBsQqH8v6576kQmDu3Zfh0ZKwF1jk+yygHee5ZebAMv3Et0MNL0kiUfr1eR6fbwnSWwHNNdJs1nF8NMNMLbLQ3MJ6lsIoRWuvb2FzrIuqfwVxMseGY2NnYxMVsgFajKd2jssVIWj86gYMd38ds2sdwuEAyG6Ld7KJWlejYJpquCc914NkWBvMF0nmFRRKi22zh8PAQnd4WZv0xZlmIK22Bur+HoNXBWX+E02kGr7EOp7mDD4/O0dRC3NpZR9MJBClumeSOp9Ix0Wo1wPtjeoHaTgC+K6tVVgXnaFmXz/VMr5kYA8aZJFpEpa4ELWePVRwccNYsmxTIovQV5TLxxnxwfPk9BKdyUTKHTQIfHiMglcpOQqqkhpW66WXOZvnZlSbj+fKZpdW3ek0cAMPnVKIr5UqFy9+Vsi6S8VxeYjyayr0tnWe0Ox34nodmsym91PMilLauzPYTVCVodEDG69q1a+K10zunUuEYrgBxfE1lzvvg7/K6+NtU/ETZZ8W2fB9b4zK/fnBtX84Tkhgx4FU5GqMEdBkqtnjVyTKpI00WMlc0cLhNROYJyIZjriIDCnCrzHjZUWpbibHDvZCRJXByBT3TRcnRmCnnIcaPj6BNF7CYFw+JtifS3ZSUSsa95fqorXWRTzM8/uABJgzTN2tYC9bh1gNMwrlgRKIsgxPUsOHWsL21g97mBlgex/p+tu9leJ1YgypX60D5KRpICObYNeF5Z4dAyk86Z/xt8s2LYDcZYVN8+xx3Rk5kjIV7iFz+hhinempKaS8NJNvU5Z7jWYSxPka72xZcBg1TNX7LAVrKkk/LpOWi/RV++twVOsdW/E6GqJmPYslHRo+Am4degpogbiR1LhUfBZDSFMrP+E+fIdkwS4/ZKks4OmtSlRIjQlSUHiPO9J90A2kcwbJdQTazNIQkMUWhoWJZyjIMzYun50fvhl4Rr1k2MZHyJOCQUjySQBRSh67CjboQY7DrEFdtxQDZUqgybMf7ZMSCXNcUJDRkWGPKhgv8vAS+l2OjBkh526uFvHqWsXvxPCkoEnUsIVN6ROIFcLxpQMgvUXvSKOHYL49QUFOSMJxKIST/LiMDPG1pxKgog1IOSnvziDpvKbPlFHoufMjvq1fLv9V38Q+CqejxiBfO8iVNR04FIQaBouakkmcK4PmDaFp68sxrrqT88k3mAhfzMwSegzwPcDoZIoWBaV4KBaVbaUiTGL26izfeeQNWbuDW3j58T8dwnmB7fVu+M80L1JpdwHbg2zr2dteQRjNEUYp228GXd2+IV1onB3lRSb4+GheIFgVyT8eMFLTJAvFsjKLUMJ2NsNYLUBk2iiISIFaZGKi1ekxOoD/OUJo5hlchgrUA9SAQwBUjDL5bR6NWh2uTu0F54gxtco64R4pleWVasg93pbAe9M7pOTJ9wjw1h0+MM5lItQLKAh4F7yIUlHS4SOG1OsLnHeeFrFWGnKV8ktEkeksyDRTwTJkRR8LGJqa0jeU8E/iXM6ojCl/VEvMzzytWVmQ1WSbhc4a5md8mGI0Cn56b7C3mjLMCTx49xXy2EACWbVUSyk6LFNu9TTTrvuRlsnIhyqFiikjs2AqcP+7XdrcjlKP8DfYLp+HAB5W4rPLlsuLvNhoNMOx/eHyEJ4dPsSB/vWHgyaOH2NncwsHeroybyAF2Y9TJ126gTElCw7fYpYlCjhwYFoq0BCstaOzI2HCPMFJCNDvR3pmqghF5tYya8NooCShjWLq1iCPEA4bdM4TzBTKSI4Up1td6SKoKrfV1xPMFap4vdegVcxPs4mgFSDUfE0Z2PA3GZhd6o4maY+Hk0VORPbbtYHt3S1D26xubonR12wR59olWH59dIosSFOWSdrks0DBrKMn8x0qcklE4ld4gDwKHMibw0+IQKAeGIEreL/8XJ4JriAh4kTWKAVIM/qqSTm2UpewAl5oJZvYM9VZdZGueF1IWybHiXCn5utz0X5CnXwqFzrHmRDPELWhI6pHl3+KZUn+stICKRK+C8CrMvASE/aI5WxkELyo4nl9qBXS7QG4lSM0UCTcbw4aFyl0z5MgF5DouFhOCqDL4QYA0LoURinlMMkcR4SqCRsJnmtSGUtlxEQspBpnKeFMUaGQvo4VOQ4L3I4JN4MGq1n5VO89B4eKmxyXlGjxZA7nB+RluD2leQU73pYdDIURhIsJU2jO+MCqrMXx+yFhGJZb1bBxVEV4EM3HQCWJSalLpXXp3MhnyTMPjs+PJr16N9fOfEbUiX/zJoeUrCb+KZfDp91fXoU7jfa6MhdV5FHq8fvW3nC/DwxPVg9emroWfly+Qv+kNSDvHPIdXuGCJ0mC2wGi8QMu1MDeAWZajZTtYhDP01rfhByYuzo+w2W2g63non50LVSc9+Thizbol9eDXdnbw7LgPLBLs99bx+NGHeBYO4Vk3BP3dadQRa5ko9K31Drx7d3E1GGB0eoK652C3u479nV044RRanGD+tI+zo6cYD4b40iu3occDzOZT6OvA5kYX25vriKYDHD2ZCUlSnmYyh6KMaMzQqGQemUQlsl6UCSae8fP1wIXJB5/V+NG+41Ygh305mWP27BBXxyeYTBZob23j3ne/j8rSRUmuQvbcJ6KYlx4nZ4bXQXyKGLbi3dJopcBWGBleHw1V7hHunxfXEz/L8jR6v1TmDIG/+D49uDQNMR4OEGc5bId0smovMDw/nbbQbTcQxyk8t47FfCC8BFnGPc+0Dfek+k161zQWVqBQlsjxukzLRhLHGF5eSa07lQSR8FSk77//PqbzUF13kQsgUdwTGuzsP26SQjaVsi3BtqrAker8xn0qylvJFzHCaGAt5R5NX46NMLxReS8jITJNEmJermc6FmWpPFmG+W0bdtNAralLWZiA1YIAYZqgGI0QL+bwfRd+swbD8hEVE9x67SvYvLaNerOOIkowuuijyFVI33N92StZnMlckIjHJyNc2wfbrV0dn5F/FkGjg267C9MJMJ4n4oyxLas4IZIfV4xwap2xVG15byxnW4Jwn69JykMxzyltlNHC98QAYqTIMGStM2XAaga2fTUMphJ+fuh99ZtfhOdfGoUuwndZslZK8wVqi5VyoPeupkN57CtBvZwiSez9Y9O1FFQrfcANY5RIEeNifoIPxu/iNDlBEZiS96kXPjzTlfrHjtfElr2B7loP5kyT8BKxztx0LM1JmfPPC9iknRXjm55LBc1ikSkVNzs70cMk3/Yye16SRMIQQIyUnVFPqoi0bAZFz0h1R3SoMnZ0gdAbIizIwDDyrQAAIABJREFUTc7+7Dldo6WXSwFA8M0yPS/j96IA/HkjtArDU3/LHKzGfKkMCVjjQ2wROemTb6HwZqKC9bLPHy+M7/Nj8uLvv6GmTRkOnz5X5W/VsZUyfvEMXs1KCfE453YZllxFCBiC41eLcaQUC8eH/zMET4RyGMYIdJULHeZ9XFyNYDZqsJHjfJ6icB1cu3dPynH0wEek55SPuHj4UFqqdtrriGIdF+cz2E4bru0haDbh9SeYTSc4OzlFzTHQbAdYawYYjiMshGBIhUqrLML2ZgPZ7BLNKsF4OMHZhynaiLBpl9itB/Bu7+GPf/S3SAuGTXUcnj5DMj6HjwTXN9axu7mGISLYRoZ60BDgE70Z8XZIAiSDrCJFz0dKKgDElFoqSDU3VPg8XYw5xlOqEr6m4fLkDOGTZ0jPLzA562N0dol7X/067HodKfPFTADnS2X+PCXFX2OJGqNtjHzp4hFzjdGgktw8PS7OHS1DOqYU8mKQEkhY4tmzZ1I2xvPpFa+MsNV5/O7p7Aqz+QiG5cE0A8UYN8sxGFyh19tAllA1BOi09vDo4TkuLmZY30hhO56g0A3LlqoaWRv0iKWtInPaqqaakTAazycnJ0JmQ6XP3PnGxoaE3OfTBWq+j/29XRwc7ImRz/3IyIQUYtP45muWBHKYWakHRpnExV4uauJbiO5cijlR7DxZyUA5SYJbqiJH0nlCdsW+8x5MN4AVkPxqOYYaudgtMTBs1wHTI5FeIs1CVEUirGxs08aolmG6KAoDg8FY1o6ta9IlbWNnS66RndL6Fxeo+QGarZq0F9aKDAHDHEmGtuVJHb5teajCUtIPgemj0MnjTvAw06dsRsWIGg1LtugooRlsJGMJ6yLlmlLKBkM8ylkRubNcl8rFF+eG/TMIhLRNC2mVSce22Oa9uhI9EMOeEmFJRrQUX0sTczncfFJfrUTHC4f/v/7yl0ahK8uaYZglGMJQBC1qozEEroZaKXROCA9Q2bwo2P/TpoOeQ+VqOLm6wA8Pf4x3+/cBj5SaPmoLW8rXErNAYAe4Vb+O3/+t30cv2IE2paDMVZiS+VvZncynZyIcCLwiupxqLiNgiIJSrrcQD4ChCIMIXILUpNxHeUOiL5ehbEYquI7l0yLoaIWq+1OtXCtJTdByLUhuQ5tWvHkVbuKZ/Fv97j88Lup9pbTlEjmiDMFKWl0kv0ROVn+rZwW/U2h5RZDzPOe+yr3/vWcJTigly039KT3OuVQGl7rS1W5bXTdPfuF/AXYtjbrPGHMUn9IoRwSp7GzB59GYIgMbVwuJQCgAWCvL/J8wg8UQGtFkniCxHDwdTHGUxri9vgmGqenf3rx+DVkS453DQ1kbi8kUh/EJpskCm/vrwjiW5Qm2D3YRznI8/Ph9tJot3Ly+A8+zEHi2lJw1STRUhHAdA9d6G3j3pz9EdDWFZ/vYqAew8gTz8RD73ZtY77bwdKsBu72HOit4DB2xrkmNvKZ3MJsOsJhPoPsGHMeVMGdOFLHkFKlTqJzoHy//W0o8MfQkyS4rRfYRI2QCbltOhah8emxPjxEdHSOfzhBfXmB4eY751ZWEqWk4cExXs8cw8Eqo8JjsX1QI40TAU2zr2W7WlyVM3OOqUQgVONfrKlTKqgAC0Dg3JI8hMI3XvBLU9JTTJMLTp4+RsanIeg/rG+tSk/3g4UPJuY8GI/SbQ+ztbWNv7wBvvvkOHj16LF7vvVfvotVuCSf8KjLA71ytPN776pqYW79//76guHktzKvXGw1Zw6LQazVsbHZh2jS2M0nzCLKbKR9xzRUlKhVrtgTk+VzDqsRAkOkcJ8ojiVIKx4QaUY4v9xyXf850nISnVcWKLH29gkl8RpOl56bUhgvxiu9A8z1UtiVyimuCCpS5ESpCdqkrilTmp1lvCajv9PAEi/kYVZah22nBMk2kWYz5lH3TxyB63uTvlxUuHj6Gb1jS45xUt2ZhgE2hmRK3bEtShOy2tloYyq6spEkMVxz/JuzCIQGQwY5wltSwS+kKGfOk+yZXliJJohFOw45pGT6LoyERD9V6lcKWhsNqfGR9r8THF+h5tfd+KW6Zi5abiIpMQuxSas4tRoWolLcEYUQhiLiQ9/6pF898TabFmORjzJ0EuZvDN228dusuXnL30B9e4p3ZUzw5PUYcRrgqR2hrXQG1UDVwMVp6LDn9ylEWfRLTKyyQpyxfUf3T2Rch13IUZSo5OVI0OqUG1mYS48zFnRfkW6bQJbOVUvDS0IVlHWTKFM9flXRwAzhL4cONqpGcgyE5wRvpUmbFMRGSi6WEWglcOemFAeMYfOLSqzfEol7ZtCJA1DDzuDgN8mUqt6UOcW5WGex/6PkTo3glNPldFGQKKfH8Cl+4umXUYHXeUqnLxhUVpD7Dw8tLev5ZjiR/kYFNdvRSDxo9SilQeTCsOpnPYWcVrKLEdr2F4XiM0eUIF7YuxBv6LJKGKTUwJ9lA0zGhxwS0rSNor2GUE3XsINQdjOZ9hFd9XN/YQGO7ga99/3VkswHCfIrx2RVG0wix6wsQjR3D/MCSFp+1moe4FsH1POysr8GUPgX0gkoETobf+vodXM4NvPPwPlzTRGNnB7arEIK7u+sowpH08LYtF7bLumINSRaLgrQ0W5QgBaR4wkvvhaWRFHrCkChjqbz5VWqLeAcKB4b9qziGleUsFAbNVCL9pSUtDUjlWMrwKl+cUSuaP2pOiHfg3+P5CI+Pj9Bb30StWZffJncaI01ybcsZ4v7ng3XgfDCf3e12lWHAtbL08Km0SNc7GF1JWqvW8LG13YPr+Dh6+kQwMPPxDLPJFMXWJmqBjes3tnFydorD06ewfBs3bt9Ck0huWtXMu8rCVIaxBB2KXEhsyEzH/DqjBFToquytEk99d1OlNYi21qm8ZZ8yvKyMZF6vhMQNHYsqwyCOpCvahlMTZU8FKPtfNpYClvEzsnor7u3lPJE2muBZARzSQCCzHHEiueB4SlPl1KU6QdXvQScnAXfBsqJAt0zkVo4sSZBW7J9eIZrPBPlbZSwzm0sHP9s2oZVqPbDFardeF/yEz3knliWtUE7HKGwPo8FMusrVOy4830dquMg1Gs/09F0kOXnXCd7lddDY1lBaQMmKFbZqdR2YFjvo2YINItaCOGCuJd4fsTPkVqAS54PtbDlUpIdVxFJLo1GUh3qtzlPj/4nUkY//yv/zuSr0lWB/sRSLYRkVJlRjz0VAa1nFbdRC52suevWg26qEwD9ptkwDo3iGRE+QW0pIvnT7Ln5r45t49/B9nJyGOFn0sRgukBaxgNYYwIQLHA6fINVGSLFArJWwnQAGHHTrO/CMBqzUQBEnUlqjeSU8n8ItwzxZYFYQWGfJpiN4hCUtrPMsMwKW1L3RIyfJjtAcGhosR9W7Z1mOjIC8Jb+1bahWlFRQRNeKxfvc+1KjQiv/5z0owJWX/slmkFFeetEy7twsFNDL71DeNbWs2qR8Tyzw5fPKK1NmON9VSOfPnkdhJRgJSV7wXT5WG3H55/MniioKXl6EUhdcGZ968C2RhApzIO/xPlgCKQAbxc7H1yqaQTCShslkJmCo/c01FLM5nl5eYGSb2G1cwyBK4ZYx7AC4mg6x5thoBBbW2i0Bh/VPyYNdxzQDzmepfN+C0YA8x+1X7+Hy8AHODo+B1EIYlpikC4yyXMpxTvsXaNoVNra2kYxiUUzM6zJd02m1pK6922xjrbOJt+/3MT07RufWDbR6TZw9uY+99S62NjvI5+tIkkyiWwmbX/grTMRqTmkQc9jUBFK3K0DhaihpEXEsGTVi7lTxApCuOI8TFEksIVMiuwgGpbKjB23Fymjgt6pvVmWU9CrZNWzFBU+vM85zDGczWLWazB67IgqinsHpJWaE80JPjDXhzJ33ej0pUSPSXZScpsnvMroSx7GUsWXMz+qG5L9rtUCWh2MZwjiWJ3MsZhfQqh68QMPtl1sIywucnI/w9PQUdtCEYdpwbFPyzVyLjKYRKT6PQ1Hiw/4ALGkjWp5kMszjU6Ezh846aFK7ipJiwxDTFkpmRupUyJ3eLAdHR8GGU1mOw/Nz4Y9vr9UkBafWLxU5c+myWJUS55RUTOOpbDLzxaxV5zgLNz9lIHvF04tmHp1KcMncRrY2y7ahsxqAn5C0B7ECCs/AaIlWEFfAsHiKcDpC3bYEEU9gnmOYmE/GKF1b6F9rroNOcw3pPBYa5DxMJG8+n0wwPr+C4wYwdA9ejVzvPlLTQlzksp5XaRyLXo2QyVDG6hLWpzInRoCRA8NmzwGmHni/fKgoIfFCXBOUaYJRIikNMQN5Jl6PrJ3nwkeNptINqxWpjn1R/v1cFfo/fZD/+ZPFSRdlBhNRnGLO+kiCZDTgYjLBE+8STy8HOB+OhGGq6zbQ0BzUTUuQp2Njjj9/+Gd4+/GPoDeAUC+RVQzXd/GdV76H17e+hi2rB1fq6XPkZorMzHCRDnA6u8QsiiVEtua1sOZ30XJ7IO8xlXRRqrwT3R/NzlGxFlNLJMdFb4IKl4KoIE+3Vqi6a+b8LAO6qUBGrBWn0hLkJwXV0v75xBBS3i+tYFHaggf4++MqAuS58fRzZkxOWGIcxAzn14lLrU5eGgM/55MvHKLU+4xyfuFd9fM03JYICsnLfXKtfH9l3q0+xjNXhgmPiZEhCG4VD6CQoPdnmi6qeCElXoGpYbPposgbSKMIw8s+tEYdQdtB0DBBpLTm6Lhz7w6QBHh8fIq333kPB1//Gk6fnuJqEWKjsYbE7YL87J5Lz1TDdG7CQR2Z9ErPMC2I3IiRPjpEMZ+LcJymETOrmLHPeRGj3TJlPRZlDL3IUDcrvHb3Duxr1zDNE0yjBIbnQTNK1BsBzDDDZLbAIk7gdkzxdijIK2ESVFEQlkCpsVSjtRKGykzm+DOGyWcK0yUGga04kwRlFiPJEsRVjlmeCOiT9cL02EyjQk5gpni56jeoYNSkqLVnUPkZBqI8l1SUx+kjylyoYxX16SpqwnpvGqcsJ2NFAl/TQ1OGGOeyUEr/YojxJIEfdFGrq1pxKr52q4Gzo2eIF1OMrqYYTSq0XQNrWwXuaDUYNQ2PPh7jJz97G5MJSYZaaDWbUsdOj5Co+qv+QKIEx0dPxVj42te+JtfDtrZpGquUBlnYTFbIWDBKUxqfcK0xHFyxeRSXLPFAHPccSOYxTk/PxNOXXt/Ev3CYKkivB4VH4cfU/mHLWFtaiybIwhhZGosxRWVNJciqmTxKYJOFTspkGRGsoJkW6I2TZVIwNsxds1SOjPO5jixMkcULOFqALA1RpWR+K5HOZ9B4P1oNYTjDZbhA061hZ20HBMWdHp1JRId90NMoRRllyOMU8SRBEhFVHqC9Tw58H6ZUQHwSDWOZHistUgqtZZ6e+X0Ok2br0KXCiGtOYrASH+ROJcqeS4lrlQqdWBI+iEQiZwmrjFbGnoiapTijUSxj+1nBIEd/df/5XBX6aqwpQjj8SgiQ0ZcNT9Sgi2e5OpF52SWL2otTIjppef6Lx/+h1y8qtbhIkJQ5ojQBCyVZJvT+Wx9hps8wnFxhoLO+1cQrr7wiwJB0zi5WTP5o0Jo2bnzjFaReikgDZkmCJ09P8RePfoh5GOFbO6/hVm0XOUI8mn6M988/wKP+McI4g17asAoLbqbjzu5dvLz/Zaw3duAaisVKLGuDi5t1symOLg5xfHmIyi6xt7ePvd5N6dg2jyZYzKfi7bTbXQR+AyzZiXLCrwDT8GCVNsyCXpeBwqhQUgAbmdQZM4wnG0JkCAdR1bMauSWbX0rUOD8sKSFegMEwTg5jrZwPTlrFPnTMnnI3qW51mqbC3OSof25AyzwuJ3MFnpJ545X+4ocIRdFG/G0lCNUiUd/Hr1HKit+1fP/nfSU3OmvXLVOasrAM6fHhsQjp7bUeemvr8OotJP0LDEnaYRlSFlMhQmFoyPQSfs3HfJ6APZ2Z2yUY7vGDD9Bcb8Nym+j3Z7CiFNaag057A1VqY9DPkOoGFvkcCQzkFulbddh+A71uT6heD08vcNwfwLRN1Gwb9fkC1lUKgjJZDsfOXWdnpzibz2E4NUzmmbS8PB8MMZlEsIMU15IYXRpwy/A0p4Q113TRxfBR/zwfGWI0qNCVEaYiLRw9HqPHms1CFFEs3Oz0XJMiB8mEHc8Vp57LgA8qoRWRK+eKnha/ky1aUnqflg0YNqZsWZsDNQYRlsqOEeJM+oxrGA6vcHzyTMrDOmtdVYVBpbZEeVuWI8ArhsBPTo+lucj1gz00GkSoT2G4KTrdCaB9BN1MUegGZskM2qIAXANWwOYhJQp9hFncxP2LDP6iBxikKHVAg4DpNd4r+cXre9dxa3cH+7duwRPPV0MULeCYgfISDbZ6TuAxRUGvmWyR+lKRcjcRAJiVQrgYJiVGkwW2NnUFiltyAXA9y75aAjsJ/DKo+NIUs/EVjDxHmaWSu+b0lbqOkPgfknDFqaT3DI1AMVfKHxkdkXZPJctb2Ue+hE/DVTgFuF8J7FXnsAe8luVIh0NwrxZhhlk0hu058EsX04sZro7eh5Yxzs1eEVQZuiDOiRnwazpKq8BkGuLhBx9ip6xw4/XX0G7WMIpDMI0uGQ3yy+cVilQZOGzMQiONbIvspGYsDTamEgQSWzL5qKtmLWzmQkWf5RJRkKogi9G1QgxXGgOUYYUUDK+UxfMl/oV68bkqdJGslM/QkTEsVwBhRm9UCRPyeoqgkWLlpWIQsJYYec8n6pMwzfNDn3rBxSBh++XR506jXpEFEf3xuYBJHMfHpr+J7977Hrb1TXx49BCD8QJXYR8fHz1F+HoGw3FRhoQCp7h5/cv4cGgiQwhX1+G0NfSTEB9+/BApSWKMDNe+soZZOMK/+8t/h4fTQ3hmE7e7L+G7N7+D7cY2Hhw+QZbrgOGhYnKJiPaUEdoCFnPirGEtDPTWNnG0OMK/f/uPYB5a+G9/+38AkaUfjz7Aj/7qz9DQTfxP/+P/jEUxxdsfvoMfvv9/SQj/Gzvfx+u7X8d+c0sMg9jUcf/8AT4afYSwCqWhR90PENg+PNsTgyIoazjwb6Ju1kSICDe4NP9gf/EcWToD9AQGa2yrNpIFBQ6NMl1albK3vCV1tGoT0mMgoEeEtsZyQCVoKPwYlv20d75Sxi8oeTlFldKtjrIOneA9KnLmCFUImSF1hdQmK9nz7xUwIVcZ0dNidgj9ZL3hozkPpFVvnNfwbJCB4dpGq4N9TsTlGVBlQoQxLytpcBHrOhqei8n8BEkc4sbBDUySDGUcw2eTlKjC8eNHuN1tA5MFuvUmPLuOxxcfIfYsRKGFwnRg1SzMF1eYLlLYeYZGr4mDeoBhEcCut3Axp2KPYPs6TIu0nhbWeg4eHZ1LimDv4AZGswwt9qxe38NVdIj3Hz/CS7MRDmx2hFXgIY4PgZlU6Ku0C0PCApqzuCsULS4FPOeJ+pl9v22DrXw1aPOFEJQU8whVUmC+CNE+uC7RDaKN2aaVOWJ6Twxz2BWhWYb0QmBJZV4lMr6e38Da1j7+7v2P8NLdHOtNU2iFyeEQkk+fLG9lJuWcvY0NbG1viIBmeJ+eLiNOIuppCJgWgrqPu6/cQqvfx6v3bmKDjKb6EVA+Q7P9MV567QSFHqLeDGD4AySgUULDwkRv08O3v9/Ce09j/PkHQ8wGN5AaaygrDy4NXFataECzVsfX9g5g3jxAGTCfS4mVSxCDStqwHJRVCkva1EoeA6k0HtdhioGsISPwzHFwOZ7i0eASph3Ac3z2TiHcW4wTjp1PuZKl0r2Rs8D/L84OcXV2LE1LKhpT0UIUV73eRK3REmVXaTk0G5jPr6CVHnIqXrLV2QTo0ku34Xus01bxLTow5MHg54NaC15jE1m0wKA6wvT8AnrBjmcGzh6eYB6FQqAzmc6FApYpEKYVSRrDMkOmTEy/AlueNmwH03CBD99/C6mRY/eVl8AUCDJD8uVMm8QZGT5UExfXMiUtYvsecqnGUJ42PXlxZqgVCJKkYUWynKQQhe47jjSKKZMS7DXNtq1Sh07ud6llZ36dpYKqS98yTCS/K0O+0gy/onr/c1boHF0KXgabFGe6osJgDpT5VUVSIUJ7OQFU3uozamZWoeTV80poPZ83+ZwCq1B3UJlTwdOik7ANG2UgFI+W+cNWt4kbuzdwUNuH4ZsYDcb46zdO0J8NcTW7wp6/Kznwd8/u48PRE3x8cUg3WJDwWstAGEcoXA2RkyLzSkRljPP5JQ6zM0ydEDvdA/zaa9/C17uvw8vYQKEl3YZqViBUjsTVmGRm1E0QMU2OY9Z+uoaBOzdfxoX3Nfzkw5/gT9/7EzTWOrhITnDmX2KYAn9z/rdIQuC9J+/i2eQJbm3exvUb+6ibgfQfpqlMXotn8zO8PXwHg3QA33alL7Hv2IJq1XMD284OmjfaqLmeKAFSM870OR4df4TLi0NoWgIwBVBRue3h9Ze/hXrZRLiIcRnOMY6uUGoxCPxynQCaND+BeLKe7orQ0DVPvEhDOsCvZuvnPz83wGStcEK5Ij79kCMMEEhcYuk2UjRwvYjnpOadKkysfbHmKwG+3X3pJk5OY4xHc8ySDF7lYbPXw2DUR6rpmM5jILCRaA4Gkwge68jZwc0gq1gLp0fH2O/1sNbwYKQx9rptbDYCPP3wQwl9lk4NTr2JMBzjaj7HnMbIlB5IgnO7j6pmYr3TgFPqePTBAItEh4sUBVnFzAKu4UFLcowGC0wGE6RFhSTThcc+DzzkaYLZosIspFfJMkIC4DRk7AWvmeI5yn0TcErFSC3JKgpGVQR0pYNUpOTb1oU5jiVoGbIoRhGG0oSmSnNESQbd9RG0W2LY0kUvJTy2pIPg6BMkJ6E2DrvatFWewbMsMZRSy8LhZIqu3cK65KATWA7zp4oVbMXMxkYex+d92IEn+WDJo9Jo1ipSTqHWCrCjt7C56aLZjADtAvP4CaL8KTJrBnvXRaT5uCxtpEmKZLpAXkzgmwVowLabBm7dauNpDpzRUNE9aHoPbsmUCzBPIizyBO88Pcd0OML8YBvX2yTzMVFzaorelbSzkstW63FFJiV3TdQ6KwxcH8O8wqPRBM8mCzQaHbSChoSRWZ3ikNRlFiMK50KLahOomyao8gQOcmx2m7DKHGkSIrJVpIJtSvUiRlGRRjURRaaTnbIq4dqmrLk8nUAzHPjECVSqCibLC1F2JUPxjMxYNtxaE4x6+J0IWUSAbohsNkeRmyhTrosa2p0ADWJGGh2V62Z+3rCl0yWjE6CCtyz4li5h+2eHj1G4Onr7B6h1emA/jFBKd4ksqGA7NlS43Vjm2YkL4OZVIXqOHw1vcipQkcfjqUQYPceBnhbIo1jKHslOw+gYeTfE8RPN8IlsWMn5T0uKX+2/fgkU+icDzD4gDBVySghWkjCvvK0QlxTXy3cVyEdEO89WHNE8lV7ipx8rAc5PK40uAp1hQZRIqhCzfIzKmKOyTMyKOc7nA7TcNkqLCNJMKCPpNkfpDEVtgZF2hr84/mN8cPEQ28097LT3sB50MNcSPJrkQhiha8z9WJIDWizoCftwqhwbVhtf3riLRlIH5ib2zE22TJLSmyKPEGf0dGyUlkLIk3aT1+0UFvYae/jP7v1LQfb+7fHbQGJBr9sY1wvohYO/uvgYi/4A4XCIr2x8Bb9x6zfxautVOFFN6mUShsONAv1ogEFxgavyElXWQSNooh/TW5wKW19SzxCXU2hYl8hGbsT4cHIfP3z2A5yeH8MPHEFVM7fq+x8jXq/w1cZXYHs+Hk+f4u+O3sUMY/jdGjTdRs120TZdNCoTXlyi52xgr/UyrKq+5LR/cc5WG3L1rJTCigKTAoF1+wR4sXxG5nx16jJU/MKfz5fCSrmsDijDrkCz7uBgj+Qsp6hidssqkOQxmu2OlEAtphO4QUO6pI1idokCdtoU/jZIygaCxkZD3Hn1OgxXg2YW6PU6qJUaFgNgMJhikoWobR0gL8aKcXDZVCKLY1QVCT4c4ZXPKxtmOcBsMsMsmyKyM9RtHbe2CPYqMB6OUESGhDGvhglagYcwdVAkNhazCsmsQh5VQgPqkIpL6h4VipzGl7AYc0YFHMXSCtYFO2LlSm1CSc5sDZ5pwEOJLJwgDidSr02vZ05ykpqP9Z0DWc9xztA+SZQYYldeOfnFKVw5B4yg0FP1dPYYAwLLgFZzcH94hk7TQ2V5aOiAzfIullXRIDAtaLaHy9EYJ8MpotFcgKNO3UEzcNB1DdQM5q1LdNs2tGKEsjxGkj7AojjDtFpgrNdwhFs4T9o4mfsYTGPE4QhNc4YbQYQ7moZeTcemk+LX92e4Sk1U1hY0y0GW1BGlBsYLB2GUSR6d7W3/TsswznrYbNWw17bQ03W5LxoepDdiWJn/s6SURCuklC51G7Mc6GclHkxDnMxC/Ob2Pta8hiJu0XUkYQh6q6xwmY76SJIYeh4jMCqJcnm1ujDMaVVTePq551bgMO4BhtE51sQvMJLmWY4YCUzr0ZjNWZ6WZvBrxCKokmCCzyQKalvSKY3o/pIkRAx9s/97HAG+J9EbNknxawGcRh3wPImGZcQ9sFy2qKTlMHEQrubAtTV0XBv90RUuj07EoNi2PNj1JjQi3rNUmgbpto7C1lBYShEr50pFzmR/8r4y5ZEXixRmptj0kOayBhlhyNigCJYAFAmY43dIWoZxuWX5LuX8F+3xy6HQmeMjRiZXMui5wqWlv8yXUv3ywdpteSzn6rN/qzc//e+LltoqN88zGJW1dFf4jNkswGqYWCQLvPXWG7j0DnE2eIan8REwL9G22sJz7DkeoizCs+ERZtUMN169gVd2XsJBcwvTbI4HP36Ck34fHlx0a2uochN5YiAPudKYgyJLXIbcSaA7zJ0ZyAn6kdybgdKhaFV3yxAf6WVzlrs5zPvSqjZlM0V5JB5cOJ+gYIMCVHjzwX0YeYzX92/jt1+SPWn0AAAgAElEQVT/XbxSewXGlYsqIUJUQ67nUq4yTUZIjRCOoeOgtYNvvf5t/N3xm7j/+CPpLV3oRNPmMK0Suanh6eQYf/h3f4hH86e4ef0WbhzckvD8YHiONz/6Gf7wb/9X2K8YuHftNQlHxskCZ7NjzGch5kYu+bdu7KGTWLAXBe707sL7chfb7boqPfnUdC3n9/kxpeyJiKcHIg8CgKS8kX+rtfP89F/wQgTHcpPLGmPNtKkjcCzUXROxZ6AwDUEjL8II9XoDc+Yoc2A4Z/eyEG2EuN4rwO5VrpWhfzUXtPDN/T0k5RTRJMHedg9YZBi3OriYksWrRFKUCHwHt/d3MI9jTBYh3HYH660W2jUDAdmv3ADXNzdxPJghshnSzQWJ7QQd+FQg7gT1gG1gQ1z0p5iOF/jGjW9imrAhSYkkyqDlCtBGkhGmJWxyt7NPAceOthHLhlh1wL/ZAYvpiqJAmbN3ONuTZ/DoKYUzLPoXSBdTqesXsla2yPR9bF0/QK6bMk4qGyZfrDLAS8AEI2bC40d3VxrFAOstG9s76/g/fvRXAhb1X30JDctFVTFsrxDuLGOj508ke1Br4KOPHqI/nyAqQ6yvN3B7r431poOWaaDlk652iLQcYVaEmJQWrvIePhro+NnjFCfTEJPMRJZZ6Hjb8Ds23AbQcEq03BSGeQY9P8W+UcCvkXEsRYEAKbpIcvKOA/MIGLEO/cFbePf+uzit+UiuXYe1sQOGix2G3fMESZopUCrHU6hkLLBINTOB9z4+xZNnpzCKEputJpqeIlfhGmRZH+85jyNM2cktnMImOZTJCoMIiUvD0RSUN+coTRWLPolVLMeQCB6XPPcqq4N4LkGKrlkgTuYSdSp0F9v7tmAEqPSZg+YYa7a1JPxhN3vpISl9Faiwc76n1xDYFoJGXaHMNXrU3HsEmJeK4IrZwiUYks2TrHodDYbNiRdZ9pOvs1mP78OhIct0qmsK4RaljOAOaIhL6lXtZo0cHXEmFULlIkWVZlhEodx7RKOz7sOwHbi1QACL3Nd8qD39iUL/BaLgV/atXw6FvhxelmNRUDP3qTJmnGjGyJk/Vxpc2aNq8vgxeV8889UcrcKtL3p96nwR6OKkq5C7VliwFi5uunfhJqRpzKHlLiZRH5lxieliLIv15eareKl1F2vYBhYM+3jYbdzBfGrivcdPpMvQU+1DAZkdHR9Cz0tsu23Yc1rrFjbbe9hxt/Fk9hCPB4/wv7/1R/jqta+ioXcwHS7g5A3cbL8MPbeXZDEsVVNRCqs0UWubGBqneH/4AD89/SkeDD/G7d27mJQRjtJzYZkKMgOtoI7FYoqr8Qz3nz1CbXsDW1pbMhQmqRN9C4U1wiQaIgqnaLgublubeCm4hh9P38A8zFCzGugFa2jaAYh/eTw5wruj9/FxfIjML1Crt+HqLTSsNtDWUWvaOHr0CO8NH6HbvY7rtR1s3PtNjI3b+NHxX+MvT99Elpb4ausb+LX9b8MtbNi5j3qwJjnXimUFnwqhr6zqzzwzcrNKlfwjlrds8NXHl8tC5v4znxNHPyvhmTZ21nvIkhIJy5Yqdl+bSDhvu7OBx/1LjJjzC5iTNEUptnpt9LM+JtEEa1s9nA3OESZjmGWMy6sJ4qsFTkdTJLaD5lobfquBzCa7YISWQ6yChmdPH6GfT1C4BZxeC+tbO6jRiksWCDoBvJqFSZLgo6dH2HFaUned0NDwA/FuJ9MrXM0mktvfWt+AludoN1siHLl/CDRi6JJ9AihIWQ9O4BAtWXrDLB2jGCfHOHPZrgFEixn0OEdyNUQ6vEQ4GiCLI2EgtJs1NA720NneAoU+Q7iGGNg0EDiPS254YlOEEKWCbZGvvECV51JDf7C2JqRKbzx8gsCvoXawjW0KeoPpgBymUC2XaPgO9jfYHc/B2WiEk8Ep5tkAj08e4WSQoRMY6LYdlHqI/vwK56GOi7SFflTH2UjHZOrCRA17boCdbh1f2t7BnfUmtgMdLWuBtjFDnj1FR3NQlGNU83cBq49GncQ4DirykdOBsIC0XseufVN429mUZTo8x+M0h3v9Fmq6oTqKWay9Vg1j6BmT3z4G8HAC/PTdBwh8G6/duY6NOrEJqvwvZl6YfR4IWrNtySn3z8boD89RJTGSBQVICdtzxcBhXpiAO4aePYatl3lj03KkBJbocpYVksfAZmvf8QiT8xOklYVWow27toYkCgkrh+M7knohCp7YFicIUOt0cJVeCnFR6tmoN7porXEObCkTJGUu5XOW5qpMjsj00pIoHo1Chk2ZEu30WjBcV+rQ4dlMoyugs63Ds3xUrLJlRY5gX6jJhX1DMd2xCiKKEY1niBehIPJllXINmTpc34Phuagcglp9aRSzUuiiD5Zhe8oK+Xu5/78oT5+vQl8inTn4FDgsT6mImFayQcIoEiana7G0wtTkKWSumiRlnf39CVPHXxTkL77m+XplwEo8/Jvv/VsYDeZlUmi6hThLUJXsWa0hzQzUzDbqZQNu4tHxwlbrJv7tb/4B3jx5G289fAfpRQKr0cDtmwcYhzkePz7CTtXDtdouylDHduc6/uvv/Df48YMf4MnpB/jrH/8Ub//kXdTMJqpYxys7X8H+r90RIZZGqhxD7pdhPAu4Sif4i0d/hr96/Jd4eHWI27fu4g9+9/fx/tMH+D8//gFO+ye41bmG//K3/zXeevdt/PRv/hp/dvkn0F/X8Z+/fAC75A4qEDshjqOnuExOscgX2Ax6eOWVL8O0HYxmE6RlISGsTmdN6rKzMsPp5BxPxkeoAmkFgauTc4Qfj4HMQqGFSPIJnARYTBeYjWe4vraNG80etLVdHI0fQNdS4cG/vXMH3371u3AKH/EkhVE4kmMk8v45eE0mcTWfn35erQPOIUPG6vmTGvq/P/+fPrLa4Kujzz9PqtgKWOs2EEYRUt3GJFrg8GgIvaah22pimiSYpZn0lk61FNPJHAFBXZ6NqVZKKPnhe++j3rBwsLUmZCTzwRzTxQJ+owfbsxFOB+j4Fjaub+PZyQXGwyt4VSUUmpvNBnY7HbS9GoZ2gbcHfcxCHfV2AN3ScBpF8JoJLs+OMWYMt9VD7BSYjPrIsxBaNEU0YxvMhXTzEgNpyfEttLz0AjmcEgqnwlIClBmDKotBUpHxsI94eoXx8BIt10Hd0BGUJY6urqTeu7QMuEENN+7cgbvi6KYvyvl4ofCAZUQsl+Ixht/jNIXD5joG4wLA7VYNv/cb/wJ/8tO38O//4oeI772C33jtHg5Ig8fkEg2PgnJAh+/ZuOOv4WBnDbNkD4tsghhTLJIhhv0jHJ30cbkY4dnVDHOjhdhoI0EXa80dfOfeTex117DrG+gZwAani3qEfY4q8kW0YNg2HEaJ0keYzO5jMT+GVT6B12wp9sXSl5QBS8de3tgkqkEiLVRs49FMFK8eNNBqLj1YggM51oaLCYBnU+CP//onYhh8+5W7eP36OloE1bHsj6WXVL62hTRNJLfNKNTG+hpubvfgGQZi8vnTo6XHXJVSPhjHETLm98MZhlexdJxzvQCOH6DuZ8IkSMOMPSKmw1OU4QRppmHav4CXaYjCELarS96cijyO59LgpxEEoGpmyV7CqFVvDZt7uxJuZ4i7Ytow4byQhInU1ssQd8a2RhrMopSKEH5HvdUEr0n3bPa/VUBi3RBgLFHs7OJHdUuqDKaCSCxkseKBzXimc0yGV5iOp1KayFI75u99z0fFlI1jSbjergVgKaTreTI+3Nccq5WeWO13Obba9F+A589XoT8fYApmonFz5FLmpDDpnAyGC/mmhKEplMTyUt6a+vhnXLHnOfRPH1egOVlGKg9PIVToMAsT1+o70KoYWRZKDo/gOM1gDagpuZ80IeubhiwlAphhLhv7losgMPDS9V3JA7eCJlpuF52tPZxrF1h3u9jQejAKF1po4Kv1r6O918Bx80sYUSBNriSMVTN87HevwzArpIJAVaFQszTA0Hdsl3jz7A28efk2ZkaEm1s38a39b+DA3MHh/Cn0WQJjXmCz3sKr3l346yaqa3O8c/xDvHP4I3zr4LvY8PYxja/wwcn7+PHkJzjVzpFZOhLbwEfRBR5fjDHJJ4CRIq4WmKZzjBYzbDS20emswxt5KLIEll7gq3cPsGNsIAkVgt2xX0EaZug172Kr1oOZWlgk9EAKxJMSjOExrKuXNaQTk1g6aCldQuG0WjIAvjhXq9efPMs6+Ix3reb+01GY58vpH3jx6U2u0jnM/+UkBzF1+A0LLsF67K9uEfCVo27bkiudXg2RVQnu7nbhGjYePmFKZoK81cXhZIJ6s4OXb+2iWzORLBboBUQhDxQmIZoKiMlza0K8YW91xDsOqhQ+cQ1JjnhE1rMIk+MR/DhE0O5id2MDTjpHo9LQ811sNny4vo6kVpcw/sIlw8sY7QCIuwHK2BWueXZZYwhbxapU60mWMlHRm0YpOWttESKeTqWxi14kSKdjxJMJXDJ7ZSwdNTBjyRq9yJI87BU8y8Vad1PIU0jsQQ4DUdxUTgTSq7S8CGrpQFhB6Gjp1SlymAo13cE3dndwNVzgrSfP8B8fnQHNLpqv7qLH/SZ7HEhYO82dlaUgW1ng2IDTQ8Zcsr2GKdZw4Y7RSjN0ujlMvwuNwDbNRN11sd/tomvrqFOJKwp1yVtrBuvgVdRPQ1tqp3XLg++VSNO+1GdntSF0oynlYSz/StNcmBkt6aHusCkk7FaFNJ7DZh/faoE0YhdEAtJcjAC8M8zxsw8f4+RqhN/85pfxym4XDaZAShLz+MhIQ8z+3uFC6FAJXpRcdlYgJg2uSTIV1XOA65/jR9pfxzKh1QLkRUNKLdl4hk1piF+h4hcudnKcz6aIF2PoVQxTtzG+ugAxD0VmwfKb4nWzWxp7kzNSIyWKZSEEQOx/vrm3A7/XEUwTkeZ64AmbG/P2Nq9niVZKFpEiHSLvhUvP34dRC1A6rrSXo+dP0hiBcyQJ8jRWnRMrwOJAUpkz8VjkSBYxFpdXmAzYRCeTaIPT8GH6rpQfRmUmgEHDcNBsbSGoq+8m26VEbpcskNz+3OtfNGXO+/58FfrSCaOsprjhpMvrZR6Ok7ICxwmaVmxdnvmiZ7YS/Csp/um/5Tv4PVL/IjJtdaJ4eixrT4gF48Jme1RhqlMdfeKU7E0lLNtBTKpBmpSsHSZb1qTAtrWF7Y21JSe7gzjOcMMNcPf2bZQpmZ2IVGdNKiWdiXsbX8H1rZsYhERPZ5hHc9TdOnyjBhIfQWhclUXOVAI7UmVVivl0JuQzNcfDdnMfr218Fc7UQzdu45ZxgO3WBm7q12CeAne92ygPEoynJ4jmMa5GA3R3eujHJ/jZg5/gzembqKwSvhFgMUrwxodvSx9nomxLlohYc0zCSxwPnmG3ty/o/Rtr++gcN5GkI2xIt7Em2FbDN1xoUYRklKLrbaBmqDIV1htHGQWVo+hsWWOsWTB0FzbYy1rl8skSJQbbPxJyl80pCp3zTmQx1wpzhmotPJ/QX/BCnfvJRudmF2YqsmhxnAu2gIwlX25pAOvL2ZyEILEsnCJfTCSMqRHYswhxenaBi0WCRnsdsyLHK3fuIGi4yJHAbzTgEtxl6Ahnc7lWAq7YLtJmQMI2sVGvCUlMPKcivURs6wKIHF2eoONZqPdaWKu7aMDC9NkzVOkCHvOkxGB4BmLbQTTWEc/7cGoddJouwqkH21I16PToyCljsge27BfWMfN+ALssEU4mGD17iiK8gsE6SRo1aYxuoyWgznSRoH85gGG70oRlmkTIRWEtKTqlNbBCubOyhOMpgFY2/XiB9jTLFd6BgRifeV9iPk3gO7fuoNJc/Om7H+Jnj57h7tY6qq6Nhm7BNiywFrsiGxvD2Fkk2BNOr5UzpFxD0Kqh0drDhmYilP4HGsocCByC7ACHlKHMUUsKj3PMdEMsPRYYSs9LC7bmosojaNiA492FkzkSUajKGXQjhFa5yHJXWOSYMiDijWkMetSB60jjHWQxYJG4xRba00sAHwxi/M2TM7z14AFutQO8dn0bXbOCnYYwNZa6MYdNJFq5JMzhWtYlnROXFQb9IapoprAdnit5ca75PFfc65bN7o7830Kz7kqjGZdGXp7ANTUhipn154jCmQAUbdNEEk5kvE2vC5e5bnYqTJni0ARnkUSxeOdREguL2/rWpvDO815z9pgyXEDLRBkz9L8CIqcyLqxQKpCaBvx6gII156RIFiOMZb2VRF/jLBIZRxAby+jo2ZMXjuVvLBUkK2GyCIUsx3Ic1FoN6L6PME+lDSwcRno4ThrcmgvLdyUFkS0Jej4Lhvv/FfovEIj/r70lxCYKoMZQFhGcusEqzEJKGTjlSu/TG1PlbGoxrbyz1fOnr1B55FT9S1KNpdW2/LKl9UaKSgp2oCAHMSkaCRohlaR4G3zPlvp4kJqQTh3BMuysZkNYsyRkxjrKggaBCiOnCUFG7BtOAgvViY3MTvOIwk7Dmr0h+aKyRhYtV7qpgbXo4pVwrxfI9FQ8f9b1fv/2d/F9/SvSvEHXazArD0W/wmsb38RLO18Sykcr1tGK6iIU7vj3EHx1Daf9cxQzA5PZGFVQYTgfoIwq3Nq4w/ZLLNhEOBhinEfw2ZMqaEtY8/D4Pt7xanjt7mvY9teQ+jfw61vfxLvHb+CP/vQ/wGnVobl1Cd1iMoc1NvA7L/8X+M7dGyjYfcLScZUssCBVLsMaLL2zeRzIJrGwhOu2K6Ajko0x7MY5VY/VfK6e1VEpxSKyQpS4sr4/2cBi48mcSiyHNdfLlrL8tBgEy5TNSrHzOFtE0p2Uja9nIPCLxcZpWsC3HNQDD+PJAPPZEE29QLvhC+PYxw8+gFNv4WBrF/dPzuE2axJ+f3R5icVkgLVmHQeba1i71gOKQEVf2Dt6OMesHyGZkRtdx0sHNzFLJrg8M9Cqu9CyDBtxjFg3cDI5g2ZFgqUYXZ1iZOl4dvwYFse9KJBnJoI8xfDyGdZcEjHpijGOklIj2yCBUjY7eogVS5AcPTy3KhGPJ5ienSDqX6Lhi+wVBq6YHQQJggrqqLQFnG4XXncdWq+LcnAJu9OG02pIbnRO0gjycTOKRuOT7qXGLmKkjs1QVMzRsp0lc8ysaCc+JhMQGKuwr/uA9/I1UYJ/8fbb+F/+8m/xvde/hK/vNXDDIfGMBovAPSKyywohPVTLkn0hQDTyLFYl1ojkFpgfudQlsyReClHmFUlMSI9qsHo8A8xCeO5N8tuXbNfKHiI28oqRjV34DRv5/GOE4QANvwnPMMG2PChZ/bCMNOUVXN0UTABXbKE7iFg1btgYAviPZwl+8MFDfHz4BLt1G//iS7ewtwz3c6wY+dPyTPpB0LBVmCEg1w20N7dksbNT3OlZH7PhOW7u7cLhHtFK1cddIkq5hN+JW2BteKvZgeP5UstuaCSiMiTnvYjmElovtRRJPINm1FEPOqCJ5zLFmbIHRA634WA8m+Hqaoj5fIbdGwdC2CLXh0oM/pR0seyKxg3Lzy9pZfMFo1mGtG1lUxaGxXXXlVJDGlFcG2S/pLFB2U6jksdInsTe86S6pjNFLEEaxZgu5jA9B81OB7mhYZElKGwDFQ0QYcOrUPNcAepZrilSg9e0MvBf3N8ymF+wfz5fD11kjZj34pkT4MpSCIm60eIXpOxKsC9jcTJBq2P/+Gy9OMGftdj4Hkst5mEqvMwMDEg3Ul2T2nAliFiWowhvWGRr2yytyTBmeVE6xvhiJmhPGg56xlySg+vbN2HAQhrn0oFJaA0pYEq2V7WkJIMdimzdllAS71uiE8tblGyjQWCNAS0hgMlHnc0cLFty+CHrRdna0rVRq2qwLEXUEpL8w6xQ9zZw3e5h07mJvIjg+CbOxucoFwa2jX38ziv/Cut+D7PRGIURIc0jGK6NuIrw4Pw+3vnpOyik5hWoIh073j5+6/bvYre9j4eX9zGIxkgSIm8tIclY315Ht70tEQl6kLyNPNJgJwE28w24dgNu4aKIMwGgmRXZw9iZiUKKc0lPm88rpf4PzSuVL0/neXzxz32wlluFM9lHmp29ogWFPAFfJRaLOfIsQafXgNcJpPPZnZ01fFwlmBcm5mEMv1aH49fx3kcPURQROq06Kr+Gi8kMUTxHw2MtvgHTdWH7ATY2mvAxRRaWuDx7govxpTAJzbIZHEPDdttHTODm3ETT01GvSngNH92Wh4O9NXh+E5ndQDxIsJglaPqu+n4C3jwTtJscvUBglsiLVFr60qiiQnUqDelkjOnJEbLRAA1TR0MqJCCgqzrBeqaBLAql5/TGRk+UaK/aQGN3A5lDPvoFjHAG222wOms5b+RT574lwp7Ic04PGQUZuldRN4Z05aGxPA3iiRMc9et315GWd/Cj9z7Cf/jpGzg+3cI3b+7hXtvHmusIuM4xWKDEVVIKoRNL6AxWjDB3WxHJL608RFGw9TI50Rl6Z/mccKrLylJdDwVuK9EFsTNRaqYQyiSMf+sMG0+QhGPEswWcIIGtE1BYIlnyzbN7Wp5rSEmO5DhIABC6NkyANx+f4gcPjjCNY3zt+h6+em0Dr253IfA6otO1StI2HBMbioqVyigipSvD+V4NnY0d6Y5HBkMCEntNH1ZF4qZYWo9ScdGQZaidSpCfJ7c8Q+FxtEA8n2A27mM8mwqrH/nlLYvkRExfRjAYxkhjJPOpUElzvsjVPxoOsJjN0O2tYW1jXaaKjHmsFydxEEP+ooiXvPmMruWkBNbIY2MLToTgOZ1eNPsRMC6UF8grhcyPo0i8dDYXch0X5GjP4wxlXiKaLxCNeN1jMSTI8V4QcGcyv27CZN5c0yFYfLbR8B0xCCivGeFbLS21wJQBv3r9RXv+/BX6UjDT8WIv4rygIlPTwMWrwFDik8tBTqL0F14C6kSm/MJZ++QMsZCXHoUo+rJEGheCqde1QgS5zVZ+Ut/MvC8QE9HJYwRw+DoibYxH/Xfxp+/8bzgbPxGrmMCuOCpg5g56xhb+4Pf+e6y711iFjjxKwXaqLFvKCrZWpGAzJRqQEjWKXNoGkk6WFmwsfZhZSmSgSDKl9MsSY1rTIlxMZa2aGpI0hK1xU7CFax2VW2NiSoRPMc9R82qI6LbEJXbcW/g33/7v5Dfu1G7DrhwkfgTDYsvGErbtY5yM4QVtzN0KN7svwSoDVIkFLXew4dzDxt5tfGfjuyhK0qCqnJ9r+UBhCq6AneZIgGJXOradPfzrl38Pv/XS91AWOhrWNszQED7wlPzzGoU1S3Y4eRS2n32sjigPmgKP4ll1n1KtJgmw+ecqdhpDHOu8TOA4nlBmpjZUDfJVH8/Oj7F3bUNIUBoOCTUKvHTvNh4eDjDsz3HZX2BydInv/drXYNkV+uM+Hp5foJGV+PLBNWTzEkUEzPMIZ8/O0DAdzM/PEZ49w3qriVfXG2jUOM4Mx1aSA2V6Zy8k+YaFcjFH0qmjFZjQNpvQnQALAonGC6Ccy/pgow0TFgJLg12GMPMF6iKES+EIZy39YjLCOJ4jnI6RjK7QqHRstFsizNlghAqY+y2NMjFmaWRyj8RVhXqnhZ5n4CKa4+F7b+BAA7butpDRA1aQDxW9oqdcsi83mdIUix/tNAmEcCcLWxlz8pl4iU3dxqs1YPMb+9ioe/jJ42f4qw8f4QfvP8CXdzfwL7/5Zdxec9ExgAaVYKlLegr09sj8VlXISYZDVjCRCsu+6lLJkkn0gOQ59BaY45c2slwyFVUD1z09O4LTaqh4jEaCWyFOBshCNj4BNFN5piSxLc1l+NjREUJHH8Bb5zHeePoM7zw6xGIyxrfu3MJ/9do9vLZRxybTyPJzsfRGJ1VqTLuVzUlI68NOaZJao7GvIWeEzqthc/8mWp0uxhfP8Ozjj+BbZK3VUGOvhyJH4AVoNC0xtjzbgue50ub09Nk5njx+iPPTI9QCVyhVyb1P4hVidMhzkUVThLCQLRL4XgPkpj+6uMDTZ0cCXrt+fR9uzUcYx3BtC3GcSLkYa8hpSFC+EKjGDUsQM40JNmRx5feI12AhLtMfqo48zhdSP8/WsDQ+mC+3mbOncRmRH0A12ZmNRjIWfrshHdgKevdszKUZkgrlODF9UlkaAs+XDm1LGgoxHkS5cywZEeAzoyGf1fSfFTG/gn//Eih05ZetJoSToYQ0FzlpPJVlz6MU6eo/tuNbHpcnCv+Vh7d6/mS21HeqPN9qknmMtIm2Z+D/Zu/Nn+Q4zzSxJ+/Muo+u6gvdQAMgQBAkxUvnhjQraTQx69kZ27sOr+0Ih3/x/+TwH+DwD2tH7EZ4JsbrXWt2pREpieIJgLivRt9dXXflnel43i+z0aRIaTReB+yhC9GoI7OyMvP7vvd83uc1HA0D/wij0QBhNJea3JVmHxWrDtdrQE8NsO4z0kPcO7qBXzz4G9yb38eF6yvYXOpL/3QyKxlBBdVZAxXSWEYJsojhOYKuIgk/ulUyPtNAFqSY9AO2DdW/nFYw2ZIoBmkNMyzGLmpZlApTXGqSH4slSIxosKe3IbzNrPckPzvjjRSc3M4khUliEbZv1W3EQYKK0cBV0pESKzA2pbGLm1eFbYo5NoYVq3oDW9ZlWK94WG6uIPN5PpbgAbJYB9tz1rVV2Izfikhi2BoIU9XOkPfWYJkPa3JTA0uVczA1WvsagpBMYOrceYYUYDyKQWIMCv/TcXw+bupVAYCUCcCdVIhXvi+ASTUPvvitv+t7pgBpQNLo4JSazMZYsJQBJmy3Aq/VFvY4qoyTw32YW2sS4hR8wsEAnt1Cc2kVC+YgDwaYhnOpGb+4cRGm28bx/gGOhwPsDA7RrHkYHO/AmY+xXAFWakCjZsB12cfAFNrP2J9BzxOsuSzVTMHcD9NBhp4hq7A7n46KpuNSr4a60cNay0ObxCRajoge0WAXMzMDjUXyG0RzX5Q2MRIJu6OR9hMZ3EzH7Ghf+FNWmkcAACAASURBVOjZuUy6fRWtSSmoOQdZ80yPNJydINQgrT+Powxb169LhIhdryjcJabGZacWqdx6jgo/4pDzhYx5kT7jb2VaLG1/vVxHX3Pxvct9NFtVdJf7+PTRNm7uDxB8dAfn2x622jVc7fWxWjWxJK2EbbkO1s0zisb5TmeAa5rKiyApAgOpgKhe+OA+UosvM4janc5CjiQmKIweLvEcFnSjDbIm2uzubXkC7IoNE77mgBXgUQ6MwwyPBgv86v5TPJ6GOJgtEGkmrr10GX/61mt4paWjR/AYMSn8DVaPkKtcyE9Madeayvwv8AU8R2nnmwgFte46sKsNOI02EtvF0WwELfRR9xy4jiWENZQbRJ2TynkyGQuz33w6kRAjDTPWxRN4ynp+DoHjGuK8pNEUSc7e5ZGk/Wy9iZPjYzHmut2WINQJ+aFzQWObuW0qXl4Dy8TYYY5pRkYEOKrViishecd1pJyTv80UCWvHSdnqzxdyTiy9Yz91RuQYWVA89DHmkynm44kwbHqeJ/iSlFkOBXMT5ZDGyvCRlA6LCoXRSRmcNNhKp4/jLHK9UOgy8F+z/168QueqLx5nFS8/Et1ebpTnUkyU3psS5kLvKa47qWLLfZ5/8ayhRhIHUTxcXAYwxTH2J3t4MHuGvdE2gmgsNItr0QY2O+dxzrmAvrsKPckRRhM8HN3FvfEDoNFEe+UytlbX4EQ6aiCKtY0+VqEHVQSJA82yBEjC5ipsr0oBaySaAKboGVLxMcWgLo3Kl2nJDCYt+DgTK9d2CTBTzSsIvinibtBJ65kbyFjXRnGZ5rB0DUGSIma+zTYRMDSpWQpNylBdkktzBRobdD905jctTwwO9lQnevucdw4rm6vSyIWLjjXIFJoGscFpjhlBBIy1ZgrrENEjI2id9dPEEui2UEqSUW0aZ3AIzKIgZK5MrDaSWdCreh5hL2yzQgU8H7fixsgT82d8cLqIUXYG0ar2++r/SyPut/egxAqQxuqe86TYO326GGMeMAZqo9rpSeepneEc0TxCaxqjv9KGrrmIpiFaqxYajToePGTjHA2VRh2tWgO21cajZyNM5xEG0xgnUYqW7QmyvGOlOLdUQ9sj6niIRUTwmi0c6kE0lGiQablyurqRCOKeTXrYmcrUqWhMVJcqCBvsE00ENuUrozsJtONdKWejR0XBSQQz0cyav4CeJHB0UxDjWpxivgjEEyMQigYihX9qmhK6pWBmODZmM5XZAIssw4xj2WgJUDBkv3XLFcOQQymjI2my5wuaClOtR0UYIus5V409CJwj2lyiA2aKDdOF1zOwUulgs6bj3YcW7uwd4u6xg3a9jmuDDNdWunh52UPL0NA0K2gWP8UVwDWeZaEYtJwqDLczJYSUCp1ygWBKyg0aEzTmaR5rcG1uTcRjzDMbKQmebBe6QxRPjoVmYgILBxkwDNmJMcCT4xHuHUzwcHcg95bgxTe2zuO7F9fwWkdHE+wBHiNMYzGIdSFacVQbZYkoUKGSh9wWuleCUZmSIEaAqaggVmA1q95Gb/MSDveeYsayQj+El+SYR2PhnHBsA6PJFGmwkDQLIwQkBqLzwWohw6CxZSKII1Qdhq9TxOFEaGtJqJREPuZTYDodo9Zpo73UlTA9lTeFLzkPaPAwXM4SMTbk8WoKTU8lT3nNOWMVzVE4B7jWyM3OyhEaijSsCKKjJ89tTLMRn8ShiMJQQKPMzzOfLvMvTSWKJ9gmygmNsqeoSLHIIlgMOiN2SvzLOinX+FnlLhsK8Xq69s985/Szf0AvXrxCl1lQ5JALZVwqdi41YbT6LWIZemnMgSl4vFL8BVT+1E14PpLlYPO45bEF4WwlODKO8S/f/Zd4Oj9ArsXwGALXgbuHD6EnFl5dvo6fvPkn2PAuYzYf49l0F8N8Bs/r4OHjHex9cB+ViNSNJi6vXMEb59/G5tJVkXBhxBzTAkcnOzgOR0JYUnMqaDc7gh73KjUgZBhKKWXWOKfWQhrG0CMkNecs0ZCz7CP3xMOl4ub5pUYM07UkpkdqxzRZKO+ElSCiK3NosQY2MRA5RoNCTxXPcxpLWJQ+SsZGFBmxBJYAbYzYkdx9pinADLnlyQVN8ipGEQyHFJEkwGGzFG4sQ+K06FmbSqQRASzKU6eiEV3MMBu9KaH3pUGgvJPT3OrpuH3V6lLjSTHMm0vjgFb83+fBOSBGngCNKNZVVCNJ2Ie8jeHEx+1bN7G8cR7tlRWc0Mu1PGxeu4Dbdz5Bq9nDxvoGklDHk4ND3Hn/l3CaDWyuXsD6hU1ULA/7dx/jw/c/xOrFy9i4fAVr+Xkc3PkENUAQ7iYBUVS6AhKiSklVHtViGJhtKVUjDjHuOKLkXOcghJGAquqJhSrTR5LnYJvUVHLJejARI5HhSSppMpERbCr0pKYuZWCzk5kI05A5TN5D3g/xVkPxyNmeU3pvpwnm0xmCcIFFFGPGVqnkMZc+LMxRs7BMjUFpRjNClBTUr5webNLDmy1zkOuY18I0ED/Lc9imKpkCQvQNCPBwqV7B+toafnrjEe7tDjA6HuNvt/dwu2rjysYKLiy3sbHURq9aQcslpSzgCuqb0E71oGDjObEySql0+urM7SogFbGCPHPOA5b3OUypwUDIcDQjCwAWGTDXgN2xj5uPd/Fw7xiD0RwHJ1NEuoVzK6t488oFXFtu42ILWDWAOuuy8wCZSWS9FGSp0kzes5zobo4lu6rGso4lRE2gWa6qW2zmjiV6qCGzbPQvXITbaMAfD3G0+wyjo33sHh6gW5+h26yBPd/D2QhV5vlnEyREqbPXvOVIjXbEcrCYDWQIbMmRCSulRVNGyKX8uS/eea1eh+U6oHHHcaMy5tgPR2NJCbbbTVTrdWHD4zZS0FKuUlFLtYpqDwCmwVi3HsWR7MPe6sytc18aFgy1V4XHIJXeDzQaCFyyLdL4slUv6a8joeHmDeJ5K+CyitZqhNxL8k2NM4/LP7Wmqc55oV/fxwtX6FTGIqKpoM+Mg4SWObG5VRSxWqrCGEeBIR+Xnz3/YkkRWw4rF6wsEKX1ZcGXSiS0Urz79EPcjZ4izhJc7qzjz177I+mQ9K9v/XvsBkf428F7yB5l+OPz/xSL2MfUiJB4wCwYI574uOJuSRnb7ugZdp7+LR5FO/hPuv8ZNt2XUWEzj+kxbj79CNuje8idBJrFFpohas0O/tEbP8IGy83QADuUHcYHuHV4A49HDxDFC7FsG04DG92L2Oq+igpRqimbmiTY8fdFIZAoolZz4VUcsPREmruwnCy20HC60IMUlukisXT4WGCiT+A0HBhRjmi2kBAaNYmQNpB6g2A1lg8aTIgz52+JMLaJVKeWjhOmzAVNz3Ail5eExDKygzEAS4+Qep4S0lH81rTYkSLJ2DZW1S1IVYAQZiiFUDIBno6kGHd8V+TDlHg+3fwf60UU+tK/GSlTFErBMKToZxmmUYLx410MFxEm4Ry+fiB0pMPJFPo8wWJ8DEyGeH2lh976Og6HR3iy/wSu7WKttYJvXb+KheVif2cXw9Eh5k8f449Wumg4QMVKEQZDAUpJY6LEEG+akRuJfkhYMkOcxxJUVN2tGFGgQo+k9a4oY6ZzkArbl9xzGkxsGsLws66aaNBbpdAjz8N8scBiERSI4xxaFEljljiOMJ/niGp16DY9vBRRqPabLnz4ixB+psNrxvBHProaeeSLRSuVClSgXI9U2uyeyKwzI0K0PgvtybmlW+LByd70hhMVHSHinGFkltWtakCnDqxc28D+yhKeDSZ4eHCI/ckEn+0+w52TQzjVGhzbQ6fekYhDh8q94qBqmag7QJUoektFh2guk1qJc5WP8nSotMnmtpB7JrYSCE04mYcYxT7mcYrByQSj0QkWrBQJfbSrVby5dQ7nOy1cO7+KXsXEhYb6HaLupVwRBoKMQESi5BWvO40Jdk/kLSJuxs0SJDFL4RJpRSppCHr0NK6YRqNiJCSAHRDbfVheVTqnkbDFMG26t5j7Aeo1D5E/wXA4QObPBZDIRjsMm0nvcFL9Cg1wBOKDqMpt8lwjFuR5GASKCKZehS9zKRew3PBkJJ65bTqoNRvSl54AOWmfS9plXYNDb90xFWucINA5dQnGVIxynHMcfs4/mavMibOCydAw8ec45Dmz0x7xU36IjMQ1hiY1/2IMETXPpA7TFQTREO9CsDAnSWFAKA3A31CKnakVkfcUYkwLiOVeDPzX4OmFK3QODHVtqcwpx1XNOS0ymtDMJaquaxxFJTTU6uRg0uKX3ZReKPYv3pD4gvuIR6Z+geVMzK3RMuYkuXt0DyfpCK9f+gb+0YVv462VtySkOWwa+OvP/i22j+7hZ/d/gW+sfhu1ahOJkWO2WMCDg3/8je/jz6//hYSgH05v43/96f+C9/duQP+khn+ybuN87Ty8qotX37yG1zobWDgzPDp8ip+9/2vcfHRXclG19Z+gvuThMBng/7j57/CzB3+D2A7QqzVlIk8WI5j5L3GhexVvrL2JH279QMTmBw8+wO2Dm5j6x0ID2bBbmI/nSFnrSbamxhJ+9OZP8FrjVWRBiGEywbPpM9w9uoumV8errWtYb66LwjiZDTFZTFHxmmhgWUL3hhXDrrBbGXnCE7iaIeHakE1zKBJTXdpRZgk7MumCTuV64fph3pVwPxplURYLNoBCnopKyDck9KZKimix8/FVCp1jp46r9mN1gDSsKS1z9bHsIxNGwgHq7e/7n7s6bG3Hy6GSdFxJi3QprK9dxdFohr2dfRxPJtDZarVpstIPx9Mpll0Pr772EoLZCh7ff4Cdm7+Wlp+vX9yUsq+dp0f44Def4Mk8QGtlGW+/cQ17Q4LiNNhIMZlMJL2SMzdO4R5lyFirnjDaEgpXvjTqoLJmyNy0JE9u6iplxPtGo0i1XCE4jXlGQwmzgqIzSRPhHOC6YfSECmARRgKqpFDM6N0TCJck0sJ0FoSMv0otdkhlw1WZxNIJzHUqsL0GFidTPLrzAMvX30Gt3sKCXcI4JmKYqzXLUDVtv9J7V8hHGngMA4tDJla8UM9KGRQNQLYJTqBpCTyNbVg1vN4ycb1Vh79VxwDrOIyA20dz7IzGeHp4hMPxFHee7tPGFLQ7hRmBrBXXRcV1pNbZdUyYeiZ11zaNUxqcVEgsjNUzjBYL8SiZWvJD3mvWA+gChNUMA023gn6zgR9977vY6FSkmcxmA+gBqAhanYYCMQexGGTIGU3jvGKsj6YD6+YVqJbzkREsnRpMoiUSrkJK5cM9qf1Ys01iIOm66IqXK6kxt4beuo3lXk9K1YaHe4jmxHuMZDw5xvSEaSAQ6U+hGgexVMBQ2RGkRmfCcXWYBsuDQ6RJCj9gBz0T8/EJPHMJHsGx4wl2d3fR7/WwsbkpFTDMnZOlLiTohAA105IQOde4ohZWGBRZr9yumzBtpWSl7l4nGl/V9BOjMRwOpfGNkaZoVKrQDROO56HabEjUb8FyNY3ofEciB8RFJCRhsgiSs2UeqfX+HPz2Re9cyf2zAuL3SYT/729/4Qqdt5vzmEBbWqUMy4ogkX7aLKOlWFANG0Sh06pnyIqAIX63ECancpysQRJeVsaAIzk05svZGjBBRmpZCkOC0BgeRiA5SE+vwklqcKKKIHetmYGqVhWvUnMriNmFi2xprLWNM1TNKs7Z61gPl0C+9YUxQ7uyjp1ggqeTQ0yWp0I44YDkFQY+vXcTQcvHs2CEoR6i3e/jwtomOjUPk2iAXx29hw+GHyI0Inzz8pv41vLr4t18NPgMP7/xLm6MfgPTjfDdjVfEozzMd3E3u4txdghrruFK5Rtor3exexJgMN5HOtuG/kTDxbe2QGU/nU9wa3wbHx69j6Zdx7rXw3l3TfpVf3z7PdyafIZz61u4Xv8mNprnkNozvPvpzzDCACl8CbtnrP11VlC3l3GxuYUVbwUWiTLiFKarI0jn8I0Uw9mJhHspoFzLhZFa8PSGYAropTPvTsARdTU9EnmcGmRfeC9pF9VcpAyP0qQoFT2Fs6KPVYYhG0UwbqAOWxgB8pn6GZ6TfFdkKNFaKq3D/HSUzmHYBpwsw0qjhtnxWBqVNL0achabHcykqc3aUg2VDnmkTWiuhfW0gc7BHP16BpKPLo58DB49xla/h57DZh8Zju7fgzFnR79Q2LiYG2dUyDIVCJIqhiFHhhcZJybbHg0l1sozQp0yh84ACWV1wjWRgZURbGxC7840aCZogjymAGe4nQ/WtlPlEMNAgKPjmtL2lR3wGNYPFlMBYllaHS0CG1i3TSGdqPOKkhjHRydwPTbWYO23CX9wLP262TSI5UfMg9Mg473lkhJGM9UVnUtWlJe6++p/8dr5kjSgvG4xBlijLfpMcqwcHja1IYkTo07Mu3Zt4MJaFcOWi5OOg8Mox4NJimeTOSazOYKQeWv2xUlwsPAh/duiVBjYiGKnsSARBAlpK4IikzzmgiWpo+oaaDgOOrUqGp5Z0PJWsdqsY2Opgp6tlDiFJqUUPfISVU0CH8ELCDJb+Y30yiV1JgOhrp212bxQGmCZRgwEw9Oh3Dup2y5AXlLWJZgHgmoT5ekaFmItht3qoGl78IfHGO2wj32M3JypdtN6jCAK5bxYaaBFzEPnsFwFHmTuXGfbGGuGTFIACYI50O13UdcMLEZzTAdjuI6DdreNasOT0EaapzCyFBZTZUxOkJeDRjoZA4Xqg0YlS9VyODkjE0CchYJYJ+ZDdz2RZ2kUIp77mA+H4jiYBMpVXFRqNViuJ5UETNlIk3em1UgjTOOT6SYdaJILwVFgYbmXYgOpucd5W4oRoupNgnu+Xvpc8Epqpr2o/2UQiPRmmpAEDsyNalI6RgpORevHk1NeOpW5KO9ioFhyxSlKAcBtjA/zOzL6RL8SAF5EAKTSTcAxzPtyuRnwchdGriOI5hhGA4y1heQj6U1NJyfCbOZpNbj0yTUSdbCtoSmAI5IrMFeppSTSSBCmkYQrdVMh16uegyjJcPh4gNuf3ceoMsShE+JkOMWlZgfnN7fQRhuPDrfx4e7H2EsOsLqyiktrV/HNlbfF89Y6Lj5+dgP70TMcxfsYL8ZkDMHCCJF4bOeZQY8svLx5Ba+cfx0fPbyFj59+hKeT27h7/BlmyQQ1r4FA93EU7GM73kNsBQiMAbTKHGE6xZP5XXxy+CukzRgb9mVAX0WcJrj98C72km14bYaBIySGhUF0D0v1c5hGY+hrb4A1yuyydBwdYJgNcTg5wGh2gtiPpZzF8Uy4WhXtbBVbvZeQRyr3ztJAtp4kVeUf+hD2wNIQUDrg9BDPFXm5tKk3VOiNy/1zvybYDKKiiQUgs5/aTjCYp6eo0ZNazNCvdzFd5Dg4HqC12QCpgJ8eHOLEBlaXO1jfWofZsWH6EabjQwwOZrCNCFuXLyH26rh56xY++vUvUE0XeP31S9AME2EcgzgFKmwh8CAAjaWTLNMRKk4VGhZAFcs5GbQkCVOh/MTFzSnoWdHAnLcuHdcUjwLVCLu8EZylg556SHpZduNyqqjXGqiaOuZ5jFyvwCAFqEZUv6PynVwvUSze4YwenGaKUqExkZD+OCbYKYLJ/tcRw/nP77UMBI3us9nMMzedY8G35ZiIAcEvyb0veOFlzapstyxlMuwxgK1romSXqgaSShcLDbiSAfsLYLpIMPZDTPwIg/kCJzMfjCZF7MNNw6E4Rfn9IrpDvvOqoaFiGqi5DpoVB0s1D0t1D20XqOgkuAHqFlClUSEyJhWqU2ITxPOVKGBhPHEenXnwHpw+ipenXiSrGgT9z0p2jrUCENKp4XH5EMOM91aCG8pIYIke5ytpd52khVp9LtEezeAdihAmoeBk9IypL5YHKuwA5Z0cT2q7qeR52AyRpypMDHrsLGucRQimU/R6S6hXa2IYCjyQRlvGALgORi6oTOU8U5YhqmgMDRpGSPhMfqOM7VgtU5Q6nTRiOXJGC4dD8faJgfLaDaGL1R0Pqa5Jya2sQ+I/+H3icUjOxfEjl7uAenTorPJhB0ZV9yrnwrEtDfbyHsqN/Br998I9dN5rjglDmYp2lYqdXpYqTSNdpnjszCcxPJsSucnJrkj+mc/lg0tAloGaXcpd455FnSxR3Qw7UuHz6FweWm5hs3EJHz+8gRvPPkSECepki0oS/HrnPTwbbqNlNXG1fQU99GCRSCWriIcTayH2w2eYuMei3PfibRwn+wj9GZZW2qhpDpJ5gszR0O0s483L38Fxfoj7yS6iySMEsxhTPxQykDkZv8IhYitDp72Kpco6qlkD2SxCxXSl41uUhFhEIaZxgiqPHWhSVuYYLVztXcBb1VfwinUF9bWGhMcHtx/B92dyLbTKWfbkJzOkdoK8kWPhDDDWH+M4H2PmHGGRjSUM6VmkvPBgGRrO9V/BZucaGqtVabywOz/Ev/r1X+HB7jMch/vI7Bg/XPoRvGoTN7dv4r2n7+Le4I5YUC29qRDj5hBapOMl/TX8tz/+79FzNpCHyuukGCjDjWoUZVDUyyIUX8pIZXtT6HEzaU1ZmnT6rd/74rntrnblgudPsCae04JGXZ5b0DNTAFIdz8O0aqGmx/CP95AtTCxpFhwfuPPhfcyCOdbP9RFnBrzNrnSActmze20Ja1c17O4NpVFOEGlIZgskw30y4iLyZxiTaZXpB9pJRaSJ50Nh5BRMWyQRYt0226Iy/ipC0mIelu4QS7RU+0p6mGFxL9itkA12dOmRnYCgTLbEyA1LgGoUigxbhoiF42A8HUoDDGIgSpZGlisRKZ1SyXPtmZYIVr4O81xAmjWrL9qNBiyFPe8fH2IwFQOm+oRzPLl+nz/EICmMMQpgjkE5Fqd7Sbie61mFU7mda1YNvlKTBEuRp51Kd8PLkVfpFfKvijhvY8GIn3hvlCuqFr48FVn/YgipED1hC1JAIq1AIeQ8UgmaQaJ3VNdyKOIa5DSoVEWCSD68PO9SBhW3Qz6We8jbUAC3SoOCG0/r0BkSZ1SkUE7cJtcsc7QAnhbGAY0rWgKuq8GhbHOHGGeknvWgk2Eyngs4lsYCO68RIW5bhtAWMxXGVKOEww0Hju2gWiXdtY0kXWB/5z6ORguYXh2Xt95EtclWMkVJIKObjDVxzKTdriolEwrZItLCa1PhkEwwGpzjUq6Xh9Lal7wa6SLA4fEhFmTLa9aFZpaKmikGlhVKERrHxjJheY4g/wPS67KkkgqedLLMpZs0LhkhYYRORZXKcfg6P79wha48cJKqcOFzJVOw8iVrlUklyYXDLcrqp9DjQ1QyvXHmIOmlZkWenZanuOJcVux8xH35UN/jGzaqEJrPWMMb576J4+Ex7o9uYXwwwnuz3yCLM6Ts212/gkvdy/jmhe9ipbqO3NSw5V3CsXWEYTzErTu3YQ1UnemDYAfhIsaavYJvb76N85VNab/6yd0bsDsWNi6vo+csIR+aOBocYrY3x8H2Mcb9BfTMQtfrYG9yiJOTI5ycO8HQCqA7CQajAXI9AVMCVaMF06hIFIM88BTejMfWq0007QoIXKNgYhkJBT5zr2kYSlgsTgJh+QrjVLqAfXzzBvYfbGPihng22JfuSGwwU3U8CcPPsglam20cRgPMToaCip8bAdxuDYY7x1E+wO2je3i7/iaadQ9Hk0PcP3qIsTvFlZev4K2tt3D3wR3ss63oYI7lbAzNURY8UXf0SMSaLjW2jBEHWo2WSHrx5MoNfMMxLbYXXk1hxp3Z6fMvzwrQcgsFACfZqdCkciQGWphENFJGA1UTFRc4v9LAsyeHqDm65NhnkzHWl/owWk34eYzdSYTJ7YeoBIcgi9xqryvRH6deQW95CZ7bwt7TXZwc78NrMlfI0LKGPCFMSAlrGijMQ7KoP2QuPE0QCZkRjVAqEU3C2Jx/BHRKioH86zRIUh5LhTuZc+QxiTIWBaGx9j8RPgPTZV/wDH64wHw+RTSbYTYaCskHw+tRmEhURurRBcilCS5CI00iI1I64PshxvMALrm1Wc5Ya4inze53p/e5EK5EQfMh6bLyxp8Z3vKjwm5T+xYcCvK9QtkL30Ch9OlWZsIXVoBi01QUeoWgP4b72b6V56IZaPMgpaUh5yEegXiQNDIk0sf9xXGgbGBVSCEpeDzWUgvYMEXCe87IiEy/Qo5IKkjhGcprLOdTeW1nn2XO8VcKY4bvxXgqzrHczu+Ur+W5iCaISXPmu8QcGI4j6Tc6KuE8hEevmXEEYVJUx6FSd6VpCklflNFIr5dha89twLJrwmcxmQVSu85e8bWWg06D9eukrS4MTcOUexZmzL2zAobYD8KHlFXNOycJFOb/GbEkPTFId6zmgc1e6kGI2XCK470DWK6LpX4PXr2m5hlz7sKDoBDxHGvxzqno5UzYA8CQWnjy6fNXGc3lvzMi4fT+nr33X6fXL1yhc9JSlUe0fiW2JFWHMkhkCRL9LQJYsQsptim1uAhwYztEtl5loodLjXkeLj6Gb8TLL0ZT5Wrp1VPo5dLfGWGGc9Y6/us3/iuk5gJTf4aFz/rvHDXXQsOrQ8vYe7iD+TRH1fPwTy/9p/j2+ju4cXILt3fv4Be3P0Wk5TBdD99Y+y7e6l3HO5034MYWHszv4P/8+F9jbJ3AqjvSVCPMQwyP5+jZa1huLqOiNXCuXsGPL/9YPP3PDm7if7/7l7hzeF/qZrenN3A420XfOo9rretYqS9JScxJdALfmMuE3j7ext65A3RqHdzZ/Qg3dt9HrMdoe01B5Va4APJEao49VHGh/zIuW6+g69XxND6AtnsEPQrgZA4atRq0Sob3H/8cf/3Jv8EUvjBK9c0OzKqJwfwEi4zht1g8tjBnw4scG91NbA0v4IPREIPxGLPYQGxWEeS2hOf67XNiFARRIKXBqsGDCs8pY6v05DiWYsGpp8KgUx9Sh6n8OY2B0rgrt/0hz5x3/CVHMyTbm7LLH3+Wp8FQaJ7AD0ZYXW3guNh/YwAAIABJREFU0rllHDw4wN27D+HYObqNDvbiGR4eHyNIArx65Rz6a5exOznCgyc3sRiRwa2BTnsZ3e4G/GkOx63BY2lQrcokuMx5g7ntiOHrWMLu0uo0TzBh/omnwWukW8/XlgnXssRYI9MZMv7lqLo1OuxSr6szB87Jz/Aq1wPxHnQv2RSFXjpbx8QRpKc3z302hZGSrlUXRUiwkVOrC2d3FhNvkuNkMoV/PJBz9CoVNNs9VDwHj27eQOO8j3Z/rcj78ySVscHvsVxKFBYVc6GI5Dqe22NyXb/rP+o6GjSlgpM4ca7AV/yMSnlaEMhwvPi7fJBDXozF4j1vgZpVBS2tGFBUFMzRmqwOVecotfdqEpThcs5tnj9li5qhpUJXZ07FXz5Oz5MflOGAYmO57dTw4fF4bYZVKKbyKOpcuD//qKw5lmVaQ/Ls/B7z36YmCp2pyqPDCZYaLpxKA7rFKyOzJHkoNFg26+1taWMroXqTdMFVeC7z4zT6Ynh2CnfJRbvBbnIkHdoFrDrCnJS4FhKTcprClnzsiXCys3yRDakMXYXGyXRIrgpBBYpRoToysqxWywzM2Tfi8EQIcfpLazi/fh6RlQu1Ng03PjiHOW94ThGJeRhWlzmtFLzHtqkWOQwI5Fc6QdI1Z7x03uOzc+75nf2H/+qFK3QuB66JWFjhKElVfodjyDBLGYViXpOWMh9cXmJZ08uSya2EMb8irGMy9Yogq4Cg1ILOmPeiShCPnj+sw8jYNakGM0uRuhnm0g7RRJMo1QX7o5sIfRoCOWI/Q9NoYJMMUm0LnWoPL22+LCU6VPxdo4dX2y/DnFiyf6Pewfe/8wPs+Ntgtyp6X2zg4nQqWLHXsVnfAOYmXN3G9cZ1zM5NMJ0OpATls+FNQajG2RQvr1zH9e43cbVxHW7mYpJMkOVzaEYEK3fgRz5+ef8jPD5+itvHn+Hh7gPYtoPL/SswExNJRHrYFCwLYWXsWnUFFzvX0Gt0kAQP4T3+FObsSEL1DddFli3w5OQeDqJtuL02llbbeHP1OjTbxI13b0FPdHhOVSx/yzHhBwv0ukt41XwVdz+5CzaXuHPrDsaLCULS16aaGEeWbkqPeY0c9RTMUlZCASkj96WrrRhyWaAUcKcLtaD+/dIvnfmwFKRnPvr8S6YoC1vi7FmQqpflafTh1rs99JYbiPwO/Iz1uQeItapgBGqNZUxyHTd29mFHU7R0C+xopVl1PNw7wf44wXRwhGkQAGZLwsDCpEWaAcYpGEIXfm5yBpGGlveDSGKy7tEQoyDNQYODJUHMd1OZ04vnamA4kt3JpBRJdLkO03Ek7Mr9SD5EoagCYAYcr4pKnAk7Fz19Un/ahg3ddmB5LtxGTZQR5wwtm976hnhKScLWLTnqjQ5Cy8HOg/uoLy1LCJdKgWkqPkpFVN7k8n05bmXJaLm9fC7HiftJPpl54sKjLPeRYxSGGOUDx4thWEXMQMVfKGZ+LrTCcuckn0/lr/Q7MTdKxpQGvyhvzq2iAxhlRHk+9Db5YN5aSR+VqpFjMCpQGgHlSZbPameZr+W185hnX/N9abCUv/fFfXg4flaug9KI5fWLsjYdKU8M/AQh+wYYFTg2W7SybI4pF9XRjaQ1JG6R0kyLKHF2SEuEbEpRB/vCM0FMC/kmhgdPYLpdaG4Dic5GO6TCpaGkMElsp5wkGbSE87QA/3EtCTiycK5Y1x+GYO8GYjIsmOi2u+i7Npr9vsxvXUgNlA4QdsKgUOSs7OD4U1aYmuB0WF/vMhXFFZJm0naWTh0tu7P3rRyCr+PzC1foZSicOTdZakqTiwamkUtiCO5DL1wUuc6SDpacKAudDScYjpevyQjq0r4x40Shjy4gDbUguaBViI+GAy+dlq+OMMjhs3aXgBPTkbKPCb8dm4JqJ8KY3YHiPMMkyGGnOjraEnq1DqJKoMoqyI0eAFXUwJIfQ8tQN1bwzbWf4LXURximUjJEqlayItVME96igpzNyKChiS7erH0T2kaKnfEThP5clJ5mXcTlpWu41L+GjrkELaQAy2FqEbLFGO3mZVzuX8V4tMD9m/eQVGM0K02s2Bt4o/0OXDSRpOxXrUGPUthxjHpiogMPXmohXJwgjMeIfJbHxajpGuZhgjSIBE5T9ypoui76tTqiPJV2qOSnt7RU2mFK3ayEgiU8ImVUZhKjbujCVFdh9zp6v5ny2OhYkrWD3qmpuHOKMVESsDDUT9ci2c744NhpBf6B40pByL9y/px+4Q99kfLuUwCKfSehRArvRHMwCiHlXJoXYsm00VhuoamFOJ4HiDMHjtfGiWNi52QfVuxjpV5B3VXgyRxV3LmzDWfmY3q0j3HCFIomdJjhfKxoVYW2VCDscoFyjazCoOFpmBLZUKZoKjlbKrqM95I0tYkSmgR9hVkOq6THZH0w29UKnS+7/rG6Q6U2CXQknW2j0UYWpHA1G56ZS55SmupYNmyHTXcM2G5VuO3r9aYoTbbDpXfP0PbhbIHDnQP0Ni6gf/GK8jALZUXBf/qgEjgdUKrfMpqmlBTfM8TPBxWWEsr8jIPND5XSFoVGZVGk27g/FTTvBylMOX6UHjw3Pvh9Gu9SOVAoYv66GJCsRpdtaj9Kj1MhKKeeC/lJGa4h+IqzTNIcRQWA4DfogAjAVil4+eHP/SeCCxrxDEybcBvPpag+kAug30/5VGhrpeyfg+LUVwrjggRNotjV/S0NA94TYWJzq9A1dns0pXc5vWadLYsRKkppouuFXpbdDg3hjGCVhcRDWSVB8zL2YWuWIoZJMgFuSmMYwxOSG4PRtsKIIbUr+6SbRM8TJMc+E7xOSRVxbtqSayfTJaM9B4cnEubvrq1JHtysusKeSSY5OvNxxC6HEeIwEeOQxgqNNenix2p0k+lEXRgxiXwXNyDJFHPm5+778/v5hY+/Fm9P5/KLvFoOKLteySRlOJE85IzcMIQjQpsrmy30mP/O5K/03OkXsG+1nlqSMlPgCn5Z5ckESCd4TgpuxYVOYSCITLZejFkbTWYMS1DX4jRq7GNOsojCAmdYLlUIZPpFekoGo5qQizSMKlKf+SIDFc2ETx5225S6ZgM23NyEk7cUDWWNBSO8tBQum6j4CynL49LPpxp61RV85/z3ERtvwuRJyoJnnbQLI7bhpayTJoCQJSQGjMhAR2vjtXOvob5Rxz33DnxjgW6lhevd13DeOY90ziWdwU48LBnLcFHDqtmHk7kIxwukoxQV30YXHTEq4jlZ42o417yE2uN7mD6e4+nhM8Q35nIcIzZQT6rwchvdtTZc6ZNs4P79+/jVvV8KHepLly7hz773J/j40w+w89E91MwqPKMmYWHSrBJ4xrFMGDUgSY3IKKW4T+V/MSEpfErhpT5SAu0/2nzl4USbyMAI4IxdwjTdQqjZ2J8OMfB30cgyrNYdrC5VcHVjHfUh8OGTI3x49z7GyQI//v5bWOu3YM4DHOyf4Mmzh9ibJViudoF6F7WlFbLzYzoLYcUkedHhByQCIlpYGaQ0jvie9cQWW5+K8FdNRGhkMMIBkwgvxqdUiJnAoySIgDgUgcr8OQU/CTzkuaAUJbfDIvBRr2lCElIjWYntwqF1lUUgeUzMjlj06hmez02kJB/yY0zmU8m9s+pk4SuD5iQzkLIkjALZ/LyHVHqdatx+e7xKBfbFMeT+heqTMZfzL8oMuY1/snbFuOe4kbSFx5fs7alRT5khup2CRYx4hfCWaIhgL1TOnyuMhreECGkQFIqVc5AKg+/LtIHMSzVRZRvnjBgYZ0Lu5fWo61bfL8/77Db5Hbke7qPQ4tyP9+2MzSK/z33lj9KLhg6vls/8PoHfNq+NOfEq4xJIMxu2xd7oM0G5s75bEOK5win5vmJmo7dLVjr+JsmVDHpESQTbNRCHxPXESMwMkxMfutuA6TWR2wTeqZC4jD1Bby79bpYoySnJaLD0mMeXqA2DTWxBnaRoLjXQWV3GLAqkW7RaemSrTGVO04tnJFH6SdMwKJgsuZ3pII6TjC2rKFjHL0aVuien96kwLOUelzf9a/T8whS6mpzU0CrtR0HPyUXHgjFQArqEbCIjg5SFPFTyjSF1CSORzYpc5awk88lrbgkgbJIEsGwdFjtSCQ6G+SZFIkFhIY04WN/KUh+x5AVFp0ggZAGz2tqAy6C+5IHUeqcCFWXOMiAxDUzxPnz2eYAhaM6kYHoi2pThu4hlbKTLNGyVBBDQveqyRCpNFtiyJpt8SBRMBkPZaKGCloSyOCnpVfH4hIGGQQq7aiFIKWhNOGEHlVkdq/E5bNYv4Pz6FfhaIGQpPbMJK7QECR4HGnrGOv78zf9CwIAE4NEoMTQHF72rWHp9GeF4gNXaOYRhFWmo4dX+95C+5OFotCd5Ylur4vxqB9V5H+PxEG2rjVVzXTAG9x48xJNHT5BPc2w4F/C9C9/HGlbxcF5HO1iCbbhw0UCeMB/H+6j4yYm4Fs/nSxec8rbKTWq+qMUr0qPYoD5XbyiPKesoFOmN/b5FTflMIc/QayrYC3oCFHJsTkFhztxhA16rLt2sjvIFJs+eCQ4jDByY/gJbtSa8zgX0zSYWhwEOt/fwZOcQXmMF3XOrsKsuwtRAlHhI8xpss4M8nohvmeuxIsvgGJMIy1Rd+Ihk1nUHrP3l6JNcg6Vn5LWmQCO4zdBdUTaLNIBuOIijQPLkJHll1J7tX0WpcyImChHPzjlkiQv0KZr1FqbpFAnJvKMQiR/LMVhySYOCYVKh181y+KT5ZNtQsatpjNk4f/kqOsurYhSwSQvVC5sL0XulVJe8tQjXQrEViojjxbA7//iaY8Rn+VyX4Le8/vy4q2Pws9I8YCKCM0SEvnDxqzpwZUyo19RRNIRkMXJeFJE+ZcDRqyQYMZKSRfV7ymDga2Veqk8ZseAxWE4lRykjASmxOOWcVAYBr6f8k+N8YR6eXq8KTJxeP/eV3znzy+U94TXR6qXypxHBBjS0XihnCEqT1rU6KVYrwgoJuGi1asLBn4QjBBnr3El8E6imKESps2RRlDyjLqlwSdADZitV5mdYlij16zrxMpB0o8EIj+EiDTPZn+swDyzESSopG4ImTc8TXEC4CERuMTJIohxSyxIHErD+XshzYgFzkspa8uWBKpPkpaqSwFwaB8kcYf6+wJWwIoO5cy50w+ZaLe+/Givu/3V+vDCFfnrTGf1mWlCCZrRSVS5OeeBc6Oz+GUn3sNzKMM+OsD/YRpxF0rHJq7noNddhpTbCBWA5FF6hkFmwry6dffbbdXJFRhDrOew2uchZJ0eucwI5iAyOJXRkGgxhpSABAkPCXMBcY1msmj3QMqSHnImroBYYCS3YUtTS2RpQsTLRczJsV/i3ybRGK1nQmbwW6RilCQMbLQzKXC5Khp1k3gZkAWOIjEhjKmUydiWST6Kgpl9yvfcmzjfH2HDOo5N0UV+0UDU6ql6Z9d2JgZw0rVzwAOrOEmq9noQpeUFZFIrgXHHXseysweqoxRFFisqx667hR9eWkGYBojxGDAN2w0OUj6VOX/N11PQazNjGas/Bj/tN/MhWFQee6cEeV/Da6jvodlbhhwnOuS+J8mfdNclEBAlLogpDEQWVSroENvHOU/jxfblIGeJUVr3yZtTnpYg/nVF/0AsKbvF1BDHLsVZNZtgGlN4CQ8+HgzFm4xHqeoQrKxVUO0vIJhHWlltotTq4d/8Bbj26g36/j7pXw2uXXobb2cAHt+5g99kupvvPEEQ5Zn6GSHNgO02YdoLIn8K0eC8SXixyNoehx8Qe2SHpaHIVoiX2wnIwn5PZLYdbkPIEmS9dvsiwxu2abcs5E4+yEKAdVRgxchZ005E+0mxAE3sekmpDyFqIep8ORogmpA1VjXYSJ5YOWgZLGK0KKu2mjIXpuBjNfKHj/OM/+wu0ty5jSqKRM0L0dKwKBU4l9P/UQ6XZVHRDegMJYJIXrMLv3K6Cs+oMxPMWo7p0J7nD2fPjbCjeF3pBUbJyeJ4rClGwpaf8FdOP94Hz98sepVLntt/e58u/82XHoUnD3DgR68yPm8RB2B68ShOtZg1Vr4bxiYkoOMGCDVYQg66FQxroMIDPFqrsOV94+zJ2DGOTbIDer57K/JQUBcUyDTcnh2c47DyARRBJdEhzyAG/gO1VBKMUzBdiONBJIVaG3dEaPJ9GVUo1F/OFzHP2H4ijSIHgimgP7z8N7BKTUavVwMgQHTxGFxiWr1RcoYhVOuL5nfld9/z5Xv+wX71QhU70ouQrDQgTWxluJUjJJLqSpWgmAXMBUitG7M7x8ZN3cevZbxBgTKpw8UbONS7hrf4foW9voGp6wlB0ok9x48ENzDDBcr2P1xpvCSJ0LznG4HgoYaamWcOy1UXTaqBieGL5Ehka5ZFwtpNXm1PUZL9vGgT0epCi7rI8JkREJHBUgedY0m84iX2weQA9Xz33BIxM0hWGbwUMQJmQhcgjhu9NYZvj5zE5jEmewDwuIxamCcs0xHJlOR8XPa1SWvBhkqGmN/DD9R8J37ujV1DPG4gWqfQOZqqMVitZoJgmsB169CHCiOpBCSt6xWzOYBumIPoZVkyL8Bu5lElWQgIYx/Bgoy5eAfED0ThCrJPq1YaXOchjA4skgmPV0TA6wuhFAe7PfGnu0Pc2sdTZlL7ZiBzAJ3EQQy7MbzIkTMFahtpLQapCxqUvxjtOhctvlI9TpXFGkZTb/tBnUqjSyxLPh1/m/dY1eIaGumvjeDBCsgjgWXWsrXZhej7u7O0r7zUNcfTkCaK9HZj0SNIFKv0VYTc7enoH8eEzGFGEpm1gHPgYzk1M0wy9ZhNpMEaztYIkDuVe8ZpoenEs2KWPoB9pfEEFTMAZ68Fzlp6xukB15iLpDBHHaRQIdzt9opg5bNeBVVFlTZ5XRZckIfU67AobaVjigZOjOxwNYZKLm2mQ+BgVjjtrjbVEIjnsz+2TOCYu6t+jBKN5iInuwG51EVs24pAJHRX6lnlDHXlWkRVob6a4+OC2r1JZMq5nNvI9UxB85l95XD6LepUSV/ZZL8v7OE8YwlaOAOeivJbIjfK+KWPIOSChQXrtrGs9ZXnnUXkCz5W3NCCiYVlcU6nY5ZzO7FfOu7PnqV6XKaPn87e8D+o7n/+8PE75zGPwIZGG4t7J9cslFPeFRrFF7AVJm7gve6XXBQORhJGSG+ExEmmdmgrVL/PulClRHIIlZYS1KWIl5aQQI8NIqabFSPKFAGZzEgz5Y2Sag2qliVqlidhwpeseud1ZUkGK2Jm/gGuwdzuNBwt7BwcCqGVChQDaOAygsWyTc77kfWfNfFElUdpOEkEjEI9EXcgFw8HGLSyoY/lnITrKW/X/P0vS5f8Ft6GUywRcUNkIcpGCXJSTQmkaloZQBwajI8RgXidDkM8xigLsPDpGGjv41gUC5VaRGznG2RDvPf4FjvJ9XN24hisbL0vO8sPt9zHwB9ADHRuNdTQ7NbQq9LoXCPMFhv4BTvwTzDNVSlR3LdRQw4X6K7BtD8P5sSA2F9pEcprdyroAvmbaGIkdSW9lKWUh2tkEwiyA6egSwqQj5pkO0iSQSAT7kOekw9CZOzOlwQaFIvmemV8WTnRNF2Q4W5DHUt+Zw7M8bDUuI0siWcQEHrHtIxH/tAhIrUnSEobq45whKqJa2RpSpTfI4sR0BVu30oJm4w/mowg6o3dDz5T4AUYJNNI4cj/B1OiwTRcZO60JGpvAFQJxEuSRgSBmBya2ZK0Cui1pEpLKuKxjpmck8lJxuwuyXDwo5gApONREfO7RlZJdPVMNiICW3Z6jg//vTF/lwTHzyJCeVHuJt0klz77TW6s9PNnZQa9SQ73WQ63iSpey+dyH6Riw0hCVio5uTRfvqGZn0P0TKRvCNEMtGWNz9RymEw37jo7BdIxYN6B5FSx1GkjSALbtqpBjHGOxWIi3REWezufS8YtheMupCrit0qqLZ8MmPLbjiKHGMGilWoGtaaq7lVdFrdtjqApuvYVmsyX1vrVaFToL7BkupuJONSTkbZ9PMDk6wWwwkcYbHvtaa0wFRYiCWNpwxlEieXU/SDD0I6Ddw5wpAOa3C/1HZVL+cUxEuRRh0q8eoy9XZvyuKEMqpzNKUym3Ipcs2Tq1VZrSiFJmKoJc7YoUh/OKsuRUKUoajWdDOlhORkaHJMenUHanpoaac4LhESPnuZo/PR8aCbxOpW/ler/qOtX1fNXW55+X5/n8ky9/xePxwWcavATA0VMXcCAVK6slNAu6ZaPe7AujX5KxFSoJWmjF8Huc94ai7TWLrnkcTJbgmlz9dCwMkTkmBbHBznyB5OUZAQ31HFHsolrtIZix4kaZ3FqVuAw6+TM5ryAMcLC3g62rL4HRT2I1aKSRLpjnT6IkKSUmmZgYXuraBJ/A8kOTnPBF+bJFw4pA/UxaQsv9//Jb9LX99IV66AJM48Qh8jmlhVnk1OjIqnFVIJk4A7W5XXHxzqXv4J3KN+BUTZwkQ/xm+ybe/+wj/IdHP4fmmvjR+p+gW+9idjzF4XwHJ+4R9jIXR9Vd3H98H3/58b9Cs9bAxcplNPuX0G4swap5eDq4jVtHH+NXu+/hcLKDlk60ewzfitHI2/hvXv/v8PLGa3g4vovP9u5iJzrCemsF//nLfwo3NzAKDvDg6Bnm8xRtbwUbtfOoWy6m0T7MzEDb3UAaEbxHwWfAaZhIzQBpHgl5QzQnt7mOatVRyPppANe0pVSELHEEBLDCiWA0AggzcjTr3qlSZw9kqU1i2R8jHnkk+VlB6aYamU0FzasxZ6jF0FmyovFYNKCISKVoyIRLmdqbNczsXUxvkDQw7PBKH5/CgxUEMb0CDlsaSPlLwMXn0FOiiaIAhMx7MapARU49QjnEczfYp1u8Lk06L/GXJa8hy5CvP//gwlcKnakzsQKKHX57389/8+/wToBItHCURicpCQ0fpgIunDuHS9s7mPsahgdD/Pq9h7h8ZRVvf/cdjOZDzMaHuPyNZeiXNnH84DHqrgOnZiHONbQbGi6srCO369gfpLjhGTg5HEjIenPNQ7VWgWl3hfO6ZjNfniEIQ4UwjiLU6zEc9rSfzVD1XEHH80ayVMhkxy0BDaXQYkXBmiwWsB0Xr3zjLVy4chU++xUYCkNBYZtkHG8lNMkKp+s2vFYL/csXMR4dY2/7KU4OBqinBthnmwqPiHXLJIsYECapCHG9YqG/tYbKUl2MVe5jZsqrO6toeK6lwcRRoHdWqECueNV/nEaerHNuU2MpCrIw9CSrVYDBpAaa862QC7QQGeETQ1SOTGXElM9zoc/vS3i8iBJQGX9eaapqGSr48tzlXMvfEM9YGR1UHqVMKmdVOfvOfvfs63I/PnPNf9mj9Pi/bBs/4/mePSZfn32vnCFd0Odi8Eq6n+NMDgNXDE46FlE8hZaH0OKppBsTPYdpS/EdIRYS4cnpDPA2EpnPdc+FwLJgk/6xL4BR03DEiJ9OD3C4O8DwKBQQLUWEU62gsdRFa6mLycKXap+Do4GkPyuvfUOQQnoaClMdWznzwcgfEe0UEJxzjJZxzMTgKA1GksxYhrSLVlErXTkHX3XTvsafv1CFLvddpYdFqZGPmvR/tKwl88tSK4ZiclXnyByzqzXw6a17Ssm0DISpDbNWx1H8BA/G93HZflnyf/N0ipRc52aCw+gIf/XB/4bp4Qzrm31cWLqAV9xXcam9JUj6R4Mn+PXhe/jk4Dd4Mn2M5U4br/avSgnHw/Eu8onqY6w5qXj8Nye38DQ4wNgZ4W3jCmZ7Q3zy8Bae7R1ipX0Ja6+cR6PiYjI9wk/v/Bs2KsSb57+NzeZFVLS2kLzcH93Hp48+Fm99vXsR19a+LWHyn9//W6R6gOVaB71WB5PRRBqrmJ6FVqOLtrMCI3aRLwB6+LBzRHqIzFpIqoAUr1zwrKN2zSryhcnm6RLtEB5kLVQ1zFTkdNYceusLabKRxIobWRp9FHXFmRFDs3NkFlnGAliSdqB2TiR0R6FmWy7YxINOksG2jREBNQ5sKoOMhgFTChT6lIpFHaEIKwIhi2B6IXQ5J84KLHHtRWBTyHAr/1OCWQnnM9L377WQCwOBrIPibvLonH05GlUX1y+fx9MnBzD8FH7Dw8n2E/x8uIPcNrHcayCwWtDjBIPJBIPhAsvrHcn/TU9CtHoXoNs61laX8c/+y3+B7YdP8PDRM0xPRnAcaZANu1bD0voGKtWakBM1Wm0keQC3qiNPIjQ9F+OTY8Shj8VsDsN0BVj45OkujsdDrGwso1qtIGUHQNeFVa3AJACJncOIBrbIwx4JzwPDnLSq2N+AvdUFzLnUw9q162Ad8/7DB9KKcx7MEAeheH0zUtfqJurLLSy1m+iur2P92iuC7aC8p9Iswysct88rzL/LgCiF+cU9edzyWPJcDDNfq2FSVeTiyfHLxfwhdkUe9KyFQY5fpJZTSvuL5yhkoxLCV+H50rAoz0eiEGJ8PgfMyc9RsdIbPgPK+ty8LQ/wd3gur5O7nn39VV8tf4dGAiHCal3wuwpjwmMQ5+MSSGfYMCxX2qkKliIjgDIC67+ZcjOEEptsl5wPyrAi2RDnP40rqcKQwopY+gMwasj76tgp6k0b48EY09EUc5IpuR7SZBN3b9+G125Li1vez057CdPpjAJLIn0hORliZeznLKuUqIJcPdKYbZZTmAzHF1EnNnQy4cCpuvBsRyKXPFNiN8rI3lfdq6/b5y9coRNrwbbKDOikLMUSY80Qsg+Cpzix2MgioYtY0aBVXKZicTyaIIpjzJsxFnkijEMsrPLTOVIjRqgnSJiXNgwM51P8YvcXWDZX8M+/9y/w+vLr6IddhNNUmNB+tf0ufjb8Kfbn21ivruHPX/8LfKfzbehzC6EBzMYz9PSGoOkHixMMk2PEto+Bto//4b3/EdFRgBoaeOviN/H28new5W2hGtsg6WFcC/HxzifMCx3wAAAgAElEQVQ4vn+IP371T7DW/Rb8zMevdn+Bf/vo3+GlzgVU2aDAy3AwO8Bf3v+fsZM8RafWR6tSQ7KYCWVrbplYaW3hWvctvLHyFjbry0AaYWZFuHn0KT46+gDPxo8F9cuyI9us4nrvdfzx+o8FEDiI9rF78FQU+3p3Ax1zHaQJDzAUA4Lc86bpSE40jCJ4hgvL0qG5IYI8BGlFdM+Ap5mCxifgjl59CjKQMRdfWPRGItEAxrBZYggjFR55xeBHshCW0eTwNdZHK6GsJJJo699ef4W0UnJTlrGEBUWwy7a/v0KnYkiJcRDvS/XlZrqDHgqvjN2ixqNd9LoOLq5u4rWtLt5796d4cOczyf3dn4zxP+08QaNRxUuXL2B9YwnpeCwh/DgCrDkbURxAr3awcvEqHG8JB1oT+49u49Fnn+Lu49uwSdvb7aG/eh5vf+s7OK+zfv0Oeu0m+u0aDnce4d7tj+GZuhiqr1x/A0tLazie+ri3swNnEcBtNFDrdtGqN2BXqpgvfMzJc830SOqLgcQ0DAFevGZH2LhysEWlbjnoXX0Fa1uvCFAyDOaYTRRugFiJNGT03kFnuQ1YuXhhia7jeBrC8moy3zh+lMnilVO3lmbXGe+SykKUhIq1FEaAGnOeEytKOJwsU+QRytnAcaYCK5UYj6IetA6LJiAcs+LT0ihjBEMpx2LLGfAblYBEAsS+pBLkPvRWeezS71YHlBx8sbX4CTmuRBMlYlD+crn1D3tW5/hckZfvy6OU112+P7ud2wzDkfQWr1d4/lnGRvuFp0UuAy3HfOTjYP8IyKZYqpP4qCJptbkfo0Ze9JyodzU+NLq5PsnsplKgNPuYxlC9yrPcB7vseZUq6q0+ltd6uH/7MYb7BLhWsLK+hO3BMbrtJl5+7S3YTkXIkdi2lxFKktP45LhgGo+xPFYGyYAYBYZEVTslmcK10DwTw6WoAjGLOn6OnyIpKudDeYe+3s8vVKFzKOKi7LA0rBl+FUeOE1IswwiOZ0k3qXE8xM7wGarLFdQ2apjkM9w9uY8onsNMDfSqS1jt9IXcZLQYICVphu6hXqvi0vkNjB4N8fDhQ/TyPupWBXrObkAaRuExQseXXCbDzy2rB9evw5o4cAwLHXsVehrA19leUxcyi0wLcRJE8OdzuIaNzZVLePX6dVzEBuwT5rNzQTxffellPFw8xPbwKXbjp5gYV3ESnODe+C5Cd47eSh8X17fgWRbG/j5OrAPMKkM4tovlbhuXLryE0fQEd48f49bJDcznMVbafazXG9JP+O7iPj7Y/wh3xzcRaSHalSXE/hxRcIwls4t8NRZ2uuFiD7958q4Ko7YtVCtd4fT+8PG7mAUDOL6OVy+8jrX2ZSFz8PMZHhxvY5jsQqIdmgvXrcHJTFiJjq7dRq++ChMeojCTELAoQgnn6sLbQ8Mqt5lvpmMuyS+wzlBA+6zc121kM/IFCMy/8LJI9agGX4QSkS8UMJLv5Eslfil4xTssFMgfuox5bDk+hbqiJZFDkD3LJCdBrnjPJ+MTkDrXqrAqIsX6agfn+m9Jl739wwP0ujWpqc0sHUGewzXZh9tEt9eE63UxHiY4HMzwbHgTnmnDn/toLy9D82LENiSl8fqb30Kvvw6v1sH2wRA37z/Bq1cuwXENJMRC2I6kUcbjMY6PdoXdrdVkwxwV9Zj7U2hhjkbNFdYuhltJYMLQJfOhrNhgKJrpF2IXhCmRwDrTkfSIz1ph24Jbq0PPWrA6PemNQGATy48q9RoSdobLEwRpLIZ0pdqUSAS91LMilQrni0roq8bmy33zL9+bxyyVWfkb6nfoST5X+kT4y+dSZqYiEmeP+GXnRkNCeXrPlXkZIZCQOD10KnVqu+I1jRfB1p2aEupXzp7n2d/9qtfl/l88r/Jaf+f3JOXA0jueCwHEhuBhVNRChU+IKWDZ2GxOzoMUWaMqOXWqT6J2WYrI8l7CCXNu5w/KmmNq7IwhxUhbHoGVDwyRZwRzMg9u2Di32ZVOdWGQSa352997G/Aa0BwDzU4T80Uk5aEs0R0HMwVWIQ9H6MvYEfxMICZNK6n7L5U4yWVsC45nCyuj9HvnGPAkyT1CIO9X3aCv6ecvQKGXQ8AlosJFZAcymIdjjTkJA4oSNs3IJSwUJgvpixuaM9y89yu4/RztZh3zySGm4SMgHGPdXMVL3mWse30Bh9Gi5IRhXvdc5Tx+uPF9fHT0G7y//XMkVR+VvoGN6nkBnLGjmRmRjtQCvY9p4kOvEO1M+kFd+iwLFxU1QATokndmC1XAsVqoWhVpLsPQJgF5zPPFIgJcbFUvSqe27WAXx/Ycj7JjPDl6gHk0Q7+yhGuNa9iqbAELxbREJjlTq0g04QdrP8ArravYPdlBkvwNPh3dwsFsB8fJHhL3Cnb9bfxi79/jyeSxEM28tfEO1txN6cI2nByhry/BjIFEDzDOTnB/dE8WzpvN13GoP8RO9Aw/3f8rjPwBGmEFtbUqlvUt6FqCnWwbvxj9BzxbPBYP3crrMNmr3kwF4X6t9jK+u9xBjRSNQS69hymEdCpDCosKcOjvYZ7sIkxmAtAhV4AecczZGtGBHrjoYgUVvSEhe65V6buNGIF08hIxKp6HzbmSCuspDDJgESwoDXmkSl+WrxLK/A7/OM9oGCghXaKs1TbKZUnqFHXKBOfY4rVRmfOh2m6qJioLf4HFpKiTdSxc3jqPJYfsVht4aW8TkQ58cPcedNeG6dTh2RXkgYkgBmZBgr2DExwdj3Dh3DrMPEGv10b/QhcLRn/8CG+8/R1YlofhxMeTnWPMEzYVImNfIGHLl15+BbPDQ+wMR0jmA2SLGjzNQsUgBzfDDAvp8heHLkLWo6cJTM0Rj5jIRLY5JcyRAtMgc58IcEEgSe6U9yoOUyTso114w1RorHFnRcLYn4nRo+4pSyyZxmHkRd3b4qkYA6V4S6UrH8poME2j7r6q5+YYKSUpR+FQFaMmL0oXWkZT7ctzk3hKsS+HmTl0xWGvKEvF2eM1kPKU4eEiwlM+y9QoZgh/hyBU9SjnjXon+fLifMu4LmcMz5UhYnKpl5KsOIA8nf7O2Q/ltUJ1n/2Y11PyJfB7NMD4GRWy2qa6lvG9UtLF/Suuic1MpAadpS2sWBHDhEYb0wu51JKnrNsFsJinkkJKcleQ61m+kDUbpoFw8/M7SRCILmc9uqylgksj5s2QFIOpwKM0oFjSxnsXx1LV4bYqmEcAY3md9WWkdl0qWtgUiiyR1UpV2s8mlolFwPbCKYKIdcY8P13SdLwsUmPLb7Ecr1qDU3MF2GtWXFQbdcR5Ku2rNSpzyfk8v6O8Z1/3xwtQ6J+/5Qy5s8lRuRDEc+KioaVNruoggOVY8sdSqunJBJ89uAPd1pDqEYbRFEuVHr57+Yd4rfcmmmYX7BSWjAFrUUHDbuO8eR6X7CuwNnS8//QDfPjZ+2gcVdF6pw0nqWCrdx4Pnp3DPIwRBAke7z3FNxqX0Ow0BJU5PJmhV20Ln7BYkHEO27LR66ygntWl4cD+wQ7e13+FxmoTG95lpD5Qcero5n2sOOswnc/wbLaD97MP8PTZY0wGU/zojX+MjeoW3LiGCAkWLM/jRecmakZD6F67yQoq/Q5+OfpU6jENM8Mw2Mc8nWDgH+LZ9AGm6QjvrH4Xf/rGn6IdLMNOLIkixD5LyjyMohFm+RyhEyE0IqS9HHeffIb377+PA+0Avr0QhP3MDGG5NKx0fHTrN3hv+1dYeHPUGlVsdXoYTSZ4NHoMN3HgpQ7e0t5BzVC1y0QWU+CRHY8hvyBf4OnkIX7+8K8xy06Qxw5cTf0xhKtVTNTyDn6w/hOseqyh1pBZCYbGENNgJDWng+GJCLa1lVW0mk04WgXazEQ4D2BlBD95p6HTz8+q3/+u9M4p+DnX8swWQA5zy6z9t0wXcTpBo76EweEBtvf3MZiM0FhqoRNGaNZtYa9au7AJrVrFxLTE8DPZyjIxsD84wpPtJ3h84mP/ZIEk0/DSSy/h1ddfQrddwcHxDigoyfd/+/ZdBH6KjKWTrT7a/XUsMg11No7RgWq9gaZXReJPQc98pdeAYdZx70ENrVYDbsWEk7pSe8wyNHrlBB+Sk1sQ3fTkCImkwUy3UsBjylMvoQulMCzXIcdSQq8sAStAUhS85X7l83PD6bfvOfcpj8etZ1+XewtorXjz/JiU6c+F89nvlZ+f/eyrjl3u81XP/B5D1b/r8cVrKIFxSsd9/vp+13G4rTz3r9rv923/4vc4urw23kM+s3xPEgfUjIIZIGlLKPwW5Cmgd00a6P+LvTd/tuQ4r8RO7dvd71v7db/XC3oHCIIkKBIUJdojSzNW2A57IvyTf/Cf6IkZOxzSSLJmPCJFUiAo7EDvy1vvu/u9tVc5zlc3u6sfugFwJFIRBqvjdVVlZWXVzcrML/NbzuE3I+hQSa0LNCzpG0PnRnGsJSEuJ7jPV+cynWJ0hkz2uLRhE+L4XGlH2PebDRdmpmF/eorBfInmxnms9c9hMRzA1DzxqfFdX7ASCPyliZ+II8iJCbE16Myr0ym4IZSqRIbzGh7CNBJtpeszFNOBQRROahCy1aSjVilSB7V2U7v0jTn8FxXo7BTkciZ7VyJhKFRVs+5Xs/xMg6s3UCYl8lhHx9nCO1f/FEfT64IiJKD9HslVuriwdhN+0cJ8biIxGljTLuF2c4nA8nCxfA295TrIV/1W93t4NHyE/cMDvPfhe3jz8vdwo3cTy2UMd9rBwewQn9z9CPnsRNSYSULa0i7+8No7aBWcISbI4kic6S4G5/GHG3+Af1y+i5+Hf4d3H/0CG9YmNm/sQI8DpJMEmmvjQu8S9CMTnx9/imP3AMvpAh20cbv/XZyzLiHLbcy0OQbpWFzRXdMT4oLC1BFpJk7iCFMkSM1cVmJaHkM3ckymQ4RZCMYU96xNnGcc/tyHGdnigLLUUkEVG6cxFiS38SwskOBXh5/j5PAID5dHSMVpxoOptYVdia68RImi10KYJvA22riwt4vXd2/j3v37+HR2X2L42e1pY8+pWdAMqQ/hs2cImskFQ4FhOMDT4kioZltJFxfabdFuTNMpHo2foFF28NbO97Cm92C6BubWDO8e/hIf3PkVzKyELu7xGtKnGZprLdzYfQM3gtvoGH3kCzJVeaI+Vqvwr9trZYCXBSrjnLnq4WBSLQ9lmOIgiRLH+wNZXZdwkDhNjBFiNIlgHwxQFD5avoNHJ1Ms4yM8fPwEgWWDVJ6sk8HBGMtFhu76NhbmDIfjKT47PkRJ8p87C1hIsLtzCbZu4umTIxSaC7PVgmn6INr2vSeHKNBDt2lilkTY63YhcZCkoUxzlHmCwG9WYYMymNtCget6gag0KcwFd7ta3Iq/AjsXbZJcfcvEkepWxrKv8rD+aNKoFoC1xDPCqC546scvG1B5Xeq7VoY6P/u9Xpauyq9fO5tWv3a2TJ6r/C+79lVpX1b2l11T5VITdHarvw+P1fnLynu2Ml+tys+WxXPexzI4OZGVeZYiSyKkKXHUq1V+s9FGI2DYYoq8JEOaXWlwqIGMqAHVxSmTDJeKQY7OaEQorPQiFVkO5aWcS59f9bwVRC7DP/uOjaPhBA8eneC+9jHOb19Eo9mH7S5huAG8Xht938ecoDJlgVbLEj/ZzK+c5By3ooem0M5KTjhytBoBvIYvOCF8vop4qLlFvKxavpFp/yICXTVcym6qNsM4RSozxyrMRObmItiJ10tVdBXuREazK/1buLhx6VkMiXhAGh4Qu8hTTWySpe3grYs/wM3zb8AhIEsEZGMdphHgf/rB/4rcS1FEGbSFBidzYZUe/mD3R7h98ds4To/w+OQuhqcPZcXYa3Wx3d6F12xhuUjQ1Ds4711AZum4al/F663XsXN7Hb1pA3/9X/4K7777Lva8a7jWfkMYLstIw+WdK+g8aePO/HNM4zECvYG3Lr2NvdYVxANCbQJ600JCG1YBQQl7sjzEX/zsP+Ly+jV88uQT3Fl8LAKuo7dwce0KfCOAa/twchtRmWIRLzDNlwIeQjKZeBGCmMqGzVm5jtNwgoUWItIW+Ju/+49oFy20Gi2c397D0dEp9AWBIOgEReKXAt+6+QY+GH+Ip+ER7t69i+XDCabxXOx1rXYLJO2I4ww2sfCJ7yzdh/GltNuuhL2WYKaFKBoGbqy/gT9960/g5gbee/gPuPvpQwzmAzhNA65vYBCd4Gef/wx/++hvsEhmeOfS2/jWxdtwGzZ++v5P8csnP8fHh5/g+92n+Ddv/jl8uymrD8ARAcSOLpZOGdy+fl8mch3bI0P9xLu9rOhzCRq0v3+AZquP49EU+6MIJxFVribGuYX9cYTBJMTBKMLxyQgn+4domTrOtwOsNdqYG6ZgXFNAeo6Pohji+PQE5zdayBdzdH0Tt69fg1uYOLi3j8liiiI24NotwVGnR7IVNNBZawPhBM1uD8PxBOHkAIv5FEVm4WA4Fbt8lCXwMAfb/dYiQmBlEorElbpSMasa4cBfdS32MiqwOYV5vhquzBQq94t7JXheTH3xTAkXlcp7+Kf6PNPr5dTT1TH36lgJNFUe9+ra2bLUeb38+n0qXe3r134bx/Xfocrns1/1/uq9XnWdZdSv8Zz38I8mKIauMtyShDxkObOjSLAEiO/vNwK4noE0o+2apDYpHHNlKtOYnoOgLQHHDJO476mEUVoGre3s4+xgXBVXTqQC8ZvpSPIUvkOGRpKrpPDNAGuug1E6w/FwIhwbN1/fQNMPMJxOMBqfoLnRR0ngI4/+JgybNQG3wgsgNsZyuRDIa0IEUOXebrfQaPqieucAWU1cXqxHVb/f9P2/gEAXK9RzliUJWyugFaYgnYmqqFLqABpxinNZgdJck9AvKbYEUYhUk1XYAkOkLFEPMgyDDZ7EAU000HfayPNYoEaJnEYmkD7Oi5OQzYBLF7DTAMtlCNqjWq4l6G39zhqG+qWKHjTX0fJ7MBPGiZt4Y+172HF3kaQFtrCD5ImNlnkO3w9+iPa1NpI50LF7wi+dkXHNMdHyAmy1t3EwOsI0W8A129jtXpJwOI1OK7Q6JymSRSzx+I12B57exsPFQzyJ7+Lg+D6WCLHlbuD7Wz/EFe9byIc+zjWu4PraLXx48gE+Gn2M//Do/0JPX4cVO9AmKXY7e0KyQljGabJEYacwzRDZJMKNzdvYO3cVj/MBDqMT+OR911xYhQ3SKXbbLRhEc4ppBjBROBWDl0VQh5yKBBe21QBCouBZ4tzCwZfY2PR+N4pU4l5zPRYAm1bZwbZxAVapoaM9gV6SfCSDQ+9cahvyMe6e3sGsnOHC9gXc7H0Hb3W+Jwh8i40M7x1+gGEywNPwCeb6AoHWEGCM+uryN+nMamCkrZrqaWJRVQ5xhPg1oacFsiQXNLTJPMWU5uTmJnKrhO70sIhHWCYEDerBb+i4sKXBSRbY8A30PQvHjE44GsEzO9hudJCud5AXMba7DUE9LGYj5KMBRrMYZhhCo2+GV4LIbk1Tx3Q4lYnueDKFHs+QBE10++uwijkKQm/SH8FpIDc9Bs2jTHMsSdyTF+g6HnSjkO+g1tlUxVbbyk67OhcNZeXdJZflfJVT1RFPxTmMwr+eYZXvy3b1Ml6Wj+WpPOpYPUOlV8+v3l+lMY/6q6edfYa6Vk9X5dfT/jmPq2fKtOmV9UUHUtmU7eclL1D/fS/7HeoWXmNe9j9RuTP6hLDPRIAk8iABXBxXtH+a5qKIl4hiquqBwDEqT/Q4RhQzligTNjSJJqDandEChI+mxmel2hcfVqJRSvmVBoDIlpw9ptEUgdvA5b1tdNaB9vYlrO3uiKOoGS9QRAuA6IKGLUibpAiuBDT5DjKBw2YILDnZaQKgudVv+QAjbiTesjIV0c4uURO1tqvq45u8/50L9C82THLl0hZDxCNxPaugR6liWsGYMmyKcYhiv+J/jJ0ksUCZS4xlukzFMYbqIYY1UAVdhBmIzJbxszMsLiULmotyzo7mIjMY62hgGVHV44lzSjknZaiLdaeJTn9b1FaBX6mEwpQ2JgcbpoXN3hYIsIDUgJY5ApTS1c7jB3sb4jk9nbNzpOLgdRQPMJ0N4DU9eDMPeahht3MZG41dWGUgaGBUhVK9VOaprMLpZLflbcLJDEzmh1jz1uBaAS40L+Otcz9CI16DBR+7net4sxzRRRl3Z4/wi0/ehau3RPPgLw3Ytx1c2ngNyGIUaYJ8mSLLUtzYuoG3d95Cq9HHnU8fIp9kEklgV1y1wi99dPAYGfGfIw2Xtvfw1tXv4uN7H2P/4DGcwKrw76NSZvQCclNqRH6kDhfQExHseUHhXoUU2bmFfJIjCiPE8xh5lsmAwJk7Ua6W+RzjaITCLtHpdeHrTZiRK9zg660t+fYpV55Wjmk8QTfrwfbtZ25UMqj9hj2ZdmJNI00p6TY5eBFUg4KiRLScy/dn+6C3kW15EjpJtL5Gqw9jmmMxiRFbXNdbaLX76FsN9LUlygXhLZewjBKOrsNteDC8NYwmx9CSGcx0jiKeIB3biEYLbHR8RKcxFkWOlk/zh43xYYzx4ARe4cHJIiy8Kc5tbiFP5xKN4dgNeGWAOWPNbU/amtdoi0c8x70oofMbHYgqu7f4A7OPUZCLXasCYJFR/RX1Vhd89eNXZJfks/lUf1f7l11XadyrY/meK2Gv0lUZfFD9ev19mLeeT5Wn7qnveVy/Xi9HHdfLUmn1/Vfdr/LWy6m/I6cp6poqS52re8/u1f1iJaIwF1yBypRCgc4hUoT7yluRuOgsk2HBYg8zPTFZxnkKB8Ra98UxLV7MEZL4h6GmmgbbdcQ+L1DSRP3T6NVuCjObgNgQ7ZWocySJYX8mKiWDWfIloLvobvZx4eZlOM2uELo0s65ERhBPgZEJpWWIJqH6fVVgI6OdGNpG2G3TquCulTNmFUannB+ft5Wz9fNNPv+dC/Tnlc3mWEVI5GRMFRCZymuVk1aZIfJ/mw61VOgWEiZC1Q7ZeGgHotd1SVsrQ3CI58wC+R+jSwhnKqxTpPjjoF2xWdH5iJ7YeZpUTlBExeIgQJwP3RNSgWhZwLBJWmCJkxxD6ejZy8ZKL3cqLQlvmuYFFlkG2zZhxL5oCuik2bQcFIaLUTbCZ/NP8OGT9/De6XtYRDNc613HT678MbrONsI5B1cDllfC8IkwFiKL5uigh9cbr+HNre8gWaaCjW5YHjyrga67jnxO3HYfHc3GO5v/HS50r+FnR7/AJyefCVwrZ9TkRO81ezCJxBSHcJcJ1osujPIc3jn3r3CrexthEqIYxvAyEx27A0d3JdZ4lkwE9GY4OsWN3ev4zs738K212xh+fgSEObyehSbttwLpygGlYgszc2LrZyiMDGkZidrOSGmvs9C0LAknDJMZkpzCroKWFBIG15Sy6NxDIpiC8c5tC4WbC/TkMg6RWxqiMJUJE8NXuBYhPkGFMve8VYlm8PnpF47ODpZUR3KroGgLaHmONI1wfPQUk+ExWlYDge2h7buYTReiMWI4l8W1TFphp9M2mKRjFKYG1yMRSoGtc5uY5zMkBjDjatxcIp4f4/QpQYNcrPVs9PwCaelhZ/s8zIMZPj1Z4HT/MeBaKJcT6JYFv2vhxt4udtpdTIcGhlNCbi5wPFxgXho4Wo7R6jfRawZwm11YrkspVdUTnZyyWGzm1XqRfu7i4l55t8uit+qHatCsV5gSHErQ1K+p/BJGuFq1vyzf2fpW52fz8lylqTzqeWfPVfrZvbpfpZ89V+m/yf6rnn32GWdt5l+4nw6JXGGIR7qI82e/W71XvUwe18uoX6vnZ7r64+KfEzeq4cNwgfl8LhjrTI8ZfgYDuuVVUUYcI+m9b9KGTufQFElZVqZK+mvkoQh1IXlKVxPgonoW48DzgpFAJFMhQ2YM17AQpgssCIvstBFriTjfZRw8fU+AlOYnA+gxIzFICEVGQeFYrTz5aaoSNXyNupZqduX4t6qPl5liVH18k/f/ggKdM1Pi8nJGR7o+aYUVUUYlvkWlIjZ0rtOKRLyviSvMBsQZIW0vgo6ka4iThXDzsqfQlkN0JALPSBwuKfqyVDwpKQBoD7J1B1lJazMHOVKsaoJSxJAoYhwXBEGgMqCoeNYp8ElbyZhzzohJ2SreoELjSu6hatXKFShnyDaJD6IYBwcHmC+X6BfruLFxE7fXbwnsrBlalRDjpCYvQETWfKGjlXaxkZ+Dv2yjl22Jt3VsVeQcnKGmIQeDAlGUw7Et2GUb5+wr+MGei4ubV1GQVCEFgjKQlX0R6djqXsAPWn+E18u3UUYervVeQ7sMUCQn+NH1P8LJcoqedw59ewvLMBd4UhdtfHv3bdzY+Rau+FfQnvWwnmzjIi6il6yjXXRAnHZqSThbt0sy1lWaBoJUxAnhaV24cUs0Ki5JXugKRltdmMAIDViFBUsPoOU2mlobe62LOB2f4vDJE3yufQjT4gBS4t0Hv0QRF2JO6GlraJRtUngjJ57tKiztN+nEMkCKMCNVI7tAhZDH7yoGIdoPwznKLERvrY/JLEU2HyMcjcWpxxMwGg2O5WCcFXBcF/MwR8cuROWdRzE0z4PZ0DBMMgSdFs7vbcIPMjjRHJttF7trTbgl8HRyiiiyEIcLcIVUOKe4sL4HZ2cDLTvBhmuhY2lIxkMMDw6QaiWSuBTEueb2TsVR7/hwvLZQpMRJhoasPOnPwKgDtncCv1QiXcVaCc45Y7WfhW2tKuRMRbKvceNeCRbuv47mXeWvF6nKq6e96rh+f/1Y5VdhXjw/+35n09Q9aq/e42XlqjyqjPr5b3LMstVzeJ96Vj2tXl79NzD9VfnUPap8ajaptqYgrH8X1g9t6XGaiA3dcm3EpJq2bNGKmRrH0AQMC7Z1C7bXQpEuhV+CrYXhZvQaoSZLPOlBO3mMnNrNldc7x1+CRLLnyLiYJ4LZbiPHcjbEeBnNMQIAACAASURBVHi0ihAKkFklDM9DSVwH3ZKFGB1fhYOCRXBoE8TGlQ8FQxI5MTEqDoKSDn6sU530u7o47HHS8vvteQ38zgW6aqTSuAmhLfGuCRLNgyPfhkQhOcg4xtkfARNoK6GykOFUAoyRkCPdFspTEpuYTgHbjGCYcxmciTedpyUcw0YWlkLP6rIh0QPbrUJ3TGJO0BFvRQyil4x5t4XmstIQJEJXytW8ajLKHikOJ5oJy6rYr9ihGLqh2ybNQ9IA6Vy2ZvbwZ1d/At35b5HkJFtxqxjqyISelSjI3W7aSOYxtMzEj6/+Ka6eex2eSxa4c5guCrgSU2oiTgjBSqKUig3Mdk3hUifNJuP+1ptbWAs2ZdDQHQMGucfTAkmmwbMCvOaeE52c5gNllCPKCnjWNm5vrFUhI4kj9nMKTq6m//TavxWbLwWxGdrQ5zr++NK/wdvXfiidysnaMAlBK17RpZCO8DjnKl/zEEY5zve/jXdM4sXn2GlfQ5Hy4Tas0sc59yLMzEE6N5ElFrb1y/gf3/yf0XkU4D999Ff4y/G/w3+6839LXOxymaDjtfH2pXfwzuZ/g06yhYwOFR6/DJ1pWOcVqQ1n7vRRl/0XBtTaIElHIkJVZyT04FhCk4ElsdhEsWo3PWysN+EaGUbRCF1Hg7WzjnEawkiXaLgOjtME41mMfLnA1loLXttAGh7jaDDDcOFhEOcYZpwQGri03seWHSF6fB+e72Ct35JVyoN0H42WJ+AckTfBcVyg07DQ0QKM9/cxmB1g19cQmD6mh4cI1tex0V3H5Qs6Mj/A4eCA0F5io+REiVwBrJBqIGSv4Y/kSFkNkiuxXg3QUj9V2FalQqXQzqUNsZ/WBYwSRpz81IUG67kuWDm0qD7OYwqaSsNWHbMcdS5Oe+yxq9XX2XtftQpT76Kew3P+qfzq+vNh7otHL8ujylHvwfLVb2PZqj6Yxq2epp5QfyeVpvZyrV55IjSrd1f3MW/93c6+U/26eh/WJzHOeU71OGPzGXbGSB5OrklBylBR07LhCkWZK+bNNJlLXDkXS9LRaLfWXcTpQhzTPE8XPgmWm2mxeL+TYIULEKJJVu9cIKUvCR2TifkfRxIxQjNaPB9j/6P30bA7aKxdRMKJvOlgZ/cSjp7uCyV0UqTVuMQoJ/JJMEQyyxGGqZjUPM8TgpYiJfQs0etW9cMQTJrLVhNNVWfqXNX5N23/OxfoqoKrxlAp7rhqphpKZoXs8GRcpi2lXIEHCJmDWSGDiYaUbAL0xUoR2yHuDe/ieHgPaVkB0CAz0W+cx2vnbqHdWEMWZZjSialcIrMzUdXbmQ3XZvwzmZlSCcEqSxLzOTAIM8uOpaUC8GHYhth+aCPi5pFYJeGqv+JpJxITw4SoMSAHOwVYHKXi8NXx1iX2N81MlPQKRYFYyFYqLHZ2DovR20UDGxbx2tdXpgQDZUbcbb1S6cvkh6oxOveRpIN87SRg4KzchBFRVVypt2W2XOggC5ugKWWAkXCk5WDL6VEVM06zhl5YMjvXkwrYh9/AoI4iJZJeAV3eu1qd0enQN3zpgAxmifMKLYsTIIaZsDzSzPPc1tvYaryGVtBDFsVom9soIhOB1cVrWzdk1cq4citvIApLGLmLnreO7259V5DZjtMDTNO5AGa0jC7O+xdxpX0T3XJdQFuIAU2Hna/aVEeve29Lp18JHoboqIG5yGJMR1NRkS8XU7RbPsw4xUY3wJKhfMsYawEHxQTRbARESyLbwja9KvZbI2ufgUXC7+xC8z2E8xJpGOHu030Y4THywQDbLrG22wLIQRS4RZLBatCE4mB6OoJjaQK1aoY+OmaGrW6AgE6IZQ7PIvuaC0uzsJhHCGdzHD56glaR4dzGOgjJa/IDkOwiFy+BSs0u7Zm1VWHW02eAE1ROZM9uqm+eTf+q81cNpqq8unBiWTxX11TZ9Tzq253Nc/Zc5VPl8Xq9HFX219mre+vvd/Z59XP17FeVrd5JXVf3qvvUuXqeyvdV++r+1e9c1SVx3jiRIw4vvz3NWZx8OJ63YkOrmNR4jemG7kBfqbdt8jqQYTJlX44ENyGK6d0OuAzDobWRmie2KWriyNgjIzYneAYIaUg/KI5NVMWTNIjmtmSZYXl8CN/fECCowrDEfyYIAhweHkAn2qG5GqfYHlaTM75jGMfyfnx2FSonEkLehb//bN3ygqpXyfQN/O9fTKDzE4kpaTWeULEnE1+2R6rVuSavJsIrLSFVM4BBfbZJh/UMsT3Do/hjvHf6c3z25FOUbonCMRHNEux1dxG3QlyxrqDfWsdsNsBHBx9jWA4QdDzYhYsGPORRCNsw0LAsuEULzWITgdaDZ/piY55mM4mx5hjJdzQKA1ZGVbcjjmoRMbvZSFEKCI5u0oHKgObqcC1TOMuFL13XEdFrms5vsqrRERNpjopo2qIS+gEYsDUKWQ7G1P+SWIMNO0HpcCDOYdEJT0xwDC+rqATpXEC1V0n8ZYP3UFUG6CucZrZrCmB2TnpzcxDhMVenBA0h+ATZ7CziudsVU1ORFxWdK4NWZFbMWUFly+I3IJQrJ2GKfrLgxxL0tqqfm5oFz+xDR4sMD0IQk4cpWnYDzcDFpr8DQ3dhpQFS2uaIn57o2NF3sbG5jlE0EyGa5RpaXhc9pwtHI/mDKdMRpQbk9KO+8XfJ9nIN8rOsrAN2fq4guT5Xt9GUM5pOcHJ6gjIKsd3tIZwl8EYp7CKF7diyQtfzEH3XRk4NhOeJA+GCXsM5PXP70M2G8IyXToZpFOPp/jG2mvTjoDOHgbgsK0jOQsfJ0RANZ0tIhqLBAOP5BJe2+tCWHQTFEu1WgLbmwXdNcWYyHAp2G08HR2IG8D1TONuj6RxZlEj74CqtGrRljS6wnsTO52JdYtBlkBTVxAuDYH0B+XUHR2lP9Ruf1fLqU5wRsPX89WecPWY+bipdnZ8p/lkela++/7J7XlYO03iPKkMd81yVpa6p+1V6dV6FX7Gn8fXrGg+5vvLKftY8JY9qfVUJX/Ys9Uy1Z15OSDPao4UlsdJocoLNtkx/E67euXFcoLMZ89MLntzldEWjI7EpK+MIOSmZdUtIgIo8FthW9hGD6IBIZVwq86ptibaGrGkrsyk1WxV6IMewHA5Nm0mKxfE+di7cQGKQ8pd+MTkcn1FDXJhUUMtc3ctwL6ZXDvQvOvZJnXMMFtmwwuJ/sdpUlXyj979zgU4hrvo+BTgXvaJK54da2VCoSBUHtJW6nfm5WqxsgXTo0LDUQpxE+/jL9/9PPJ0/gKk72OjuQPddHJXHeDC5h9G7A/zra38GzdEQZwscHT/Bw8U9RE4kqGy0nTupgYbuQAtLbHjb+PaFH+HKdkv41h8cfI4PZh9hkk9Ay7pvufDdAJbhomG00TXXcbV3HQYcwaQneUUZJIjIHRyXGIdLWBTwGuPjaAciaIMNvWQoSDVByPWyIpMxEtBxnlzkdPjiXJtoZbbGwToR73euuIXEgqOBnSAzKvxjQl+WqQGztFGmDMGyBHaR8aMS2iE4zyVylp3TiZ30qBWlapnQSZCcw8TLL5Gl9FCvnGQ4e5fBhRCaAtNbSLgee4yKexXOdHZ1OseQGU9gQQvxQSCONE0JBKChaYVlaDnZ8xwYeiDvTGcabkS5QpbBKAN4dhe+mSPnhITaAqrWolKoRbkK4ZyO6hrO4s8K9N+kN3Mg5uqAakoZTixDyE3IaDaZLWEVCaIowTJK0Oq0obfaYgckDWXLt+GQo57e7kmMQTQE+m00Gj1M/RyTYY6j2RyF3RA1IjVK6+t9EBwThoVJnBFKG0+HMzw4CtH3tqG1dJxM5zCcFIa7je76GjA5QpTE8v39ZguTgvz1Fvqbm3g4GIrHcb/ZhK0bWEymyKnyZES9kF4oYxG1JtWKnHXHX8tWwn+iPq6prFXfZD3Kt68nvKRyZaA9k15PU8esa3lWTVWtnlHf14uq3/uqPCy3LlB5T/0+dcz76/nqz3lV2bxX3aPKUedn76mnq7KZdlYBosqp51FlqTLUXuV51Z72ZGpi6I1eLmPxA5I1LKN6KHRXENoU7vQBolmKwl1MHQwtZcEaYX9pzswQ55lo9bhyN6xCTHpxtISux3AdCzodjck1T7BBGRtoy5bOWGkEqK1iVAUnymUuoEmemWN+eoBsOQa0hmBi0LeDmjHGlnMVLu9JbYKhydhETHqTf64tGkau9DiWVSwf1Xf8unX0qrr7/2v6b0Ggr5bVz2qsmrG+7ANQmBfUYudU13AEWXnh0jFCLNdsLFVYRllmFbE92YCIQhYP8Pn4E9yb35N49T+/9T/gUusyNMvGyeYJ/vLzv8T9x4/w6egBXKeNy42L+MlrP8ZQu4EPRv+Id2fvY7KcYdfawfcu/xB+6MPOmuj6FySuurQLHGMfPw9/iVE+xEbRwUajh9FwKFC1rt3BjeYtXFq7AC+xxYELzRyfzT/AR/d/iYI2XqqwykTeqdFdx5WdW9jR9+DEntixHc/HtAxxEh/hMPscRsAVMOCbbZilBydvwYyJvtSHnQQoEx10bMnsGGNtiNKl13UiMfwlgWKMDWKuwhLUZM6icxiOhVznSpwzpxxaSNsxOyI7SAEbntijCQMpGNV0heVEqqTn6soDnOFOEv7kiraCQkFiUqkIo2pftHw5uKrXwPhzdrocGnt+STrVEhl/GMPDVEyrMH5VTEvi7UqAGpjIxLOWExeCClWTv4wrS4ILFRWyG9XE8mYGqTTZ3l5cpT9rel/jgM+g6kV+E6dCrit84wyLtNw2Hj0dYDIJEVtd6M0A7W4D7X4D3TDCyfIIWjRDI2jC6DSx3m4jizMcnIwwjAwE/T48p4Xp4hRjOrWNbbSgY5EDp7MY8TKH0egCUxuF3YLb6mPt3BJpOsL+YAArnMEMYzTnC5SLGfSgDcIQDwYj9Nd2sX35Eh7Onkobm8+ncE1LQoeo7eCqivOUqkdVdnWh+1xJGPYs2Vh/L0id55MAleXF/RevnxV8L+3rtWfUhZo65j0vO+azVfqL71Glc7XJTT2Tefmnzs/eUz9XedQ96hrT1TW1rz+jnsZ+Uk3Nqxo96+UutkEpWNV4NT6q36T29fLraUznef2ZUtzqP8PS4fgOtKULQ1bO7CcML9NhOx4su1qRO44lgpy6z4KCO8mqKJE0ERs4cfzJzJfHiSxCHJIMGQwTpT9MJBPuwPdRaJEQszCkDHkqZlG2HwpcLh/ygtBLBSyNjnM6/MDCcDHB6eEDuL0L8NyuCGaG6BK2WF+GMmElyqQjeO0BCouRRzkMn+OqJYOAiAe2VX4bfnOSNK0mqfX6+KYf/xYE+terUvbvhA7Z9CaXlTkHH342OuUQ2lJEubD0sLlUQ3ZRqVuLHJNojKfjfaReBg8W3rryPWwmpBQFzq1v4++P/h5oaHg0O8Cmdx63mjextbmBNDiPQX6CfPFrhEWMdmcNr1/5LtaSLZRzE3lqim0+0RYY5gOc5AconAJXNt/EO2++jf/8yd/i/Xsf4fFoH+vBOjSzgJ4XCLU57g/u4v958Fe4c/ghbl+6iSt7F+H7Nt7//EP8l49/ho3Hv8KPt36Cdy79GL7WQK6VOJqd4P3Br/Crw79GmI3QN3qyqk01HWbhYk1bw//yh/8Wa40OkhCYW1N8OvgEv7j3t5jnA2hIYOs+eq09vH39j3ChfQl6xJV2jMyMce/kLsJiKWhlG4119Ow+iGIS2UuZnRepLdjlWqaJKlYPIDPlJGSMvykOd6KqFZU6NQyOLPH4zSjwxRnQ4IBTyGqR9V85TlPtr0mHTFJ2dtrshDPtWegzJ/eEHqXkKSjQGXpIc0SeCSkPPWgpxMkCJQCUvF96NlVuSl3+9drbq3LJMLsSJgV/A8MVbQdRzIgGHdNFhsIOEOkO5osQaaSjr/nw2x62yz6izEBm2xglS+RhiDIx4dsNENOdUK0cjOlPcXh4jJad4tsX+lhb7yIwNCTRFP2tLXx2ch+PT8dYC1qwG21xGPr83kPs9R1st/vwOn2czEYw2m1E0wx3949xXm9i7/IFWJ+7ODraR97q4PLuHhyPyHn0EqwcSBm9wVOKPWpeGM7E80rbxVqhnoqV+sXtVULkizlfFLp1ASSDLh+42uTdakK6/gx1rPYqr7q3vlfX1LPUc1Q6855N4zn/lKbg7PV6+TxWkwVVlrqunsH7ualzdV3t1bupc7V/VX51Xe2/Tj6+Ax3QCscGFegM4zUKq/r+tgWa+7gxXpyr69F4ipQmvDQTCGtyozOEt6CqnYgKWg7XMWAFFkzbRsPsYL4YV2xuZFrjqp9tin1WMNVT6b/s9FxB852pdNMN9lViTRSgQ9vdj36FC1c1tLcd6IWBMInF0df3fdgMZ3M9oeY1XBMx6VyNEo1eC7ZHLndpvCsipaotPaubr9Agqbr8pux/BwKdM1J+hC+uoohJTceqnPYfSgFZmZOzuQI2ICdv5UVNuy7trBVTFxUwpWXB4GqVTkd0QqPqmOpsemDOIyyTELGWAr4Fs+GJ7SeeEfCwQBwWSKIMFjHT4cHMfJjLBoq5hoIrWVvDnLNVs4BHAbMAdosd3A5u4aH5Ce5lnyLVSyHK4HsTPWycD/Dh4Nd4GD5A1jRROj3kWKMDMoLOGopmjuP4AR6cfIzvXvwOPK2LLM8RlSHGxRADcwBdTyTuezaZ47P0Ho4m+5hPJ0j9FIWZg5Sw740/kJj2z5LP4AcuemYXizjB/uwfET+O8P2NH2Hb2EbD8ZC6M/zDvb/AIBrgvH8Zpv99eKaD4fwEd6MPMEpO4RUt3D7/Js67FzGeTvA4fIrB/BSu5uPWxZtoOZ7QrJ5Gx9VvwRoaZhceiVEMDQxnzRFBN7h6pocqoRxp16tW1URbY5iMrVWOg3SgkdVjQf5khgKGolJnrDrDUzJKHk7mZOnMSQAdJitzS4WzTveYqkXRRVcccb5mb2Xfr8mWyoGH93K2T80BJxi6JSaL6ZwOjx4Mt4MwKzHKgTltiSgxiOZoxAW0cIEMkURHNC1bAGHcwkDTbCKPxhjPh2j1d7CxsQETC7heIQA0jukhmSww2J8hcjScTCeYzEtonT52L20jXKwhL07hNboSY57qFp4OH8HwTUx1B6NSRzSawIk2kBgFxosJfNeGxRWNQxhehmNSxV7hb+ucXFCYc8c/DriiRSGgzvPVrRJQX7M6XyrIONAqQXm2HKafvabyq7zqHVQ+da6uq71KP3v/2evq/FV7JRjU887mU9eZrvK87JkqH6MFuCnbeX1SUJVNb/nqqPq/Ilap7nk+8eG5ep7KrZ6h9kyvT07EQZZe6Fkmfi82bet5hjxNseRKPEsQM6w2S0QTyLA0xnczBIwmPpmIl1TBx0hMwHbIfmnKSp8/iwo73bArYqyEaG6mYMVzhm6apG/VBF2Rphz2FAIbCbmQreFkfILZ8VO4Xgea3wbjTgkfm4RLAUMiwGySxSijVByHXQJxBR5Mm8Z0auwImMO3rMxHslKXinyhMlVVfWP3v0WBXjXsqmYr1W11LFbdai3OVTrttuJ+XRHWyypN7Mt08KKCaGXjXA08VCOyuTTtFjabO/COAuRpjI8P7iBvAZYG3BvfxzIKoaeGqKt77hqM0kMJG2KNoe0zimDbOlyGWyQM8aITniYkBYmZ4CDax0l6hCiN0Cg9rHldaMsMSRwLE5jr+mLXZKcjmMqiCLE/28ewmMP0HJxSBXp0JFCKc84IslRwzpfhDERQk19G8hV9iTmpV/Qc3aCFH7z5jhCnnJyOcBSdwmiYArSSahlGxSneO/oZPpt/DrsfYG/nMs5755HlEf7h4c/x0/v/L1zylu98Hw3vHGbJAHcmH+FgsS+D703nFgo/xtH4EP9w/Es8Gj1AR9vA5s557HgXMDod4ZPxB/js6DNsOBvYu7Yptu6Ho3v4ePChTIouBjdwuXMDrk56zhQD/RTT6FAAKPibytyQQYCsbVytNsstBHZP4G3nyRQ0ZdDTnt7hnh6sVuIZcqcQ6kV2XqoRtZRe91XIE1Vsla2ukuS0HVIo0QnwuUqT1yqKzrO9md/o7PbMeY66fE5ARNproOqPDomlYNI7WKQJjoZzDG0fwXaP9hDMGK5WxvDyQtSFpR7D8z203ECcgQiXOx9PkJQ6vG1d1PRm2kS5OIFOzcmiwPx4hKMnx8h7gOW1JJRvGdGrVxdVZDmZguF6aRMYLpcYjJYwswCLwoLe7CMxPUwI5kG6Wt3AMskwDyMoPnBOUFBQ3cp1F/sM66YSGBy+KeDFcPEK9fLZ+jp7XhcqZ6/Vz5lP/fG31YUUjxmZodJ5H/OqPOqY6S/7hvXnqOOvm0/lp0DkPepPpau9Kk/tma6OuacWqdqej3fq93KvNnWPOn++/+Iqv/67ma96zhfV7kyvooMqnwmCVHHyS98SwqeyL1GVHiehOFOy0yjfF40hYoYumO6ciHMibZC8J4PAr5ppKZqqPOWEnPTQKaKkEMdM02TILScFnGwrJ0BSvLIe2bb46MqMykmCa5pw9Aiz8QGsRhsdm5orosHZEtJJB06Jly/TioI4cOEELrxGANKkcmOdiDDn5HvVz6t6qepH1ZGq13rdq7Rvwv6fLtBVm5V2WWvcKl1WAqIzkY/CRscBhiuDmJ7UVBHxw7KBUdzmtO/aMovl6pzDEb8px1s2Xk2jbbpEt+jieuM6Prau4qB4jH//63+PdrsNzSkxmgzFc/uis4ubwXVcca/ASpuIixTLMkZmEKQmEmAUR/zMdUQEpiHMm5lgro3xs/2/w+fLzxEZBdquB6tZYKqdYqIvEZFLoNDhWwEMqoVJC5zTm5mOarbYuQssMJs8QTaZoTQTbJsbAurQsduCSZwVIayGiUSfY5bORVPgl+QXb4nDXrkkaUyz4unWNCzLBIPkFA9Gn2GpjXG9fxuXGnvYttrQAhJ4Bbh3fAcfzz9Ca9zARtCRFTTVVyk15wa1FSnyboqDRwcYWgvMnAw+BwCiu9nArBjjIH+AQfkQeryE0Ytx9+Qxfnr0U3xw+q44A86TJVzXxUa/jxgx3hv9Aj/7/K+RhGNR/ZWahZKe47YhDHDfbnwPr59/A0bTxc9++Z9xYpzCtDTsudu41r2OLfO8OLtFjQUO54fi3OXkDlpaH04ZiFaGQpbmeG7U3nArdAeFQACTE1rk0woymCuOKrSPrUdWpCK8qoGzLto5CIiXIAdGDmC0QReZRCc0fRdpuMT+0yOEmgW37SNotTGanKK/2YTXaKEsJpgsT1DMT/AHf/h9jJ4eIhwcwTUKvP7aVfz66SHKkJO1BdLJMeYHd1Csa9AbAewyk8lns9PD6xe28fnRHJluIomXwqR2//59ePE61mHBMxyUsQVvo49zhJ3tp7hz/wmWqYnN89dRZCVmkzFGi1giIvi7zBWJBbVArAP6JnCkrVbmrLNcQIEsrQpJkrqQmn31fxwk638qp1qF8hoFJPcsT/2pfNzzWn1jHpWm8qvzuqCv51PXVf6zz1TPYTrLUO+n0nnOMnhdbSxLXec1VbZ6ltozj7pf5ROHymdmC97L8aqavFSOm9VTqvxV2Syj+k0ipuTbcNrFbyU+HXwHMYes6rEqojI5qWMUiIjslkRI0khMRLblYhFHSLMMi3BZea2vvoVlmHCITElveP50rYDl5YjjEI5jI01iiVW3/ACObVdaUY0mo4U4qZVFjGgZC6mLw8khuxk1p0SBZB/kbzIKpFGKRZrBZd2vwkLbLQenyyFOTx+iubkB2+1A4wJrFS0D24TmmUgsDZ2NLtprPZSkyC5S6Bkdaamdpd9PpbVl3XFiXwn5F9sUq0d9z1VVfWN2/3SB/lVVxbpejaLSgFdNl/06I4Ib1avi68CGa0AX1/dKpSptjh1Po6/zc1UV0a88LUAfm/jT1/97fHT0Pu4cP0BIAhLiYdt97PYv4Nb667joXIWb+EjjEnAspCTBWJrox2tiBmgkLZh5ZTfl6j025nj/wbt4/9GHGLsRfLMrK/j37n6EO4f3cGf0qDIRGCUGkxOMWzO0NFNwtfe6F3E6HQi96MZuG69tXUCDTEakP82m0EITzdm6EA/kTorImuHJ8h6myRDFHOgFazAyE8Smj2PCnOpw7UA0ElESI0xjJFjKijweRTg82kdSDkB7f6GH2LT60JfAZDRD1M8YGoqMKFK+g1m6xN9/8HP8Wv8Mh8sB5maIRC9gGU7lYW7oYOnTYorYXSL3Mnw0+BifPbyHz+Z3MbansNMEWlB5xFd+KQnuHH2AJ8sHOLfWw7mdLXS6m3jv0w/w6PQBIi/BteIqdC9DWI7x+elH2PePZALx6LQDzS6xeWFDhNH7x+/joyfvI45CbDpb+P7Gj3Gxe0N4jwntW8mBik6xQj1jV+ZfXUSvFqEvJr20hb6YpYRF/P/VoEzP3unwFIFDVrkmPKeJkA6Mw4mgZBW5iWVUIFuWOB2nMsEpDQettR6aGRmiUkwmwO2rF3GyOIaWL3B5u4dp2cGFnoetRhODMISrmwhHUzSa5wi+jtPpPsziEDtrLtYbAbp+gO1OF0VUoNVo4t6d+9DO5QhtOioluPfgIbY6trBnnQymGJxOwNhhQiIXZoEkTqFbrtjLuXITgSIqrkqoECTkmRx6aS19MfHsQMky+ac2Xq//qfRX7VV56h5VnjpX9519BtPPpql7mK6O1f2v2qt8Lyurnvbq+6sBTq3UKye5KjfvV5OJ5+9U1dXzsqsJzbPz2gRH3aOezXd9ZjNa1btjWYLMRmHKsVP4ILgSJ4mSVoXUUtNJnwqGxVqUw1xkSdchfwGhihlJQq4KW96XrG3cqD0hrLXlNVBmCyxmp3AMQteyp2gSNsuwOOYjKRCjlagV0C1TTGYZceIthsWmgmApSMTpEidHT9BcJ2YHY9JLlIaGZTiHbQfYvLSHZr9bqVpXkyy+C387NXYiE2rpqm5+v69q0z8qoAAAIABJREFU4Lcv0NlwzmwcTEWgEwaUXOdE/SGiFFdiMkVd3aCvGjvhByW9GpTYCNhR7DLAteAN7O29huhcgjQnehE7MwPJLPiWDz2pSFQYuqFnGghS8qPz/wpvbL0hAsHR1mHEDKHSULiMbZ/i8eg+stLGZvMq2mihDDPcH4+QjZYItRyBTaCREB8+/QjX3Tdxo/M6Lnjn8WeX/wj6wyF+/uCn+Cz5AE/278jMl7aqZDnFunUON/0O4Nm4Hz/Ef/ib/wP3tE8wz6boGVu4tXlV4otn6QzTeIi4CAVYgbHvFVKeJmhubauFmxev40brJrqxgTRa4B3/bSFWQNaEU7QR6OsCK0r/hEWSgDwnRocUsCVOlxMs7JmEojTsJl1mZGIVJjniFMgcF0fmDP/u13+BZF6NAJ7Tg1t46JnbwmPOsDyG2ZF8xMkNbAW7uLZxC53uFh7fOcZBcYxO0IRv0WVRR2IVmKVDHMVPkHk5TvNT2EMHt269hg8fvY+/efi3OMqOZRY+xQSv5TdxiV7xKV21OUOX+EbkotIrBATDIL+igAC9pJGdaXOvPNUNZHS8W8Vt0xO81Qxw4+prMGHj3t0DPDo+xnQyR3BuE77tY3Q8QcvR4cYGDK2PMNZwutBglxZswxJ/hygd4/yVq9i2AuTZAttNFwfuAlYZIZkSUksHPTgGh0fY3n0NF3s+bDjwkOBSfw2ltYWdVgA9mmE+nCNbTvD5p5+gpWnoX76KS3tEy1vitb0NZJMTTA4PMBnOMF8myAoTBR2jZKOKskKOo2aLscKVF3wleBlOKILilRX0/EI9H4+VwFHCiGn8Uytf9lF1zFLq+dX9SuCppzDP2fJUGu/hpu5V96j0eln1Z6l8aq/K5znvUeXznGWp8lT+r7PnmFOV+3xyw3P1TmfLVDb2l8km5lXvqO6rT0B5Tc5X39O3HBhBG3pGlXkOXzOhew76QVP8izh0MjyWG0GHaF5iueo5vMT3FA/4ldaCmoWGZYpt3A9szBfURs2lrxBKVi+pOSrgOQwxMxFzjMsTEdD0rdGFb13DJFpKRIyQuljAMlri4PEDIcjyu0BIzA3LRmZqaDV8rG1ugkE6hJEWWGJqaVlJ4jhNncXvty+rgd+SQOc86ouDLIcVXuHGPW2VBBbgoEyFOwce1ZBlCBISACKeUa0teiwZeOkwJdEqDHEaAU1vDV1xmKscPGi3YXwzV7lUOYotnqvVLCdhEDreFjacbUTEdyfYwTID2avpAUwTQLTIsG5v47WNm9h1z6OMU4zDU2R6BMfVMMunuDO6i8kB1aRsaxqsyMG2vYO3em/BTDWMygVmaSiUqKZhw9c8dOxtNK115JmFabTE6XQMq2njUucqrnu3cbV3S9jY5vMI6QKwcw+B1xF1q2N42Ghu4XLnKp5MH2N/fx9WaGPTalc46sMIk+ECm35L1FUMH1kmsajViGXSbTZw88pVIHExnA9wkmbSiR2Hdmwij5EOMcQiWSLycyyzGbJ5gVtbNxF4Pj45+EDAb4j01nTXiFSD0ixwaecSPjl6H4fHRyJ8m41DQVszS9rNHARuW0hMEotx9hQmXDWWAnrzaPEIP3/893g6f4jD7BiRU8FJMv6UoTiqbXDiL2A6bB8k5gFD8yghKhz+l7W1qpV9+f/VEMc2KUHyVXyuVojp5ttvvoGDR4f4cP4ZsigCQwx7foBlssAinMHe7sFzCNoRYTadYTgL0fIqPPungwGOBiPova6YQxyHNsoM69tr8KMBnAzoNHzsnNvA+HgiaNmdpo0kMxGHQ6TTUzTKCMUixTwrsJylaPgOui2qQi1RZTY8U7Q+w4PHMPIYLdfGfDxCznBJ4lzTNsw+wb5CZz8OheJcxDBQToxFR/pfKbyeD6tKKLCmeUwBzj8eK2FW/wrs3+pP5XnW52srfXWPyqv26jnqOve8xrLUdra8s9dVvvo99TSmq+e9LA/zPk9/ccX9PL2eR5X+fK+eUS9L7q1NlJ7nfvFI8nGyQFa9MBJeaY5Rs9EE0+lU3o3250aziQZX0CgICVPhS8hKt9JriYwvBIMNacQFUS7jJQU0SYtszuUNV4Jb80xHGNOZ0oDmEBmRKu+kguXWVyM7B0Od7Y6YFjRDFgJ4Q351mTDogGNasGlSzQmARIhvA0mZwfYC9Ii7QD4h4mWYnGiz7VZmCE42fr99dQ38FgT6S4Q5O+rqe7D5V12AhCsrDRIx2uUC/6tsS5T4nI/JnGzV0WkbFZrL2mBB1544hHi0E1CDqw/CsHJFTqS1VMIpKg0AbaQ0weexhoSXdUvUQRYJV1INeUiY1T72/JvoahFuu6/jonsOjmUibhASjnZW4Cg5hJ+38cnxXTTsHjTDE5U+EeQuW29i/fxFHIQDjKMJFmksHSywAmw3N7Fmb8LNXHiLBt5ovwXdBza6W7jcv4a+0UERpWgaGzhvvYZlmWLD20OxtGBZHtb0bbzR/Q7KRMO9/Tt4Mj+AIZ3LQDGfQZ8Y+OFuE+vuHn1GEZcLJOEAjr5AO8uwa7fQ8LbwXmpXXOc2a5cIcdR2hDDKGVJjjsSIUIYldps7eKt9HUHDwZPjzxCCsLlORcaga7BtB01rTQgXTqIDzMen2MZ5RPmk0pLYHZhmC4XmYhEx5tyAm1VhK9v9c5idLvGLR++JR67e9OHqAYoog6+34RU+GNGayAqKXu+cNhnISlPUiWxEVMWLAf2r2/mX5qAzD4uSyWZRCLpWt9vFfDRDs+EjgoHQMhBNTrGIpthseQiIi037X7ZAnE7lO7utAGmp4elgiCTXJB59Oc7RW/PQbjpY77XRilNo0wUYwbF3bRcPtScYxjPYjSaCNiGFya53iu2eB5/+I1mJPA7R666h3+6AWhQsIzi6BT+LMXh8B76jYavXwGef3hGTBSe7tC8KGx6BHggiRJpLEmGsVjtfWiFf82JdKPEWCkEKcyVQlWCvF6cEpUpT5+oeprNcec9VmWfzqusqD6+rcs7mVZMKXq/nr+fjsSpTlaWuf9W+rmJXeavnVAsatRJ/8Zp8kpe+j8r3qj3LVnXFYzqmRbMlFgfHWJ6OxWGXoWAEbqHajSpxArYwRFa+DX0qZDwl5HTFKUGGNJr0IjoKOx6Cbgc5FzGTIbzAx3w8x3Q+Fl6MoNFAMyCzZIFoNsQyDeEI3akP3XcQJZE4uMnwS+1dIxAnPdrKbddFw2lANwJEcYIwmsFa24Jv2fB6LTRaAek2ZeymuMjzTBxs5dsoAVKTH1LPSpi8qsK+Yem/BYHOGnxRqHOwVPMrtiU6kXFApnZHGplIc4lAf+ZQIoAhXFrwgyn10KrjEfWKGxumxErzOOeMkfHqFa81hYHw6lLdVBRC5JIRZYtManxupkG3IY5cDPPJaKdNSfLSxFuXfoiojNDSGnDmNmzBO28gDXOURooG1rCNXUzpMGetVVztwrkO+HofDW8Dvr6NvEuIY/ILWzAzC1pSSEejf9r55i423tyUuiAyU0NvIpnEMCwHl9bfgNPflNV/s2iLgEuXJXyjgbf3foztzQv46b2fYj8aYBInKMIErdLFem8D7eaG0LiGUYZ8UWI930SaeWgvenCnnnDFmxOinDVgNzx0GmuwM0f4isukhLEwYCYavNzH69s3cat1HctoCi+0BBO/ZTXh0O5mEbM8wv7xMWanIVy3iZvnr+PNW2/hp7/4JcaP7ghfPEkbqG7j7D+lSjBJsbm5ie+e/zY+GHyERw8foHduHZudbUGNWkYLOLonnqwqvE3oHqUNccrGFTW9axNZqf+T+ysHenG+BKI0gWXQlsiYHQt7ly/hR6WNT+89xr3BKY4nI3h2iY0WoV7HAjCEdARTizEencKxNeiLBRbzKZqNDUwmcxyRvzxrYKfnwbUStGFiPlliOUvQvbCN0vMxSRNc6HpoOy5ccwG/XOD8uXV0TQPpKMbR0URCzui5fHJygkQ3YW3R92OBnY6D7bUOThwTDz//GHk8rwLW6DRE/AbaTyV2eIXvwL5ZmTpX4E2/eQ0qgcI760JbpcsA/CUrTV5XeblXf+q++hupfGfTZDBX48Fqws+8Kr1+Xz1dlVNPU/dwX79Ppat7Xrav51H3VvtK0qg0dS/P6/cwnWnP8p0RUC/Lz3tYBv9IZDI8PsHhnXuwc4DCnM5veZRgsgyRJImorhn2SzV6lqSyeCI8NVfLvu4gKshQmVRIjK5HcBCEaSYavsnpEIZji5az2+qjJSt/er2TFAqYTp8iIQKdTxQ6FwJdkWTVuLYChSHzpeOSEbABw/SRZhoG0yGmszF8v4ne3pqgIvI5HKupUWW74ipd/c5nq0D+9hVuiarT3++f18BvSaCz1p8/5IWPsRLu7IPiTEGHCQIjaBUGsQhvWZVVZB8CgyqMaATAYOuvHDJYPuMYwzgSocwZI0lR2B84K2coRJ7FsvoTB98VDCJVtoZtCqkJPZrzPJaQDNuiQwi9jEu0nDX09AqbPdKIu63BKg2kaYbSNWAbTVwIbqCzewGdsieObERjK6gdyEwYSwoFH3ZJUpdcqD6J+En1kW7kyOJYWNeanl+BKOQ6eT6AzCaROxqGh4tGv0J44yw8N4T+1ci4km5h17gOc6uNOeaI8lAqmgI4MFpoml0UMwu+6eFq53V0rv7v0LQUbWMd3uKChAi+vvN9rGt74iiz7V1Ek0I/9dCw93DL/RYW2gzrzTX8YP0PsGOex93hZ+gt+mjkJZqJC9u1MIpH+Pz0E9x9fBdrxha+tf4d3OrfRjvrwRrfhbH00LQagl7GkJcwi5FoGYj61jQauO3dhOPqCMoCu7096H0Pv/z0HzGezuGs2dBsHXERo9AIlbtCC1yh1hQEnpC5XoVSV2tpv9Ehm6hApHIaaPC7mpXnrqgoATcIcPnqFQS9HjaGp+IgOBoeIV6coLAr81G3kUOzTKE29cocnXCGLkNn8wKjk5EQvFiZhmgWo+zY0CwX43CIRwdDBDgSRra7pyfQug7OrTehOyYKUuM65Jz3sH9Cfwpy1me48e1vwR5GSLQSnW4Ap0jhRjNst3RoSx17G220fIYLpdD0KnzJYONfocGJQoNdiD9cNwRfmTb132RTgkftZeAV+1clmDgAcyLGjde4qbw85nW157HKw+Ozq2mVt56/XpYUdKbMelr9ft6nzutlqDTep9LreVV5r9o/t51LCavFDI+r314vv16GepaEeUlefgfWTVU/z/Oq9FVKZXl89q6iHo8zELui4wWC2xGG8bPrWUY0N67OidlQwtc06ZNcnZsFUTiA2WQmZpmAgrsoEQ7HtKhJG6TTneWQqRIQpLiM7XqyWoVnsPx15GmI2SJEGCZwXQO+1xHEQtJXU5UOakYdD/OC9M8pssJA4rmYpRkagSsAMp31rsAwkwBT8EioYdLNL9TG83p5FoVZT/rGH//2BPqZqmWzZBNXzZUCnc5ttJOS2KM0KKurwYUNUP7YySTIjffSeYV2IDp1VOAC7CymyxVILtR7Jp0xYIhjCJ/j2K7EP+dlhTPO/KTo4zlDLtiZlGcnoVDLIhWmNark2fgtzUMqsKD06OSEgoNliTwp4GottNsbAtrA1k8UJqruufwhjjJVqsmc3p0FCKPI2TE7BacjHOcs3UaxoN6YQCyWEKXQuYWqqizkSpHQi0KHUKGsCSCLiXzJchxs+ZdRWBnSMoJruShiOglUMZoJQR80Ay1rDZubtHfn0EsX6TIDYRtu7L6FqzbDlkqYCTUHtLla2Nu4jQt7eyi0VBjiGnoAfW7i8vpt/G8XNiQqoZPtQitJkEInlnX86PZPYNsuztmXYBce5idTvNb9FmwnwJa3C99sCNZ9udDgp01sW+fgTHw0l138+LU/wduXvoeiWeDhYh+/OvoATkQm9jaM0pYYV9WMWHcyMxf+9WqwVNf+KXuDQpxtk/S2tNuR37kgqIYjEzgCtWye38DGxQ1cvLqDf3zv53jw6QdYWz+HruOi5fo4Hkd48OkTASFqujm6LVfoJRGO4XU8tH0fKakjey3xjj8dM0Iiw8ieI9i5jMXgFE8GA9hODitNEU7nePT0CRaWjcnpAoPpBKVxgjf/+LtYPD7Gk8OncAILbbaDbh8tEwjHFq7snkO33RCcA2njnBiz/4hMqEBg6WgkfggSusTjarL0depQCSHVP8/ew3QK5Uqz8lz1rvLVhZs65j085n3cq2e86h4l9DkRUHlVWfX7VZlqwqDKO7uv3/Nl5Z2972Xn1XuoEe5lOao0Pqf+rOq+1WSnpn1kbnWtXpq6V8qheZFmGkZNlLqstLms6TRboNmIJsecZE26jsBx0fEaCMgrQft2kuLpwwdYxhH662vYXOvDI19AtMCUkKwZIWQNCR0TlMScOBwZYsa45wWCVoALu7tihlzOBjg5fIzRbIJGYEv/yQ0dy4yarwzxYoYw19DsrOPitWs4f+ESZgzz5Xv1urACX9oiB3cJT+YqvSxg0tmwviKsV8Tvj79QA//sAr0SyXXBXXVYrrfr26rdSkcWmlQC9nOVLt7GtJdWITWq8XI0p8VXnHtWXskcjAhLQxoC5qedhoO+sLXxAVkOc+X1Ljgb4r5WkcBUk2IDWqTD5GxCjysQTLWaKczKPsvJBgkM2LiJiU5EOk4MNF0aPCuQFgNNs8ktUg2gBkM4CE1a7fMsoneJEB8UOd/REVur+K6vqK8I+MAZbU68dasiL+CkgMMD/QY4EQjzeAW0oCFNSiE3KTjpiFa/me9BzFxOHFKJBUQYEmWtcvjjOwpuOlHYYnYWDTqR3fgOOdA2OjCSrpilE4QyCdFyOrGY2CiaokXJCqrbCqFHPef7yLQLYhs3UsZwFzBzF1fWrmOHGoCCYf0NoffaLrbx51f+Nab5AN1gHfqyD8dZg6etSdxqb2ngnfN/gjAPse3somUSxpdAQKzTyhOZBbIm9BX9I9uTDGoisLgi5Kye7aYaMF82GNbb4LPjlSBiWQzfoccltQBc3JJ0JktLMVX4votOp41Ot42UbGmMhNRN4Sff2awIJDg5tRo2Tp8eI0yOMXg0RBCu4a1vvU4SAtgEqGltQ3cyxKUN22pSFYCj4Skano6L/SaiiSUTIg5slttEq7+Fh2GOw/EEyyzBMo1w//4dXOwb2GgUiCKS2tCORMCPihqzEnyE1X0O6sT6IFAHm3h9q9fTs/62Eib185fdo4Q3n0cIUm7qHnneSwQUr7Ot8LoS0KpspqnrTDv7brzGP3Uvj89u6vrZdFWeukc9S+WrP4tpKp+6fnZ/9v6z19U5y+FipF7+2XurPCvzD+ts9btYP+o9uKf3N9OknZLs2XFAznCGV7b9ZjWZIg2SpmM5X4CLHIahUb3eZD7HE2/4MApllS0Opp4Ft+HBCGws8wij5RzDyVQ0TwSdcW1PQm2JSMkwN4Ybu4EDw2/C6q7DpLbKddF3ubCYIVxOsEyXWOQZXD+QVbrvNbHd7KK7dQ7rW9uwgxZ6HKKLfKUtraiqJaqSzpskdhLj0Re/r6rX3++/WAP/7AK9esQXPdyZzlSOJWoOSwc2CkcKrEprp65UI44IMxVWQwCXWudlhyC4ZUFUL1HJcsZeeTYxdE2Q2BgGJ851HBgUVw8FZJUogoJMXkQuW2HIV29ZLWo4XVBjH5uVxG/yqURH4uRD+l0Fn8kTeTxnFNzY8Rgmwhkm5SXZ5KSj8r2rSQBz1u1BleNxNR8V1CYZ0CroQ05nqFaQOpCMptiZrVVVi1+BTHrSVQVXgwND0vg7GRPKiS6nRFzJU5PB30qcFpYsEQbkSSVwg9hYfVGb8bcSPUoPnSqssODKvoCRm4Lm5pSeqL8JgasZOTy9AY+efhTCrKsVWlnP2kRvvV0Rs+sWirSFxSQDYUkN20bf3IG/00VCbnqdcLweZE5CrmS+oNi5OfngirP65pWBparu//r/+ZtfHDQ4WK6URZXgYPgc66jgAOrCZNginXyIduf6mJ4u0Gi1obsW9HKCooxRmiXGo0McTEP8f+y9aZCl53Ue9tx9v317X2efwb5vFAWCojZSFmWKlEhbkSMlZSX5EcZRrDj5k1IVKy7FlSqnJFp2bNlSHJmSTXGRJZIACAIkAVEkBgsBDJYBMDOYtWemp6f3u++p5znve+/Xd7oH01hopzR3quf7vndfzznvOec9J722jAP0VT46gdxUAfnCKAoTTRy9tIxkqSyk3WoUsVGpoT1SkMe2UDgt+Xco3kZ6OIJy8TLOLK5Kfk7DPaulDYwlk6jHY2g3GlheXtOYR2M0CEJXmvSiJ+04KpiYHWzuN3f9R2tB+4k3BzYjzp2MpfahQ9o7yTeY1iOtwfAg4gu+B9Np/29xug+meT/erc1cnNv/mMb3zbeTqX2YYIL2uZUz+L19yRZDwog6KbWZVSQ6ISQTCSFqntibjQay+VwP4dMjX6NcQZMWBWl8ptlEIpeRHlIsk0Gt08F6mbdviig1aoiFk8jFcoik07IDQq31DhWT6YQpnkQsN4QmjYLRPGtoCMkkrwiXgWoe0VYVkWZN4qp0toDMyCiSuQKS2TzimbSx4bstRMg9JNES9fDZmSPmwUzr6to5SG83Vn8T4t8HhO4wjBs9vwm1XJ0XNcERKabVlIpUIP88YeoXOyPNv64VRqTRj7MTfRQ06epcBdJykZyIeHYcNe/oGpBy6KhDuIZo2yG6AeR1IotPtKkuF9XJmvLZdqhhfsDdfrVHxMwdejmW/Ip4ZMCTN/8iQvziDBB4GsnJLSu0wT6K4FA2XusgQO3KLzl7SdenBnR5Jm+jTWTCQyPTiwNB2QTbbBsg6k5g5BjosC+LETyV07gEEbXOtLq/TT0F/sIdaorbzQKWTe4JRQ5EkLS/Q+zFMz31qXjvm9de6O3OfiQPwobQuySG2J4u2uGm+soTsvJ2eLruytJes0U77jEZtgh305pDFqd+x7uo00d7J4ZMpIAc7U83eS88ahtdZnLpdlW8EBEfLLcZbqPJk7SbH9e4nT1EmAma2oGIa9DNi8zY8qTDk4J0IagfEUIskkMkPoRivSarhql2F+udDlKjI4ilEoi1yG6MYrhSxehQDvVWF41KFceeeR7ZaguHPjaO4bEMoishWdpbv3wZwyPjyMS6SEYbiCeHMJbNAeEWLiwsYm2ljlosj+UysHp+BftuPITJdAwbF3kNMIxOLIEzpxdw+vQCkkP0HcATFE84cYlvPGmqy3mOqOSa4B4kgUKnOdyjQv4Do9ffaxbR28sDyJPh/PO/wXw+3D/fLt6nC5bp3/3Tp9nquVWarcK2yvt2YWz71mV50t+XYN/e4IwP9U9fBg8hmgt3j12wMYDg+W3xHF9fN/c0vztitROp75nbhRCV0ZotbHTosjmi65fUcldddDldraFY2jDFOPlQB0Jx+gBIAfEkKu0uKu0OurzBQT/q2bRu0aRzBTRRRq1Y0gk9lc8gmy8gXSignYijGqLBJzMVS/8a6ZER5PJppLMpxNJJRBJJ6Y7wOiX3LiFJiEI7HgLiUQJE9cbWhR08GGAQ04+YPUl8Xv9tPwLvA0JnZZuROkP8Aua5jRPYajZRK62htFxEKJGWpS4CFabzT3u3JvKdLGIZG3D9CbdpP86dQENUlCJqIovc6iPgMoROoEzWFcs3zxREtM2IacXrpKoyacyAjSWQoztP20Ash9dDdOaUSUePYHnydo3hRudZWJwE5//bG8xRm9wpj0pD7IdDxJQTqc2kSGGI2ookImebuQW4qU1BxNj70ggza09qAAkCC+saNSDChPnoeKHXD8lTbUeIQHBn0y69pcmoDw2z6QgnAoKImUQP58tvJFLNFBXQV7qIF1qUEhY0oorXATnOvDLDTd6Nsx8M5D1rwiAift6Bp8w6qtsF2uh0/UifzVKkioobQDsFCTfeGmU2RWuJX8JI4ii4Gdjxw/epdxoPlKBRIqChwQ1W1aIVLopR4khnhlEKVVFtVLFRKqLa6WK9uIJII4FstItQs4loPoM77r8Le9YquHRxCefPXMCRF5/DxvolzO7bh1oogUw2KQcUE5PjWLxYRHF5BSfeOAaMDSGTjeP8/CJKpRAKe+eQHw/jAn2z0490Kg0kklgprqPE++f1LorlFiqooN0JyekQlaEoNuBPa99e7Jt7TPfFOYzUXzG2rt+jSvQ2//m0fF4NQQ/GBb8H8/o4//RN8HX5762ezDOYbrswn3+wHv/tywnm93HMG3z33J0APSNE69P4snydg0+fjuFMu5Nv7i/umYsXL2JXdgT5oSHJ01OJpK6gEY4S2XOd02RrqVyWjfdwlEq7ESry6MAUTqapsI5ak2agY4hlIqCScDRuHteoL0PFTyL4aCyBRCqHXH4I8VwazW4TxVoZTXdFjj7Xc7k0YoUxpMaGeTIwfMCzFf/Y5i79rlN0SQ6twTX1nZvOwVOPQTzDc3Dcrn9vPQLvA0L3U+EqJDDkJAnfEEmabKTZrKNdX8PGhdfE8iFw5wIUUnOInSX4DaEidBIw28xEYDyl0iYcyyTLhodFnuKlwRuOy782FyDP5DxJ8h67lKD4zqs/rTDoWEMMeicXZ7k89YWIcNziIoM6TIRKRT5qs1MxTwg+hKgsIjkaRou0DZ7+aTubooSauBI8jtZF5lBZTZ6IVKuNi0aMnuXkXY5tZT+4XVkPFzxP/n5c7fpRKEQHB0CDx3AvyGAa7l6dxEl+UAGQ8V1Eu9yyJB1YDk+2MSVt0p+6AAlFCOw77y0TzofQcqxnhoeoU8AfzS864ojeuzpdyv1bUmokAdI7MYvCtnEkAUCZCsuR1jXtjPN+dJtPXi+MmWIkKf0otXFbCLWT4kiwHcSoIg7C9CFGe85NRDvmHMJEB6ZVbQ189/8b8eeORixOftjDutdNb2zDoxNI5BqolkpYrrXBuzpLC/Ny/9hKJ1EtbyATamFs9xRyk8D47DRGxkfw5rHX8RePfhWNUBgpfsRwAAAgAElEQVTZkRmM7r4ZN989jCE0sV6rolwqoxVuYHj3NOYmJ9HdaOJ8t4h4MoPC+BBePHIEpddewex0Xlfaas0QClOzyMUzWF6u48jRN7CwuISDraYAeiIWdxwHGxNpmpBAcuta2sSEsgG59NuN3lZIh2H+bxAh+fK2imfcYHnB9P79as+t8m8VFiyD8YM/tpt/Pm7wO5j+6uUHTurudk4wb3B8eHrw9Q2Wye9gWPA9WB4RNh2bNBNNRDM5JGNxIJPB6uoqjh49KrPE6XxOJ2HeR49njUNG0R31H+SsJZlAJ8x9TVWfKCKxCMKRmNmHiMdRpWW4eFRX1iI0DxtLygEV71K2WnU061U06YMjEjNPaQijHg6hSRjX4aGHRDxvP5CjR5sI0oD2SMEOCzp46OwgCKU16nFHsMPuXdeaWUIPLm6R6G9g0PuA0P2IbzGaNGwRdrLlcAiZdAyHdo+ZshlZ8LwnSdd/7aYzRtCR1qaozA61j7lZbBPYgo/IXafeI1T4iehEFaK2OZ1OhGJocPFw4j2RECFijyMcSgjJk/1NhK4FTQMMMsLAGz3Gfo3T6hEdA9CEES1vaaMRJdt9aLI2HcNIRm1oio4ncLLOiXqiVIbTCdUQKrpUHKIiiC1GkjfEuSR1TFjsELfnSAj4Wl1EyARFPNXr/Cu4ZAhbhTiNZsnDlZJa2yyPtvDZS/MtLgCu9hOWk0Dgk0qABCI2b9T2JrXMM544FCQu+C0q29JQk5oe1ziCNkbGJGMackKoqBXqMKyLVrelUzcJK1qlo0iA7SRh1dLNA0i8IDtwsjbbNRvVLIw+lkkYKR/bQU4IG9JX+LIW7ex/Ag3SP6QBSeqwnwKcarFGS9cfrX+kP5qSR1M5LpZKIpaIyXd0rVnBem1NREerSVY83Zd2sbRaRJiGYap1XcOb2zeHsekCltdLWFyuyHHLmy98DzMjGewZSWM0PIp2awOjmTg61RJKy5dx+eIqFioh1Ef3av5qpQ3a5sXI6DDoLIND0A5FEE2YHe5YPCJznI0WJ9Jhbrqy5boRUe0U/9xQWX/7hPO1jCDzXOtvEwIbyKS6RXBujvDl++fm2Cu/gnX4PP7J1MH3wdzMG4wPfvty+fTvPi2fPty/+zil5XrdomzW78vS7nJIvR9mLfTf/un7sakOzXBbd89rtZrY72SxK20sKkTMqzJx7huuaYeseXe90WjI2BCpd56+eQjgPtDVzXhchyyK8HiaF03N0z6vAxN2RSkq7KBDL260Fke/EyTy5UkxjFQqI0KCLlVFPZL7x7VHbiRxAI8VVA2S8ml/LRkc5aq1dcu++zAblev/v90IvH8IPVizAAC1PBnIyerojuPc9AwK2ZRYMK1mR2x4KmoQqRtib+ukQYQuowiyctRfACyNCIH3yWlohACfEJoLh96GOm2e9IiMCV4blk5GZqhNb1rsXXdCDXVM1tShX88Ic3AtRhGNZIT4GxEzVCMWkWTvhnhj8bSd/rn0uMmjRBD0I0QL5kQKUcm223Q5KP6DycDFIucpuW1IkI5UKAcPheiPm7J8DhVduhoRob5pqVOLrYNWpCVkxBOuTpQC2hQNcFSoM2B3+0mgEGkRxcjUIsvlCV4IHPLKxXYLNVKurougvFNP94vUtmdbiERNLt/laVxTYCduwWPeEuD4dQzZUj5GyTuRtjgbvPtPeZkoBNbU0ZhQUZFOU0XiUa5P2pybmGxCsoTl0pEgxNiGVF0kD08lSMQSFaIKLrUdvfME5Sh8sv/EmtAK5S0GrlS31jh+zQaIrEPdhnQB2NR8Lo5kYQSNWgKoz2B1eRmr1A5udxHrRlEvV9Aq19Ftt5BIxjE8MovscBaxWBIrS1W8/MpRnDx7BhuLR3HLjTdhamgYlxc2EGqtobJRR6RRRKxRwtL8aSSSo9hF7frIGgrRDobZ0WRMtxrW11ell7GHrHnup3ZdOhEk/KwLYdMHYd/EvTHLcdornOMdIOhrHV+Wqf2wBcIWoHZ1bpdmu/zMG8x/re3ZLh3rudrP17dVGms7Eff2RENQu51VWdtZmiPcRa9y7dmP8fxtNy4+zgRxkCU4Isd6heKfMJJEppk0oukkhifHdQoPU3FSluLMiiZrlliTYr54RCdy2vQnyU/XluRCEgYSRtEeBC0pEh7Xm3Q5nZS4rNWqkC8qs8io1RGPpaSUR48tuUQCiUgY7XpFtg7Yl6hOMMb5s2MJDyZce2qN+kxELqKasJTDIG6jorQr/dv15/Yj8B4jdLdIB+vTiveBhnATyRgmp8YxPTVh98sDV5HEinJXW4ifxHClmU1/4mCYW/hiNzXp87eCVqshWQ4NwNBQC+9jN+sN3ctttspo0LZ6oyEvVM12U/IlEgKUMtPZgKTNbVo5koqlZMQd+jIPRWW1jSwrfyVOcuFwCJW24xhoU3fl4UxMdSFC3smN6fTfojp6OIQoKVnKBiJmyCbC++g8+ccgC0l0P2oIl8A6LN0C3iGNUWkm3BVS5mo39RJqEJAT0Wd1+41KtpYc2nSNoAihIZmVqGN3aueMUJbN8shuI5eAcnGOOO+ia7NxSoWYjZAQm106CpwN9p1nf7LkSbyI3pctZyIStpFXAun8hEQICR22T4pAhG66VdWSX+aIUw4iwRSOGcFFQo6UvXEuHNDTcZqghIQOl68zG+xY/EJgLqlfcXoKQqhrm4JFObm1xAhbVwbkFUw76GQfcj06NiXbTQInk0khFmojFenixv17sF7IY2FxBfPz87KNHU+HEUplEaOmfqyD6ZlRTM/OgMRrdbaJiYkxvP7mUaytLWDlUga7ZiaRT8WQjkcQbUcwPDGK8UYYpeUaRoYTGE3ncXmthli1iMrlBlLhFjaWwui2qsin48gX5jAynJMREXITYhKriDLpIQj2T7CSfSVBw38O+W4emB/d19WQ13atYD+Y7734+XKCZfowX34wzodd9ak9RtKTGyjYTlucKp+wQCRpH24ynH+sb/sfoaKlMeNYbQzlc7S0hUqlhFyB1yo7yNAZU6WCpmymR2V5jXuZuSPxmJTSwomY2PFd+qVnhRR9xojkYzI81eo0nZnWGpLpFFKZjNxeE97SA2C3QqLdCH6yiyLhKJLJOOJJwiWK72zfiMuqEze5qLy5YkrKunWjbenHpd9rTe/VhqGf9Efy5ptis6mTk6u3P38/koZcpZItELpv6EAjfW98YWQj8ycKywcGlm5wDXtg6qgxKmoRafB+pBUbRSg2UO8V9fXrCEa1O2abmKcgnuJpRIHPTtsUfRpNi6ciRpCVT4UrUs9adNx2XbLWzTwivbZRaU8IpUkvQi3dEeedSWIY5uWdcTqAIauL14LEJZDlObKVgG6L6Ew8K2Nr88qQ/LpT1k/uAGVWIbSJzA37GUUsi3mkXm386SNbmzxihANPt/yJeg5HUZcoIGoOaCTz5imXVLbpCUgmFjITiiRYDGCwbCufLDXOheTnDJNxHJ6l2Sc22GT5IfpM75J3YJwNIgKidJ7FjQDxp0FjX5MDQNBBmTyZARwL819MDoj5NKZiDHtPl49iP6rvdooQz4AIn8SKjIjQTG9Ec8jTQjRCVj0JCR4tnG4Gkb3O/yQg1CvjCnCZatFYnzV+rv+2AIOL1dEPHGbmcVe52Y5StSbCh4RJirLENpV6SASEkUhmMTqeRDSZwdBwQS506WeanJZwpCs3lCRi25EoYok44ukQUoUc0kMZnDp2Qu08f24esVAH5WRDhFBsfBwjiSwu4iza9QvYNbUb6U4cxbV1hBp1jI2PYCIbw/xSEdFQCzO79iGTTKln9B9NQtRmNySuAeee5Bc7ph5vo92uQbzG/4KIziMhj5D8t8Y7gKAYzx/3qa1Hvy43z0OwCcGyfDjXhS+LYb4shvNnxGMf8W9VBtMFw4PvzD8Y7+sLpvP1KrGIXHsTT0ocBfv2oXxyODgMzOs14e2dd/QNwok4pzgoYERHaUXQUx8ohAbXn+AKRUItpd3YWJNCWyad1CGl1qITFS4HGt0y0780CayrvLGouJnWJhNlUa5OFhUJWNqcqFfqiMbjyOdGdGCi6JPyd8K/cqWqPhCMRCItxGMJQ+Zkz3MNyhGQ56qYSNTPizaTww1+5j27vTdiPqIXYC+eszYQvPNPDYxls1En6PC4iBPFwTVQ4EO5KhxPU2+bK+3DGAv3uXyqwXgf/t48t0Do703BV5biO+KfV6a4lhA/6D6tFCw4rM7il8GrQCpBXOPeMI9fHwZfuNl92n67FEeZfodXK7ioHXJ3MnzhdcWbZymhKyqHSQ5Ld7C8Gha3qxx0KNKuodGoiUNAkUKz0UKj0UG9SfexdW1ChTfpB73uiAUjTCR+kOzJ19UHXNQClPU6QgaytNg/Ufgyg2e9DdspluHEThbPFepGglcByVpjvnAU4VBK+gYyHk6A1rV7zdR9YHwkTJabKTCS0iZiZd3USyAAk6IVUQr1Dji2IXNOw2/pCUi2yI1iBJQ1mv/zlgJP2ySEeHJpGcAxqGfAhZrbnRaiYpU7RUERltZ3AkIHg9Ufla0FYW9GDPXnmaF+GPwy0FMLgONDjR7b0OJg0KCR5PfU8DciQQYw3J3vWIwnkwRGR4fFoqzVSzoti8PkWMXKTy4E3f8muziQSsuq1/rKCiobq1iYP49XX38dGRrtiKdRb3cRTYUxlAkhgSqmCynMDu9CIhrFSC6JTnlNQohOu4lycV1cKs4luSBCeCTKiMCdxzXqLajfTgNeJhP98LzLJ/tm66xfkP/2z36MrdXgdxBJBsP5HswffL9aHl/GtaTxaQefrMvX55+D7RnM0/+2se9/D77ZGguWG0wRbDfflc7tHxm5QluHolQ8IVPD5CTRh0NlYwOFwjBysSQa3bpx92SOl7JsqviasRkiZZYZipJMJzFvJ3RCyTrhVLuFepsa6byu6WTzFJ9xd3ZCpoynmx8UqdmhgIaLTJxoyFD7y3HP1P6AiGG7fgfH4H1/d2DQY4FN9TFQ8KUPM/pvzDiYqx/bL4dhROpbxfVTvVdvWyD0bSp2Hb+iD74l6rz/GHxuU6ahnMHEV/2+ohkOQPVQNSegl8hO6QrwY+/ihN+U0CfuV6s4csUdkUDtTZsUn8b1Z1OZnDRPjdkpWam1gOkSsCHETiDLEz4tvZHC9cSCdASc7gA3EokGbmJxHRxC97VbGcYV6Op6Eq2ZmZ4Bjb4ojxNhVGsNlcM8/XymsCMgQXeIQuhEblF0pATATUlrMhHQuQpPpAQgxApdxGVcwmT6hu/EPgtTabA/z0Q/Op6GGmLdhUN00WqIV4qFiEuZqxvP0oWIusYTg12K83NiBAivK9rmp+MG05KVUYwIxRKeiLFTjwd8TM/3Hf+4fhx3hHlZBtvLJ8ePI+BFB7bZzXwqPUNJMchZnSOw5I9PbQ3q8FGxk9ffHGHAeDpciSUTMgBSyKd1//fi+Zj0MmjQLxWPIpZKI5s1Qz+pREInfnI1ZDykUkal0USlWkd9cRHlWlXttbUoc0l2r0Rzpya5//pzFQx9r94Hx57fwTnx8f605r/90wN7n+9a2+Xzb5c+GO/r2C4tw4Ppt/q+Wt6rxdlBYvOYbJfej0GwLXwn94fiRYqrQq0uUqE4ut0mGuUaWpGKnKvQiEw4yr0pclvcQyrixtrGiQrFeIqmDQseRGj/wXQCCIP412jWdNqPx6NSChVXsUNl2JAOHiqXBiu4t8lKj5KQd6jO7RvjNNie5v9qu4h/7qZ3sEe3G6gdh/eFuKaq7dEu4bcvzOxv6KaTx1eMI5zkL5jUZ7niuf1e85DuiizvMGALhL6Dkhw7Qjne65btoBlK2gPevZnQqU+GTwbKsqSWzm9q2yx9hOzDeSg35B8sd+AkwijdGfdpiIA46W4F8HQUiyIWz1hhlJ0RbxAZqYI+gmULrC22COQG1rWfG4M/Imwq/bWadXR4wm83pRugU74nCmhGtt1GqVoxmSrFEfJ33NBTyEnuPw2BkRMhpRjK3MlwF6uMyoVl9cPY4lQsNyKJ7Dj+pA3PNlOGTqSn0yCBR0L4vRsxS1BE6JK1i81LVjAVdWIyjNLRiZWOUUjpx0RIkQvAQfTDSMRIsYn0HEg6NeqI5EcQauekYc/xtjnzc6DmvbP/hNRtQbNMlsjxooMLGjriNHjahRwUjhzDOb5Mxzi2le8cE7aNJjipT+FZkOofD0TxNkKtBjJDeURDbZlPpS/49bWigC/vldM3AAElr3rGY2bFjjLP9VYNldU1lCs1eb5r1JsgAcd6+SPSIGdBVzndSNjaemfDcq25fB1v92R5vq2+bL/v/DefvhwftlWawTDNm1ujPv9gGoYHw4Lvvi4+g+G+rGB4MD6Y71reg+UF368lL9N4wrHdbKFFJC+FXDpBqaO4sSZ9HV7X1eVXxtEJldRuaRnbbqFQx0XeEDlevJUScftfhDxl7yZ/51rXrQo6eqGokL4geLuCxGuMiDwCuagWIt9i3nq7+Vp796NIZ3uFCsybfh7wKNB0IQQR3gPwsqme9/hj5wjd4JyRJps6PdCyXjoXvt1AKB0H1Q+oDbDNvQ8bKNvhSQt1Ffn6DPsGMrjyFGLlWRKfwZVCG6g9sowg2oamryLA9L4sojwinEA1jPN8W4F4x2dSqcafNQUY5uGpj3Qy5VocGCIuK4xKZ/oR6Xe74LW5TT/FG7u626WGvbFWCcOZnixpPvlnvz6xYKxf+7a+0I49bwnw5NjQ6ZEGImqNBmpNGotoyve5ERC0/VxDvdYSq42bm4pXTMP4Nq3BUSYqZEKWeVObP0QiQnNLXQMqxZHdTPDC8WUbm9LIFlkvRT5ejeHPFP1og7rJ+/3OSAZt0QuZEhjn9wDtPeh0yA4k+5D5/ABa7/vryn/v4OmUxii35Amc42SImfQ6iZsWWhTLUKYZ5qmahBzfaSDI7vhSx0P95G0G6lq0yHohB8SsA5LQ4yiQECKRRsta48kpxOJJNFq0BFYX4GWry2Ub+1hMDFLpbzQoZkgkkKTnPl0fMmCsa0LiJtia760Hty6srYNjtYOxucakV0N2jNOacRyYwbRssydit6uOaQbzDX4H8zLOExGD6fjdGyeuJAdL/JPlMH6rOoN1BN993n65m+X+Pm0/vl+vj/Nl8Mnp41PvPHXTiQkJShqJITKmNckOXUR35EYVvMZGzXVdoo0gxuu7uvFpJpxJNXJNitjmqmZ50sUxd9S0zy9C1BFfujLbptgrpNsevApHcSfbwRM6uU2U1fOncXJ6LQYa7Sqwh3XkBjDPf7ofSRv+3DE72BQDyw5GEe57vMQn95TtK2u7xwvBMMb4tINPy/V+/L9zhL5dKwZYlZbMd2Qg06a0fjAG0vBzU7ot4hnkEdcViNzS+41im+LK9lh2HZV7ClRc3ER+lPv6YhnmET4XpOJF6wZXgW9jv0+2Ubg6bIUotTakax/vZRrf2Ge2p+6O8tWVRUDCUpTesaClMEN2uJlptYxUousX5YenT2ywPKfdrOLd5nNolACBp3PK/QkUKBrgU/7Hhbjtm+PKMfDOQEzJkC209nYoQ+/S5Ksh/EazK09NRgDQjCoRYhOd5oaM03BvS1+AsjuypEkgUGmw5ogEnuxlCdBqYP3l9QTCoTkBDtZvgK7f952+CQAFxk5AyCsl8bRNLQBSeE6O6REDn+2eTNpqFRHUbCJCmSKHxSEIIiiOsfXCrhRS7l4r03+u6fyGI2FpKKNcFtuTNoF4ysrlsyKgqABKZUZdT4qFxK5PpHNIVutIpFMaB9Uj4G/rjvWzWl2HtObsCDG5LO/5Y/P+7CMzmwuHuPwAvoPahfh2gIR9+q2qGmzrVmm2CzP4w9jAAhP42p4g8fVtVybD6ySqqW8SlUNU3eqhMmYsmcLw6IhcV9FGO30kcK9GZCCLiNU00onStGNp8pWUsoMztrZ1xUNIV5wo2WvozxG5A2RIm4JuWFwkrmXeP/dT5vvt5/NqfflPEhcQrxmIdvC2h7A5X1sganfSc1vbNd3nDfbEhw0+fZrBsn34O3teA0L3DfEVWAP6YMIhXi4LImB3sjWAFcjbO+qaTGJgXfvCA0/mNYWkQKABwuAkBLGXEvoBIgDuLz6PaPplWTptL5XBb56miOzEoLK952bMFiblodYnozJtczpUq81qDFrWYumMlRMYB/aJq51/pLB13AzGMyc3HE/x7tDvKHKW2tsgriNi7/Y7paXnN5Ol95EekBCBGxJXPY64sBOzKawTrURjvIHQRTrt8/ly+k/FBFf0FUlZg+sbkbNzpCMnOlR+482DVs1uAejamiceCDnYf9NwZ40eIBCwkPVM5cFMJiPHEzJgwVHjkDpW4LUAQ/XEa8VptfT75t843iyLxAmBX2/8HZIIrmMiUcaLDdqNyLRttVaxPBFyFqLoii3PkydvCxCYdmSEo9sm8VRDpVoR0s1ms4jF48hk8zqJU/bOcnkNqVIqSrZJQEp3lzFqzicbiNdbuofMcbB2+15wb2p5unD2x/rlRP0+4Y/8yXb6MWXlg/Pmv/1zuwYGy9gujQ+3sQkuXB9z5TNYr3/3dfHbcxB83JUlbN7bg/G+rMFwfrNM31b/vCId11ssila1jUarpWtr1XIVE/mcPAMWq1XUGvSc2JIZaJ3F220ZzuKtERL6ZL2T2yQLkBQX6dTMvvU3tAhmEqOEylK0dcSWDMUYyiMBzPvmBKd+DXrw7EsSTPOcEB95Rad+RAHsTHAZqJHGH5QItdcMQvvNeMXPKkMdv66XevOLz+dDfU7//d4+rwGhb18hx+LqczLYmYGyJINnB4Pp+D4YNpAveHIPYC9TtvJzZGUSodhi8uX2y9Ki46c6wvjg7G6l7cAFbWn6E8wJ5T9D9nzrl+Inz9qimj0xwkapXj58WwNli2PfJ2j6Zfbb798CpRvc9mWzip4OgE9tmt02JiYWCJbd75/1im1kvEbHERg9QoNF+sy+Tm1mH2gKZRwRAqSorsgxkx/bOJD0SzDYi0Bb3au4c44WojY7ETrLjEXDQpw8EftfELgyzbv9+VMtiSfpGnDh6MqjKS2yfCJG1strPjzd8Eoev03GaevAcyx4QhfypyMbiRn6DlKogEkjN77dfMZTSXSqDW02ytdjyRgqxRJqtYo4A7RGGI0nkIpQETEkEYVh8Ct77svlGNo4vfvxubKWaw/x7WGO4Lxdewk7S8n6gvUEv31bBuN9Gh/vnzur+eqpWSbXjS/bt8E/fe7gN9+57u1ETLsRvMpGs6284hkTwdxo1tGs1dFsNhCNR8VO77Yb2rjdbgLtFm/nsG5qyVEcZgidRqJoXInbh7u51abYy8YuTCNbFO/JEJaEXWoe26+9QvGfRE+EIf7nYcJmQsXH/ufx5D413NNv7Wa45GG1b2+/f0zn4b2P3ZzXQrcK8+nf/dND0ytLcj0igPeLjIl8R5vNLmIxO3WJkhOLmFDNzIMSYFF+KMBFJKdTA8EMq6RMkicZKsU4osDFE1kYe9sGlgNGWE0rgn51cDH1BlIrjq2yxUPnIAwicdmmfJHSbn44YOs115VDhSvKZEBMRoqTO4IJrAloNrlBLIisYlG2AkBWV68PDjFbkzhuYXRaXVMa8SPsB5B326IcF2O7Wut9pPWOY+aJZD9+lHH7+q1Ir3hlm01jw13pT57KaIuIMiuZwGVGAnSOotu0rJGnXwMO1g6vUKj+8Mq+X4u+mSyHGf03n9Z0EyO4OSHyoLMb/VhYb+ETMRJLUuZnY2ljZ+9sui+PXeKP8bx/m0ol9U3E6QEh16n6rzp8etcg+9zyf9bDfJt/nHxyGKQiaCd056iF4gCKSXiqNtkg9wGBMU8vZlmLGup8p6YEDRyFYzFEaTCHd+YpY6fikYAoScOQ3LLS9HGnwzu/ZuWP1rt4bTgUiejueqPR0NVBWupM5bJStK1Xa2jQJn4khlQygViMyohhNJotxGi2eHOn1E/2VTwabYvN+3sg+Y4+PZzwY+nnw3/7wvx38Ml3n9+n8/n991ZP9nXw58tl+OB78NuvG5/fxw22w4cPphss38fbcxC4b47d6svXy3bxF6w3+B7Mm0qakhvXIUVYhJOED1xnrUYT9WoFtWrVmHJEws2W+I9yEUwT29EoarS5wYVCeNymDwqzlRGmQg+VMem5kdrrlJPDlDQJR2hERtY2CLtprjkURqNWV/P6LogHV6C13iv76s57sEPv4t2vBY6VEdJbF+bHsjfeJFbYP8EAcg7ZIQNrxsukB0jZ3BFMZ484XoLN/OCfwIytRe5jKQq6cB2qCJK5l91y9e/USQi2269537ate7B96PYI3eUJFsx1xjZyDxGZ85t3H/mjLXACH805EzHMKX4xExFhNGrImXJFn853RmvY8K6oSJoA5ImbvkeYVvjJEwUE3EQwRNqNFiIJKnbJ1weJTKELAUImCEVA4zJxWj/iFSKenhzgVSP9IZhAXQMe12yxPOHFriFzEhW8xcbNQvYn2814yqU0eZxTIQa21U+SaSdz9kW9koLhcHF8iMyJYDUQNl5smPrEu8e0Te9wkVtfIopiXuGE+JGLw1HDTKq5CoXkB5l3olmXNnqH1Lsp0FAblnVy8RJhsw6WzyYNLnTXKj24EDkmbDMVcPyK5pjxp7Y6BGEf7qzvFOH6SJyUA322O/mciL0+e49jayx0todI0u0Aq6b/PzvmftYXN1g+MNCfQNCVr36Q/fhpJCwZx2xwXDjvROYaT99p7QmuB3/Pvx/vx5TiKI6fAWtjn2sCqcjE9UjDt9RGjsZMbCBS1BwOUcmIRDOt06mvRPDhCJKSaYYRJuHaCstFpfaTFCpN4YyW+iSyZxv7Q9YbB4Z52q8X+B69aD32xvXK9eXnzY+RT++r1/gLyPqQa3sOlsNc1xo2WMNW+ZjGt9mnvzKdrcfBdD79Vk9fBp9+bHxdPoybmu/8I7HI/RwhvCCPkHgtKHAAACAASURBVAcIcmuoU6M0PMwYrE3QGVUkhhjXGmEq75lImY1WCZtoam1Q6506K+QgsQ6uZ1vTNAZGDXreZqGCnbThxapvI5IwBTnK5Vs0EsWFTlTPWyGEFVv82H7+djI+WxSzZRnBMn09W+VlOo0zDe6wLSE+DSaydQKvHnEHCmAcx5FLU3iBZrspEtOpk8QBIy2e3fQgjE+6ho7GDLYTllJfhj/hB0ec+jbbAettUXSgZX2Bdz9wi01Pd5cyOqJTN09yBgRWV8tIJ5KIxyOIJ0Ko16hoEUHDIdtkGlhZbaJSqcqlIy1l5bO8OwksL9PoRkv58vm8FIVK1TrK5SISqTjGRvICpsWyXdOKRLvIpCiD5CmSWpWGgIXMu0CNvoDDEZSKNcleeeoZLphPaLoK7J1siYhtLaHF60Asp20I2OTZnAvep7QhcUmFzBnCBeARDpFUWP7XubE4oVFNnpep0GwiT+DcOJTtBiet2axJRsryGC5iwyEwInOd/hxFwQmmMRqeTHVdRPeh3UbRgti8KCh7FUei09J8kNKWXW+2XyfDpvwas961pbIIlOHhIaQSdqKT8hciOkESOHBJ8ATKBcsFKDvtwulExGZwgu5iuABjUXq34wK3OmgWkmMos6kOOICsYZqFdJSKN0HK9nBuOa79xewohv4K1RvL1IbsnfYJBBnlxsWlZ5qr/lgQN51aaWUyveZdu1Fv0mkgoOIGFsdBm5Anaq4Ws9rFK3qcK8IzbnD2gRr6POPTLSzbwjXHn1s2TiRitqt5ou5EzXEFASmFRc12B9TsZz3kOGmtiHAIIxJNIBTmbQJq4NOsMAFuH2CzHuopCLgIYBmBxxEi258tEQHg2uQBiRr4Dv9jH23E+mPpi2J4cD4sXT+9dp5DZspDpOQzb/MMlrdNkk3I3Kf35Yq7uF1Gjh8n/Bp+vVUmPaJ+Bl9fP2TzGw8tb/cLlrHpnVyhRhcRnl4aZgeBCJ7iKOpaiIdFYk+8864QP5E+fSzwYBCPxNFsVMUGEmHHFUeErutvXCVh84dBQSN1XniKpaEiniojhBUhVBsVdCIJ2X+na2E73YpCFVFhR3875Nj62uH+fLvBGVhTTO7HaLv17OOJCDi91XoTlSY5yzTLHUYyHhInIx7uIhULIREPy/sm+b08aDYbDcFujhNhMmGrTJWYiqCJZbl2edXWceqog8C0UZYtgseQOUUmEpM4ZM62+XZfjcuw3bBcHf27xUlEx0awMp5G2Z7Dh1/A53/vn+OTf/sT+OSnfhGVSg1//Cd/irGRWTmoIFx+8EMfxJ/8yZ/gsW9+G9FIAvfdew/+l//1f8TZ06fxf/zO/4lqtYwf/9C9+O//wWdx6eIa/rff/m2sr6/hoQ9/EP/wH/6mvPZ88d//RwHGGw7tx4Mfuh/53JXXuCqVOv7y649gtVhCuVLHq0dfl9GN3/nH/zsO7BlDswWd0KmxHYvbBiJg5QCDGqJE6lISsoMjNycn2g7UJhMl4GP/OTFEOmKdEnhT7avdQDRmLGAOdK3eFHs1pCtndFXiFPYdciOUMsqV3AKyX811IcdZOC7EPdbl1U6ZW2UrYzTsILYDkU0YLWqs0l85KcgoZVzkZDDcEL+Qa4zx/ggdkdUn3vOmoQmabzx8+Dn8s9/9l1hbW8c/+kf/M+66+zaMjeTUWG54Emf1ZkN3V722NrW5hQSIDkIR1Im4KR/nHXK6QeWGIsKKJmzNGbGqE6iAnvtPs0BChZrgMRrE4Ngbgyu4KS2CmQgIWHr/yXr94vcLPPjd27g+cotncAMpfYAAsKYaFc84/nED8imuEYkxEa9e9sm2UWRj6bhPqhWai22jI6W4MBpyCs+GNEQIeMVEnqhYNvOQ5Unf61xrTM+5FHJv2tU5AWgRFKyLdgPko1JkCNOTNS8DNu0O4iTInHYyn+R4aUW4Y7tbHRqZ4NgxQOOxxZhtFeTzBvP4d/8M5tsqbLAM/x3M9168s25fNsf2aj+f7mppNsUNIPRNcVt8bIfQ/fiwft9ePrmWuP8YTrb1WqWElVoVYSLwcBi1Rg1rtRKKRSAX6mBxcQkblTLa3KOxiHxJcK0lEgmkcyn5qJA1OHLrYlHzOslTTr1mnDxXj9ojjp5ZgiPhHm3FJPbhHfZOq4k4/TbwX9vWtsEgB689907QgUvV4PAWQ7LjoLebIz9+LFj98DV0SZA08NRfP4Mjb7yFC5fWcGlxBfFIGHtnRnDj/jnce9dtuPGGA4jGafGzLcuYhFc9uCQYROJbdjB1jZVwk6Qo54cKhB7XEJ5wT1Ovi/CSpsSjRgkIv7IfmldHRL5DhO6BpO/l5qfJA0yJR0DCsega9RZeeOEl3HbbHTJ1enllFSdPncHIyBzOnb+AS4sXcN8HHsDo+CQ++OBDePPNE1hZXdMd5/MXL+L2O+9GYTiPAwdnJIs5efIU7rn7PmRzaew9sE92gJ9/4WVcuryKubk5jIyNIZNJ6pIF3XZGZBXJsAfvPtJ+djwzhPOXlrB4eR1ra2totekYBChtNLC6fAkjw0NIp1PqINnO9UZdRyUtiA6JFlKfQColghdhXu2gLXOerGjIJBKT4RMa8uCaJ2hkPYlECpl0XKcpyujpNpOOO/gnVk4XuLxwWVrZuVzaAHSbp3dOcRRpJw+mWOLChQvS3B4eGiKtoZ8AveS2NMdiSJvpkskUxsfHlY7bY/nycs9mODeTzLHKG10HpUoJaxsV5HNDSGXSOHH8LE6cnMfk1CxuvOl2zMzsQiqZ07IUEmrXIU3rWBz1Fi3bAaVSCdlcAulUXBbO2u2G7j7TZWOtVtNfKpUT4UEChDI2wku2JZOKIU7ykV3mZiZiIUuOp/W2EUFcwMtLl1AoFARwhIk0Rm6NspOSufunR6Q2ToP/20YfBBxC0/2kLlpXB3UScVGuHhIZBF6ZtGmvkwYUJ0EikVDvxM2Na2U4xbl2RopImQwN37CffrNa/TyNs2wejv1GpoiBZfOba4NX/jh2ktd3WRfXou1Fno6YhsBB94jrtG8fx+joGJLpnACHt3PPHtGDFmuOOKXMnsTCs6v6I/KevbF9NgcDgHSgBtsHNg6MGvweSL7p05e/KXDgw5fng/348tuIUx9z5dNOU1eG98r047mVPENLfXD9XVnWYEivbBfBb99mmaP2hGysg/Eb9sk3eazSFEInAV4ick8mkcpkUdgo6XBD7iVhlrHTKTqMSQ+FfiokzyYSitLYk9l/INGvrUrPku4wR2Ka7SARKdEQbSjwdCoX0UAkGUU2l5PddzVdxqpsPftRUJlu/yvNe4jYB8cxuDb8GAbTsE308JjPFzAztwenzq/jrVMLyKVSuP2G/SgURhELp1GttJCNR9ENR1GskoNBp1NNEe6hSALFSll2N/L5rIjyjVIJmUzWWZOjfQ5ySShOo3U9O5nXm6bUy2uH4po4gp7zpvEMHCyCbX67d3dC3x6p8/RIlrsmQgb97eQ6PDyiRcOFwUXE+I1yCZcuX1aniGgY9+EPfxif+uQk/vRPv4iFhQsCUGfnz2Hfvn245dabsG//DNLZHE6dPovZXftw4OAe7Nm3G+FIHD94+lk0mx3k80NiEepwE+8YK4ebxR3oeAidmplDdmgU45fX8P3v/xC1Otn/cZw+tYbLC/NoNapYXlrC/v17sbq6gkqtismZSSwsnsfU7G6srxZxYX4ZuXQenJgLC6cwMzuOfC6JkydPYnZ2F+bPnUcimsDk5CQoPjh97oyQXiYbxrnzZ7GyvK5NcfHiRRRGhrB3725MTk/gjTdOYHlxBRQt0MPc7Nwozs3PY3l5Gd0OlaWSuP3WG3Ds2Em88cYbmJ6eVrmkpCuVMu644w6cO3ceS4uXceDAASwuLmJ9fV1cgMXLqziwfy/OnDmFeDyGcqkEsvrZz0QyLRYZ05y/uIhiqYZ2dwH33ns3Tp9bwspKFXfe/YDqG5+aQyITwcryBs6eP4tmjQZmmpibmZb3prfePI1KvYa5uSmMT4xJl+D48ZPyLDY7NY38UFZzu742j3Q6g/HxEWxslLC+Rkt1Hdx0015MjGZE2DrukjgTnLuV9aLGguM2PjqGtfUiRkcKGB0dNS5KEIlzRTsgyif9rm/+edCxObT/tV28AU3jkmi1i91LuRfNXvKPm43iEJrr5QndOFeGgDx3gchbJyhR43Q6Q6Tbd0IiOzPGpBcrnu3ygIeiByNYTNmOwFI/F26A3vRCGE4U3ZRXtTAi8n8OhJNJaSfHZSKXrHy7/th248RrlETmHqFLfv4ugKrTlOiJLKzB1mu+e6a5T+fjr+Xp814trS/3aml9mmB7+M7wQeQ5WJc5krLQYDm9dF4BwQ9ooM+9NO/gxdfFfvHdP4nQbX2ZDk43k5GVwYjYgCSUuWbItrPDyRg13aTVK7/O7pBAZSFiM7cXyBYitpd/ckdgOrPXrI8/P07G2OHiJ4EqFqIQEIlP7QfaaBDRa+30Xfe7jqKk9/vn91OwHh/GZxC50xDWDfv3YWr3IZw5v4JXXjmlA8Vdd92D/bsmsba4gpXVDQxPjWG9XES10sbE+DBinQouXbqAyek5+Zmn2+KLl9dw+q0TGB4bxcrlY5ie3YVULIsz8+cxWhjG4vKSxGcj4yMYHR7C4uJFjBWGUC5tSESya9cuwRi227c32IdreY987nO//TmbXT/kgWxcpKQOnYKEzI22QohE6QQA+NKXvoTb77wNDzxwLxLJCJ57/jl88Ytfxr4DB/DQh38ct99xK/bsHUOxXEOxWEZheAj79s/ikUe/gYcffhjLK8tIpRMYHh7Go498G1/68ldxafGS6puYmMQjjz5GNwI4c3Yebx57HbffejMKQ1ktWJ5mrd1mMGN5rQRSS9VGGy+89LKcC3z4oYfwzUcfwXe//W3cdcft+KunnsLISAFPPPEEnnzqSczt3o2/+PojmJjchWcPv4Yv/dnXcfr0Al5++XX1g9a3li6v4A/+4A8BxPGnf/plvPnmGQwVJrCyuo4vf+nPcdvtd6OLJJ588jD+1b/+Yzz73MuYn1/Em8dPo1xpo1CYwle+8jU8/8NXceKtczh/4TJ27TmIE8dP4ZFHnsDD3/wuTp65gKmZffizr/wlXnr5dVxYWMbxk2dw8tQ8Hn3sO5ie3Yvvff8wnn7mhwjHkvjGI9/C1Mxu/PVfP4Pnnn0Oe3bvwZe/8lWdzn7wg6fx+BNP4J577sfI2AiarRAefey7+MEzL6FYauM7330a4xN7ceLkRbx05CjGJqfw/cPPoDA6gaGRMRE6zzz/Io4ceQP/9gtflBOZRjuGr3zlEXz/8EtYXi2jE4rh3IVl/MEffgGHn/4hFpfWkEjlMX9+Cb/3z/41Nkp1jE/O4PFvP4X/8B/+o/x+T81MY9/+aU0ZQQ5lbbzZTZbj+YXLePKv/gr/97/6lxgdG0O9ZddqRsZGpV1rwMNNN5cp4ZZ7miQ4sGYFqYLf1/beK8edfghAualou1o7w/1Hmasp67ldo3u3TGunF4YSPzIvy+QVH57e7QRvHvDC9HnvwqhbQb0I+6Ninbm1pFiFmsUkqE0hiWY1o8YlIqcownea5Awhzqtu/IvGba+6tnstXBI9HGf+IzgV/naISHt789Cqv2543/aduENpVb57V3nGhfGjf63lBdMxr41jsNzN775+X8/gU4DRtzEQaeXSWNHV/za1J1BOP9zWR/97c5tFwQbqHXz19ADDraQ+MRQMs9ljLTTvakiRyJV3xiOJOELxBMQCS8XpAABIxIBEHOCViEQCIBdQ37wqGre08YjFxZk2SsoVIV7niUdBJytUmScbnn/hRARhct34F4vJxXGYys2xMEJyDxxxYd6Wu1MMdvvJbQq3cQOjwC69zz+tgS3q4JjS6iIdHXWiMRw7cRpvvHkC8VgYP/ORH8Ohfbvw1a98A1/7xhOotYEnf/BD/OU3vo1UKg8a7/nd3/s8Ll3ewO7dB7VvX3zpVfxf//TziEST+PrXHkO50kSp2MK/+cP/F+vrNXz1q1/H9753WIfV6eld+MK/+wKmJ8fx+OOP4cknn8Rtt92mQwwJjiDRsUXTtw2ivT4XOXjSccFkBbSMFZiIxZFIWHqeUKhwQ5YgfzRTScrxrnvuxIUL83j22cOoVMuoN4DHHntU7NUPfejHdRr89V//dXz2s5+VLPrw4cOSQ/4Xf+/X8Fu/9VtSNjhy5AjOnTvHCnDvfXdKgYqnZLL1l1c30O5EwMXEplM7c6PUwMZ60agaKS41zS1nt4tLly5hZWVFVrWGhkcQjaWwtLyKhYVLqFYauHBxSQNPVnEknMDCpSXJUVZWKYein/Uw3jp1ARcXVnH8rbOotTpI5YaQz49heaUk0cDY+ASGR6dRqdDn9X589GO/iG4niuee+6FY0rNze8Dy3jp5DhvFGhBKIJMbQTo7jGg0i24oiXPzC7i8tIKPffRv4Rc+/gl88IMPIp4kp2AFf/alr9HECz744M/ippvuxL33/RgWLi7h1aNHJeYoVRtYL9Zw8vRFvEZZ0MUV6sjox/qOHzuJk2+dwf79N6AwNI4fvvgKDj/9LDbWK2Dbpqbn8Od/8Zd44cWjqDWB/NAY0vlRlCu8QZBHLjeKscldCIXjIj6OnTiDV147gVKliY/81EfxC7/wSdx5xz2IRpM4c/o8EvEMdu3ah6GhUSSSGSxcWsFbb53DmfkKlta6qLeAZodKd3QKAWTzedkrP3f+kuT7t952J/KFcVTrxhnieZm6Anz6P+sd//frtx+ykzed0nRSI2QJlEUWKjXL7TAipOW500IGhrVVlf/uPXkqIvdAmpUs0/0Reou7IC08w0wilkUB6NzOAs01ZCAfAbivnJudVr0ccpE7W5bvBijIqdM7+yF3m2wFVUVduYH272S8+mlFlhnCFYXQj/FvvfFwQF3fQlsePRnRNJjeBsYQo48zyf+VMGrLOgL1Mf9WafrlXvvbYDk+pw2l9YVpgr/BPIPfTOtHw+fz33wGf/7U7p8WRx0KEsZ2xYiEm0y38iTKNUNFNmqa24Edba4HamHzapucttiS7DpdC788uVQ52qrLNcOf0mVAjOU7XwFsJhU2uTf5Iz+BuKCnv+PC369Hr13vpIJuG/FEBAkqt5HT3GyKe0URGUEo4ejyWhkXBMPOo9OOIZMdQ354DBMzc3jpyGtIJjMYHRvXTa5Li8t4+chrKJaqiMey0m2iePPMmQWsrpTl8jkaSyt8aWUdlVpdHMn58zzIxuUtj1Y1vT7VTrsUQOjMGtgwjkXHUGovUnZHWQB/BBSdLmXKJk9cXFrFiy++gsXFFfxXv/ZfYveuaRx7401USmUU18v46pe/grXVy5iZnhRwy+WG8Quf+ATu/8AHMDYxpftgZEf//M//PH7qJ38Su+dmMVIYQi6bxJ7d0ygMpZHJJKRg9P/82y/i+PHzWjyrxTpeOHIM33zsO3jr5FkZ2+g262iU1tCobiCMJlLJGCJxoxo/83d/BTNzu9HqhBGNZcGBpTtQIqBkmjbDy1i4fBazuydkTpOexbpIIJEYQiKZQzY3LIIjnkggkU0jlqJr0RZyQ8AkWdPDI5JJHzh0CMl4BM16EavL53HixKvI59NIZ7NYL5ZRKpYxPjKOoeyQkB7fJ8fHkEmEsX/PFO69Yy9uuWE/hodSmBqfECv+B0+/gFOnL0jGfeqtE5ieGsXszCRSmTyi8RyGx2Z1al5bI8HAdptVJ84plVTI9h4aytl4hHiNr41cNopsJintdQKaV155DUdeeh257DiGC2MYLoygVq3j7Nl5vPDis2i2qohFqKxHf8ktLC1exNzMBO684yDyuTSG2MdUTMZeRoejGBoaEvfl1ltvxcpqEZ/9H34T//h3/in++AsP4+FvPo2LiyWBrEQsgkwyg0wyK+9uQ7kJfOtbf43f//0/wtn5RZ3GCSepKyLYwlsXhqe0HnsIU8jKBV3jw1CcIVQjFmzczMIdt7QpgwqBOsBGYGVWEb0GNJGkURubgLCgo4tjPDtBIBsIctnULxZvfzw1EgIHEzpShsjKe8dVpWwvbXCTZWr5mYt/1lxpcdimdUUYVWR7WUVs+Z8hbIMJJn+37HwP/hmRdUURm+pi7Obygt8cMymlUuLgmkUusNLomxHsRx8+MdhadUXNP7IAQ87vrjquv/68+/nf/PRp+IzQkZEunfH/CKhyJruWjngkG1xXIF0ato7ttCeXib3rW6HkLFGJa3Od/OZS9Xm5okysZKtL8ULcKsR0RFwZloJX59gyvxrdc7Aiy/6u/u+38dqKsXkzorrrzNe2m120KzWE6l00ymaJkiZTOrEYNmo16TYd3LsHhcyQ7kfP7t6FX/zUJ0W4rC6vgEyOeDSCWDyM3Xt26QRPnSOizGgsgVK5hr3792P/gQPiZDTbdUTE9UjISVU0nsHaRhX/7gtfxjPPvoy1DYrrjE63dR7cP9v308nQOdhuswQQObPZfW9eT3J3llULsL6+itmZKQwN5VX6aGFEClorS5dx6IaDuPHQQcmiubz27tuD4aEsMtkIimsVfPuJ74BKX6MTY7jh0B6kUgk8/uh3pPE9MzWGG278MPbt2Y0PPfRBnHrrDSliffhDH8RQIY8L5xZw6sw85nZNSXZDBYKzZ+Zx8y03Ip/LoN1qYHysgGwqjlQ8grvuug31ahGPP/44PvrRnxWHIJfLSQ7O59TENNLJBJKJKObmxjE7M4HJiSHs3zeHifFRybL376eCRB6HDh3A2PgIWm1erwNGRgvI5lIOcHZQb1Rxbv4Mnv7B9zA3O4kHH7wTw0NpxEJt3HLzDag32rh48RIeefgbuO2mA0KMpY11LMXCGM4ncWDfHL72519Gt/VxtTPUbWFisoAPPvghvPzKm5g/fxYtXhPp1hGNtDA7PS5FKF4sTcRT2Ld/jxbS6vKi5LwEeulUAh/5yEPYves8Xj/6MlqtMu679ydwy037cPytYzhx7FXUqkX81E8+JF2B428ew8/93M9h+fIi5mansGtuFpFwG0kSG/tndCWmMJQR0fbi8+N45um/wo89cDtGqMgWD+Hg3l0YyicNb4XaEpFkM3mQ3n3ggQdk+OT8+fM4fvw4xkYLmJ66GeVySYBjdnYWY2Nj0sFYvLSMy0tLWlveiIPJ3gOKcOwgAcR78GMxwh29shxil/c0mmm1BGyL3UPnnunn2bIZvUBL29tjvo5evA/g08k3e8jcAKERGNR192UF8xgns1dcoCNeqZXAmMhSIlZxHey6jbFvufcHyx389vUxvI9YfejbPtkfwhbfSN9Gh8El8tU9faN7iHgk2mBtNM7EU+X136YRuGJErgjYlPxH9vGfSTPetr9cgvQbQTEar6pNjI5g1/QkYgmKu+g8CcgP53HTTQexZ+8c4vGkKbehjXJxVffJb7rxEE6efEu3r3i//OD+fYjHw7j9tluxb98e5LJ5HDywD/v37RFXmT4yeNjjtd3hkbxw2MTUFGrVFmLxFNaLRXz/6aeFd2686QDSyeA+3Gqfbu5m5HOf+9znLIjTwD+/01yoyrNCeRe51aIf7xYWLi3q6tQNhw5hz549mByfEJVGQzMz09O4+aYbsXv3pKg0ht1w6CAmJ8ZQrVRx9LWjaNbruPGGg7jrjtsEzF858qqUA3g97ZZbb8DwUEbKCSffOoGJiXHcf++9yOdyeO2V13DgwF7smp1EKkVN4RhOnzqJW2+5GXv3EPlEUSmXMDUxhg88cD+mJifEonz96FGMjY1gdGSYl0sxNzuDXbvnZKJz777d0p5PJqM4eHAfZmYmMEwN/AO7MTqalxGdgwf3YGQkL4Q/NUVlLSpRtXHo0D6kklmcn1/Ad7/7lOSmo8M53HP3LXjwwQdQyGdRq1Vx0003I5vPotVsYG3lEsbHyLbPiAgoFNK4/77bkc8m8cPnn5dC2cz0FDqdhvI8+OAHdJLOZWK4/faDQLeOqYlRKcGNjQ1jz545dFoN3HLzQWQycXE0du+ekQ/tbDqOQmFYp/MLF85hKJ/Fj33wfhzaP4PhkQIWLs2L2PrAA3eL8Gk3a7j91hsRjXSQiIVwy02HMFLI0F8p7rjtZuQySRzYP4ddc5zbNurVDdx7752YnMih1WzLWhXHlkqPXfpZC4VQKGSQH0ri5z/+Ua2BC+fP4tKl87jrrluwe24SlXJV1qySiRTuvOtO5PI5LC0ta75uvfWQCD4zlMEVaqy9HmJ7t9CDy92V4XcAz0z9f25DuXQmvrQbESRye5iejEaehPqF9HZaf0cxkpuSaV2BjnXeS9xTrnKNchHWnuDm7rfbSvTdINK0dqgpysI38w7I9otAckjd2uMRtKuz32Bf6KZu+baofKew1Wu/f1Fkvy02xpZDhaqN/KazGlowFKXUM8JhFfJU6AxGSeRA2SLzsO9+hnyF15/XR2BnI6DV5/Yh7+4XN4pIJVLYu38Gt922X7C/uFbE+PgYDh3ag/HRAgpDOUxNDSOVptSii1w6xwtqdnDJpmS2eWJyArfceDMOHDyATDqLSCSMm28+hMnJMRQKWRB/8NlpNnUQ5YakX4pbbrkViwuLWLp8GXO7pjE7OyVuJ/eCrXoHM9zXVr0Nda8QQPjN7ZI7CppsPbLBTEEOKJYbusaUSmWQpn3pMLWVK6DfbLKWCUdiiQioJLm2sYFsOo0YFS/awOLyqrxpFUZHkEqExZZYvLgmTcvR4SziKTO0UWu2UVrfQCQew8hQViyJw99/HjfdehNmpkYRjYdRawAb6yWMj1NZDqhVoVMkHXiQe8DmNxoNLC9exsTEBDLZGJaX18GrVrxWRhZ4bigD6mFR813OBcJRNOp1JFMp6ZQsLa9jKJ+XkwPOfzqbpqwBxdIGRkcLkod8+zvP4J/8k9/FoUM34n/6zX+AGw+N9eSvVBrL5grSJ+Cd+eLGCibGhpFIxLC6XpIrzXw6pusLLkb9nAAAIABJREFUq0urGBkZkbIg3ZhWGk0URrIoFTuo1asYG82gWqogTsKlUpFm6tBwHuViQ8i8Wm2gUasgP5RCgnwg3l3lAuiGsbi0LqWqkVFqv5vew8bGhhARDcsUi0SsDYyPD4m9vbZWRD6fkwdGGgJKpVIol8u6Wkjih1rs5RIX/DjSiSgoy68Wa4gmksjn4yiXm2jUO/KnXK9XMDqWw6WFdSwsLMgGwQ037sfEGMevg+JGRa5Cx8ZGwWueKysUE7SRy8WQSJC5aEtaN/+pqGnGS/1K32ptX1uY9khwzQcQOEvwe8iXRtkiHfHR2hZF5ZI1dtz5lkzRzT+PG30NHiX30vkEPps4ZEw9yHL3CQJPp3dmZbMNXgTA0o35xvGiBjJtifF+bPBH0qifhy3zrbuCrr/KOA/2LFgDmYWBMoNR7p0t1dWwMO/x9ttthIZp5HOsidgFPNzVFj9sCt6i3OtB10fg7UeA65N7xtZdsdxCrcL74y0MjURkCpffzUYH6UxMV3d5+yeViiAUobXLDtqNkGBinjghEkKxWNSpO5vJ6Un4sbbeQJrXmpu0I9BCIhEF1Req1Yqu59KmCF0fJ2JJnDh+UrfD9uydFX7goYpKrbbOHVy4yp66EqH3dorfqNzc3FERsUL9XbEeQHObjYhOOj+Uc8r6mj0Z7psh4NcyQygMZLgMdHBIndITG065A1n9vHPPbzaJz2qthY21DbkFpAVUiRldvd7e+lbgg4QIRUfeWIyfaNZPQEFb2DQmoG+2lwY4PGPRNV79cOFcAh40EljSusKZc4t47LHv6k7jL//Sz0mRVO2mkRjXZz+0tHwqozGkvGymhCVITLCzTE/DPIYsrP/NVhexqIE8YmOKMvhjGt8eb1/fijRAznZTA5rAmiczn2dwnESsufZwbvnzbfPtsVC2x7Qw++xamx8xhJ1t+j4Qtvn0ZVWrZviERi5oRjdOTVpGunysI5jX2smNZ1d3iKA2ITs/fr5xO36yvMCvx+q2hac5dIPF62rSVnfbi+tp0KKgFiuLc+3ycx6oQa+KVuE+xrfDP1mp02QaLMT32SF0K6EpsYbtKiJzM+zjDSBtRqxWhyxcGcvBN2IzUg+E9voVDOP7gIhO0WKvb0442IVerA4JXFO8D90S0PDEWrdNPowpJrKtJuqwnccVYWf0XknXX66PwA5HgKuopXVES4uQzN/gqV2HZXxUcJP4YxNc9OuRxr24nWR0zW9MnfcEP2V4yl8Od+bE2chmqy1rfXzviRS7QLHY0GGTIigiff7ec4RuLDFrFTdmEOD2ELEHYD1q2hrD/0mB27Wefl4OgslEXecdAunLKK1AyxvQhnVAkIwFGlyh1TbmoTjAm2QVAg9gLF+Xf7JNVPCTnE5w24BDv8Uc5I4Uk+hAgycbY/QSThvT16FWserF5KDNeFrZbNlNkJ4xf8JkN2CcdxEGHbPVzvroy5jaxwRTtPIVj5opVZlajZkFIiFQB75EdvAqVZcUDQs0hO/b3l9STs3dRdBojpS52Hc39r3TLhvlqT5nW1z9Y2FSgLR70WZ33pCBmQOmnNnGjmNryiae1HHzTkLCEW60qU/PYGyzrokJyzO2P1lSfJOypa0P5iYVTVYryzfJNvnGrvP9rH4Idvi0/vQyBRG6D9Sgsh2QCV6Onwwb8TIjiU7fBibgbwDJbUamNm09BOnK7pO9Np8K9uPiy3XF9x5MxDglphKNKfHZ6TzRn7sQDVqYyWIuxVq9rFNAnKwQ97OiSJL58WCnfMdcPT7x4LPX3+BcBvK69MYrshm0/vVl+mw7c7fdlZ0wgSuNnNgNRgG3cNjs4UuD+jpCH5yF6987HgF6RaRZc65G/tma55bqggQywxw2dmULVPLdcdI8XPJ7hbCecCqIa7RF3cHT71fDqVvsEYc/PfFAhEFY6feLr2e7roY6wjYOJmxK5Tc2e2cndN9YJvMwhhXJ7jiBs05aBPE0pMGBaMsgjLhkA4Ay2KHgu+qiPE0OJjjYrtNsg8KcrJJp9AsLsVM5jj/XHQ1qsL2W9ur/ByfBG3DwObzsTqdJNyQcBSFFfTvf5k5T1ze7TVOszkEBDb5E6QHLAS0+ec+41W7J3ru0MHy3OLCaxY4MxZCosGsgYeklaAKY1g1Pr+2q3+bOcSeF/EgY0aMQf7T4Z0pHbcm4jZS0a1o9Tx66rkgzskTAIXRpsUzvPJ07L2M9Jy9+AduJsiMb+Y7S6K9E6w/bHAKa9Yb8OBOR8dTLn+86331/tJZ6nWVWN8/kBHGQg+WrlB3+F6w0mNWVKytPTjN4ZX0NCxcuSHlzemJaipIcfiXttYOUTWDvqEwiMZsoJWOdbhyoHGPEImNsHJjbUvPNs9s8YPFlu4kfKMsKJkXkSugCFPOcOnleuhT0a7C0vICpmQmJi1graSOmpm92Y8H7FvTbpHYHx2dw3IJ9HtjryuYAoO+Z1joLdd4ZyYpcWVvD0tIaUum0FFK5Ls6dmpdo6eabD4BiHnfRxt3FFk8o2Krr79dHYIcjQKRuXii1Jplbi91ut3C9EuZ7XKLLFkyi7UUgZBuB8Mp+7uBEdOXK1aHQwZCeJzbhDMtLhVXCZ+IY7+yMZenkrnp6hfcgg69t8OmhxGB4/1vIvL+dfcfYSLKIhSgIWD1JQX6/ekvMYmx3Iwhco9xm7yNGc/zCCn1nzZe0eTHzgyKkIteT1mQ6/6ChDYIhu4ph5RPZ2EmUiJ+lOk9nnjfKHNJcNvv0ovbdidW64djJdETjDOfb0/gffjiMdjEixkbHUVEexzjE7tvIdtLzkWQ2ur1kiElMHVllMgCsFhMnMJpdks9s2l4np4DXQAK/wAfbLq4DlYXUEQOWlJVzOkg4CHiSOyCvQMTTTnubFVELms4eRK1qtdn4unkNaaxZN8tnPO2N01tcfw1obNTkADLnmuUnqwi0Vw5kVJz128+Jd6uoeelSqU6VGWeE8gWV0R+rwGi8s1eWdwVyYlGcGTqjocoLZEHv6Btvyq7Brl1zmJkJodZsIE079L5Z6g//67fPI3K/JRnTGwYNk6X1Uni2xYtRvOJfvzTmtROu72zvxKCAwHZ2/eLwtdohGUwqFGjONyMTzGNTk0KOnG52n+1jW62dzMxarWb+76bRV9vvhGuv3Z3vR296U4cDvQggfPaVbSiV2jj62ls4fuI0Dh7cj1wmh0aziGefOywZ5ezsKJLJCaW1sjsicGk28/rv+gi84xGgvQgBKNuVfXxjq97jKb/PestNG4KcWzvJG86xtUhYxvR24NiMn+SS1jXWl83dx/zEM4TD/jBjoNhDjmvrYQACDGZwGyVAefcbQCNChpCIOwQOej21cJVmY9Tf/AzshXFEiHT7TfAnSIb1klkFVpzerYMRsaZ9Z/m09trAKnnvP4axNv/jQGs+XNkehzGeffT9pHYif/5p8QoShDMExTT+KpVrDwGWR+wuuX9Yv3zvBpSoXHDvZG3Vq290vLLdT31RO325/ZS9aXFRRvwEALTCrWyx1H1hnAHFuacP59ONtbHgSXO4/L56PpWul7TPlu43zd5cOl9GEED334Pl+7YOFvQuvn27e0VwHm0uabSDhnCefvYV/P7v/wv86q/+Cu646x6hvoREIkCtUpPJXdq+p6IjnTFQeTCTH0KpTNO3NMJl7G1yJpLJOOLRKDZW15HKZlAqViWrC0dT0vVoNOicp45YvIMhXYvsol4zu+6xSAjJTFLjS8NHJKxIKLa6LSSTCXFP2I1yuSpxVCaXQLMbwuXVdTmfmNs1g9179iCTzaNcraPTjqJF71vhEKKJKMrFopwicf68HXl6m0omqZZo7D+WTxFOo9FGudZCs807uFFkMhGw7fV6A91OA7lcRteBqGxJb3GFfFojfHlpWVdaNeesNxJFtdrEE49/D0eOvI6/83c/g5tvDulq43e+823UahV89Gc/IqVWKtkK9IgQsLXQm7brL9dHYKcjwL0fOGl4mMZiPB7YhN+IDwnfHcwgMeBBo6/awzL/veXTE7U9zlXfRsBVQP2WRQUD+9g0GPojew9uSIcMHbK4tiYwv893bTm2THUFQN8y1ebATXmc8lKA+Nmc2LdzU6bNSfzXNSRRUpfO402ffSfPTQvR17vT53YV+nK2i3/bcD+vfo3w2737Tr/rOvp0h6fA/UZlFayRyogvvPg6nn/+KM7Pr+PVV0/ip3+GNwHiOuFSfHHs5Cn80b/5Izz00EOy8HfmzDk8+dT38Mlf+gxeefUo3nzzOO666y75MlhdWdS1QRrT+epXv4qf/smfweLlFVy8tIxuN4Z0ahhrG2tYWb2AffumcejgPtx95+14+GuPiXAaHcs7PwH78fA3HkUymca5c/NIprP49Kf/DhYXF3Dp0kW8+eabEpd85ld+GS8feR3fP/wCbrn5Tpw+t4DHv/sEPvGpn8FLLz0v8Q2dU/C2w7333Ievf/1h7Nl9ALt378OLL76IRDKM/+bv/xpIP0fpbhJt0LQJ9T1eOHIUb751CosrRdRKdfzSL30ar7xyBK++8hL27p/Grtkp3HfPXfjmN7+F82cX8JnPfEa3XT7/+X+OO++6BZ/81C8gEUmI4KEmMZ1glEu8QkCf8DFMz8winoqjWFrtWaR0kjVnVMaLI/waedtFdT3B9RF4mxHYCu64LB6+B5C6ceCuBps87PfVEle8f+v1GhD61Sv3LEXf3Gt/blXu4GBeS2mD5Qx+X70Mjxs2p/Lt2BxqX1eW38MrAxPly1Z8l/eAg+U6LoGrwtIy3qdhPf0TvK/Dl2nZmNbaY4ZHfHv7FKQP6af3IT6f/35vnpuVqlim60+PVeD7x7grx3L7Vri0mwdg++TXHNMfQ2Vh+WqrtXO9WMEzh1/EKy8fw8c//mnkc1n8/f/6s/j0Zz6KX/70JzA0lACiSXz7qR+gVO2g2Ulh4eJlPPGdH+Khj/wSXj16Ec8+exRjUwfx6Df/CsOFNG678x7Mry7g4UcfR6cdwd/71V/DbXcmsLS8hr/42jd19eVTv/xRPPbo1/D8c4elxfjiC6/gJ37iJ3D42aexvLyI3/iN38CLr/wQH/3Y30bx+Cl8/5kfYGxiD9K02Dc0jNeOn8LKyhJ+5uM/h1KtjtViGSfPzss98eFnn8KuA9P4sy99GT/2wAewd/c+fOnLX0GzGcFjj30fNxxaw623tPC97/0Qs7vG0GiFkHKseY4RL5h1Q1HkhkYQSizg8tp5XJxfxbMvHsOTTz6NUnEZdz9wD772zUeRymVw5vwFPP74U1gvtXDPXXfia498C+F4CD/9sZ/U1UqeaHK5vLz9yd92iAp9YV2HpAXJ5cuXbGrIxnTzKv2TwMnKBV9/XB+BHY3AZnDSh01+nVlhlBcOFNv7JlwKcIBdeC9a2YJwbhA2B+OYuN8Gq3EwfqAdA587Sz2QmZ+bG75FgmsOGuzINWd8jxPuvB2bF4U1JxjWeyfCd3+9sCtazxj+vV07BuP5HfwbLDgYN5h3MO1Ovn25O82zk/TvT9pt56CHOMKIRuO6QUHNdiLKPXv2Yv7sPFZX16XEQnbz2OgkPv2ZX0E4ksDRoycwPbMXExNzaDQjSMTyQpRvHZ/H2Og0cvkxIJxAIplFuxPC8koZ33riKaysrCI/PIJ0KoehwjBuvuk2jIyMYmVtHd1QHO1WGHNze+RvoFyuyFMbiWnakI4l0ghHk/IRUK12kUzRxkFOlqdoTz6ZymJ1nT4QwpiYnJFNhHAoQe0TGW+iFcRKpYZEIolMOo/RkUlMT+1GJl3A+NiUZIG0ZLWwvIhmw90X5xiFIhgujGJ8gh74ZlCrt+R4gm47J6Ym5bYzmojjoQ9/BLffcTfovGJlrSgnMlE6+HDW3yiSoP6F6U+YUhFvrxjLPyT3nUT6xN9OpaOn/Pr+rIzrpf7NGoGtYFgwbCs0uVMYyjK2Kue9Hemd1+DxTQAaEqm/4z8HPC0/ZXR2Kt2+PGOzSemgl5d5/N87aQvL9H++nO2ePl1wwt2kBMaEIVek8GO3aQ5tYVh/g9MRfO+X5sfFF+G/7Wkyzv4p2afimLDdPr4/RpbCt3Tnz83199vZr9mX2Q8Jvm05JFdLwAr580/3+e4eAQq8N4e8TEh7ASHs27cXu3ZP49jx1+Xy8N777sLc9JSM3ZDpcuniIj72sx+VGeGV5ctyk5tMxGTat9mqo1GrY2V5WTcZWo0mGtUams2mzPbSPfDXv/Yovv/Xz2H5cgnhUArF9RaOvnYC1XIHs9P7EY9l0GpGcP7cMrqtGIYLUwiBrlxTWFkuoV6hO9c4ksksFheW8drLb2J5sYh6pYON1QpKG2WcOz2PZDyBifFxNOst5ckkcnL5u75exFAuK+uN9UZFZilDNPebiosVf+bMPJ5//nnZ+iervdUGTp48h8VFOjYqYvHSRZw9Q/OXaSTiEVTLJRw79oaIBUreafry/vvvQyTcMdezjm/OMaByLa3E8Y5/q9VAo1nG6toSOG40nERCg0Y32EZ6WPTaxDIA9e4m/Xru6yNwxcHJ45HthsbDK3sSpvZhafB9u/xbhxPSbPe3dY4tsIsSXgPLfbsCt1J9vUra/19EDSLRrRrNNIaELZbvW+ULptkqnrmDaXxdHlNtk8cjnB4L2+djeupjX8uvXzZrY5GmPc0FSvaRLVQL9/H+6eNZxlZ975dtLfHpgu0aTMM4PxZbxfm8rj4/RD74HT5935Xdj+umsjrIpKN48MfvQzyWwuc//y8Q6pbw3/23v4Z9e6cxXIihUgaKq8tS2PrAfXfg0qXLCHXKyGfCiEVqSCc6yGZCuO3Wfbhw4TyWl1bQadaRiEYwOzWGB+67WzLvc+fOYO++g8ikc7hw4SV88YtfwvRUHvfffy8OHdgPWtAjUh2bKODWO25AITeEerWBt44fQ6W8jrGRIeyem8KrL7+gv0ppA6l0FAsXzmFjbRl7dk9gtJBCBHVMjg5hdCSPW268QRYQli4v47bbb8Wu3ZMYGU5LGa/e2EAo3EAylcORIy/hqaceRioZxk0HDgmxfv3rX0cmW0A8m8bCuTPYWFnD/t3TODU9hrNvvYxjR1/Dvl1zSMaiWFy4iHwmhg/9+P3Ys2sKk+MjyKSTiEcTznpdSP4RkqmI7pvPnz+N+flzQKiBeq2BRCKF1ZV11Gp1OWniFJHlznXK++rXf9dH4L0Zga1gz1Zh/x977xkl6XmdBz6Vc+jqUJ3T9HRPzgEzyJkIgkiQIMUAWiIkypZES9o9u16ftdaW95g25bW41NljUzwiJYoCmEBwEAYZMwNMzqGnZzrnWF3VlXPa89z3+3oaQ5GSzi4J/3DhYKr6i2+47733veG5fJvOr25/89rjP+/e2+/5/+9vQ6WqZ3aqh5Kh/8LP7YxP9wvf5j/+hc/gST2wQL/QQGAMDgbhSn9BG+Q62t60lKtfcKn+6A99/0z7P3RW/XH7NfoltwmStX7rD6XtsP60ZPXyRu70FISlSE4eYvO1cZNHrukv03g4DjIPP68dZGhaWz4czKWDyXBQtIHhM7Rn3iJCPV1NP7cq1XWp/Y/71sflF33r9MH2fKgtqn23uqgvBHVcFS9cE0Cy2getX6sLSv/7FzXi55/T51DmT28M26y1Oy+ZJGYsLqdw6eJlWM0UTPvhFqdyRaBtE/G4RLfnCqzSxIh1I2Zm5tDTuxGLSxEkEkk0BpsFKjkRj6KzswOGahGjY8No7+yWErgOlx+ZXBWHD5/A0nIITzx5Jzb0taPW70FDbQNuXp8QX7rTZ4LLY0e5ZMB//LOv4ZGHHkBnR7dEnG/csBWjo+PyHpqrCTfZ3lmPaDSKSDiFlsZ2GYip6Qls2LhOUvCqVZtE4DNFrLWzGdeuXYPPWwuvpxaxaEoC64hYdfbMMaTTCTz7hS/A76vBD/7uJ2hsaUVnVxcWQkvS3/vufQDJVByLc7NSUKkxWC/R7EzjKeVLEvlPWOPzF86gpTUoxY6IFmgyWpDNAzcHxzE/F0FdsA69PW3IF9KYmpiWmIINPd3iU3ewzjdpwUh64f//Q6D/fOr+H2f+4RH4MN9Zy6NX713lW4qFqePqvg/LS50m9TvJmzT+pPMW/RS/NR7+C06tvfq237e1Wzv735FApzBi15j2dhuTXttjA6/TfdE/e+naXvM2jpn+vfacOqgPCs/8goHnaW3w1z5DNUufWL5Ie4YIA4UsxueuCme9H3yWBBmpnfDqfbe/Z+31eif0Y2sbsnqf3p/b+rLa9jXn9eesntMG6vbn/mP+5jP09unX68/X26bnK68VxNox/ZZb39q4yDxrR6WdbL9OG3pf9Lv04/rf/F57vX5cv09dr5qtH9Pn8JZAp3Bm6traD1OwmOYlTeIDJAGf4BOFW3n8cgMdHcxVVcu+WAAshDPQxoZGFv7k2/k9NLKEH/7wMHL5PP7of34ONX4rmOwmb9fuEZXNANy4MYwf/vCH+Mynn8HmDRsEV54PYb4/yVByWQWUT7lZ+BSBoWRMjp6RKAiL2pLT6l+rkDeVeiqIeEYgFs2hWi3CYjXD43RIzzLpIsxmC+x2Be1LEAziJ+nwyqtkpf/Q3sV3S1qO0D8fRWAd4mebJMec3eRwrqaSEl5XiyPSn31rLf5988tnrpnP2+ZOGi///Jxr2AC9zdrFf8+h1Tn88LVrnslJuO05H363RlP6w/+p3/+oPt5644fHhMc/TNM8ojdB7vrQHzyi9W2Vx8lVt/7Rr9e/b535Ob/0sfrZdty6Qb/m1pG/r91rz67+1tuhf6+e+Ad+8Hp+ZO60xaQd0r+4mVJuTbaP7ef/elv1b16tn7u15vVnqA2D6rv+ytVz+uvXHviZ3/p71DP00+YPaxj64V/w/TNEqj3wZ47/gmfIKe0+9ob/GwnhSoQXBt0AhWJJfIz0r/FvgxpFoMIykCwAr/VaEwpMH9IBU3Q4UubXmg1kyFXxd6rjavgEgIZMrEq0NB1kxqzz5lWGqKBoyShLkjakkIK0xSpdMKKEkioeIkAoBpRLZQG7kSEh4yK8oA7iwtdLhzTgAdUc2REKqAF3HLxHgxDkNw/wFg4Pf0hwr8a8+ZsChgFGzA3Wz/M2Tc7IvURv48lquQSzxQgdwU4sCfIsoosZNPzgipSsJEFSHdHXvjzTwHHgBN7aGfHJRBsj4p3ZpHzPrC9MvHYBlFktYsJHFcV2USk5QOA6EUBaW4mvQ9+pxcw5voVnwD7S32qhNNQFA8fEpPC9ZQhlnNhaTVKs7uAI2EBEPpkNLUabg6bNIZ8tSH2kDh0XwShoegyI4/t0HGeOM6vsVaslVMoWheokr9OEu4HSmm4PFmFQ0MG0NBhgkdoEhInlR2ZCxpATqsaL+dVNATcee2AfCuUi7MY8rBxj1oAgIp+hKlYZroZ8sYy6QC0eeeBB1AdqpWIgqyBaLIRL5VgBbIq8oqoQrxhUxjYR2EgyyjnXBu6OVZv4r4LQoTLFFqr8dv60mw2wWFywsZASFwQq8HhMAnbElSXPoCWDtQ5uTZsQoCAumkgHRrmOSgI/8hTqTUa+rQqzgUAxXOealrOm+I3QCFvEU6QVNcIKdEjAkLR7ZN0QqEp7Ay/kMWmb1lH+TeAPE5m1NGAV0Us0IWpMJG2p/aDArchHTALByZs51/xW/ZA3yfM49SXAxBPUqBR9CduStUEa5BmeXyMoykXIQhBS0PohD9Wu46DooFg8JIuaeMzUdLR28IsAKaKUqaDFctmgoUHqCpyyGhLb32iwSMolx1qtZQUHXSiXYDeTOuRB0g1Z02bOO+M0uGDZt1tKoJoMfQGz4aoPMrTCtNRYro6WLMMySwbJ/FFhFuVTbmMHhUvJt0KJVHfyjFplRhkCIrcIb+JpnUmrSzWAMm29C1/QFFQiZGqgWmqtr5lHGUOuLjJYdpBzxH6p93FshSb4DFnHGiEL8mZJMB+kKRpomWrKhxaX1jr969Y5raX6iX/k9637197ws8VZ1p79Zf8WAlUvkUk1A6kcQSgAi9kupsNAwCMMi/W2+KmUOaCKaMhcWJ6TskqEgyx0bVLUlKwu2nKxLMVAtLdxbrQrOLW8kQvCBGKwc/3IBKqL5TpF0CQhiwgI4a4abXPRsgQoq7r53S5YrWYw+InABKvQqVz0fKj+YBHEGpMSxDX1skpZCSCLlYxOEQ37qVfKIlMm4EqxQAYuqqLcyDEjI8tkisjkcpKf7HSqGtiZTAm5dEYEOevSy3otlaQLJUMZFpMNc3Nh1Ppr4HSZUCwVxbTM2u0elxdut0Pw3wXQTjC3q6iWWb1LvZ/RyWypdE+WtOYykIIHBhEC5QrnzYQK8rIyzLDKWHPXxfmT2TUDtKgSBtQARjlDSs+ygx6PQ97BWjj5PHd1ZbjdNrmWTEoBHZkVsxE6KKFSpQC23Lbe6dqh4CAEr+I//Ltczck8G6vWW1C0WtCl3CA38R/ZIwvXX60HoAhIA6JQQlNnPupebfGRD1NnJV+sKqZWgcIsN2s8Ol8gxK4BMJdgM1lEwBXzVRgtFUH7K1RYvTADY9UIFXhXgd1mUnoE0aZKwEq0AIsDUiGK/ItUuxyOw+XxwGSlQlKGzaiUlVWXjSZLypU8dBAjxdhNMg/sB5Ui1XYODC0SVIaUEGeT84WsBN7xjQwE5LUEMmKkPdcX+5HLl2G1K8XZYlejE4nF4HV7JK6A9CA8VxSTMkxEMBSgHFYWNCCTycLt9cLhUDUcuATUAlYMlwRApZBR8rfmgCVaFX+mACN9c+1UyioqXzpC4tWVCT5Som6p4uj8RGH5cQNULpZWURQFy1vnrWI9JH3xWVrn2MXVErBsKvPsKXSF0EWxUIo8XQlrWDsHV4e35tgVSqKwybMETlqNHcdaKf9qnPTaE/pZfpdls8MVKmIMhWIFsXhe+J3LYYHTaUGmoKpSlnIZOB02OO3KEiNL2KjsVDJOJbNouOR5rIYokNRlpfim7eOjAAAgAElEQVRQECrlSfE50Tl00uf48zD1HOmmLhDVBTr/UtNZQbFQEIsQ/1YKt1khGYpyTqWD86nBgK/trCbcOaYcawF5kReq96gNEi1JDMZU/ELIUwSxehDdVWpzyEWhtY91g9h+2cdQ+dT4QNW8CqwlCHEaTKy8d227fkW/19RD/xW9ce1rSPeaIOI88P/5hQhGx+YwPxdDJBLj8oTdYRNiVhXHVLlVLkwWpucgK62TArki2hkJV+26FaMnk5OqXny3MF8udYO8r2ogcdA2qSaOTKgiXI7pMsSk5y0KzpZLmqRNxsL3kyQTiSrmFqIYn5jF0PA4LGYHvH4PiJktOyuSHp9B2iAVigJSRkFbBDzE9ym4XNUf2U1Sq9d2ewovWBl5VHu4O2UusFLU+fwSMbvzZczMLmBubkHyjt2eANLZMianZzA5NYPF0DJKlaqUgiX6ndFkFKJeXEzh3Ll+5HLcvdvhdNkRi8Zw9tw5ZDJlWKxO8Yly/IvlglRv0wlW2s8iObIz4eCqxVYq5WQ3SwnGhc80paVQFKHlBBKJHDxON6LRDAZujmJxKSw52Eytcrk8MFMhqlAwpXBzeBJL4RV4anwwWsxYieUxODKG5WgMDrcHdptV5oSKnTa5suvjn1ywomRzfMTeLLMnbaxW1ByyxbzWZDDLzoUMm/fozEh+68JAGDOFGYmWViKZUDW/wszVLpO7VlFRiDook66Inu+ihYQ0piqHGVBeU9ebNGWxGFHkK4wmpPNlzM3HsLAUFhQ4WqGmZ5YxM7OE2bkQrHY7agMulMpZId9igQLPgLMXr2ApvAybwwGX2wFWuDt/4QZCkSRKFSPcbo8owOw3VTEd7lcpZWYBbSlUqJCaBLeeQlmnSa7RqtGA2bkUQsspJFNp2J0OeT9pPpGIIxwJixQzmcwiWNnuStWERDKDG0OjApnr9rnlOclUFZOTIYRDMTCOwEpFllYYMlgzfxeRSCUwPTOHUJjrbBqxeAaZXEVS+GjN4XiWqSBpDF7VBiDn5Vyq9UfLgCxxGpwIVyywztxqUcJw7ZMfqLrsSphzbCjMlWDgeaEVTbEp02JHLUYITW5XCqfsPXncLFYrntYVP1IBiy5xbtkspT+w3pfCnq4KSqV6ljxXeycVZrNFt9xBdpnsV1XabUTFQKRACmg2R8XHqApdqgw1+SQtnkaTFTNzYUxMhzEyuoSFxSh8Xj8y2QrGJxZxc3AEoeUF+AM1osTrbcwXOf9qnAy0UJFqSPrCfxUfEh5H15IaSm19qM0SaUbGSlMahV+VeC1rRCihrNquljCFrcVsVTyxSsuOGdUyeZVB+HqJsN8cQxkDUZFkpij4SbMcFm4SBO6aNC5ChvSh+DkHyqjNAd8rJKKvbdaxFDOTZkvR6Ee+TKoOhlISKG/IMzgQ6kNlYZUvSoEWHUFUv+KX//3RCnTSrkYA/E5l8hgamsbb757AsaNn4fH68fIrP0K+mEFLayfsDkYVV2CxGcC8WBKp7KrLVWSy9F9axGeZprppNCNfqEruLcc8xfssBkRj3CGqxUFGlUwTDASidctkGA1SprVUNSGZLqKYp+/QJoRULBkRT2dkx8KddyYLfP/Hh/Dyq4dx9txFxBJJrO/dgIagD8USEE/mpQBJvlgVQco83Wy+iKrJIowynkqJJmqz2eR6VmtLpEpS552/GeErGreZu1z2lQzOILsi1p5nyT8GFZHYyLCOHDuJ6wM3RUheujwAg9GK4yfOYXhkHKl0DtFYDFOTU2jv6ILTZZV7VlYyeP31N1Djq0f/9QFcvnIZDcEgjhx7D16/H/39I7h4sR9tHV3wMkrabAGrpnEsWEM+lc5K7XYqJNlMAelMScbcZrNy3cpCI0zvciSFr/3Z/y2CxWRywu/x4NixY/i757+PkydPy7vTuQwamoKoCXgxPr6IS1cGcOXagOB719QH5dn9N4Zx7tJVXB8YgsvlhdVqg9uhdu8iCYSBkj4qUp+djJW7Oi5gVnpjm1KpHCxmtXNXikMO+WIFxbJa3WKuNkJgTSlcTFbu5oBkhjTHHSCZmdoxsOZ7sUTaovWBTN+MfN4gZm8u33yOVpOC7EwddjILI4rFgrK4kOnDgFgiJ1X6RGgYDDCbDchXgEMvv4Hv/+BVnDh5Dk3NjVK05NqVfnxw4jReee0NWGw2bNjcLTtbRnvnC2W8d+w0Yqk0rl2/gesDg2gMtmJ0fAYjozO4ePG6jGV9sBk+j0vqBVCZZD58JlNBMlUQ5kflq2qwIJpIolAwiXIqDJuDZ4Bc9399/b/hlVffwnIkgo2bNsDlsiIcTeDQoVdx9Nhx+P11CNQ1wEIo3IpJFMpXX38LkVgSh15+DdliAUajE6dOX8XExALeevuIFJEJNjBXn+/nXLA4kFFqLM/NL+G1195EZ2cvLl66jrfeOYK5+QXU19cJ45c1ajJKKWQq6eFIGmaLQvOjRYN94hxToaVgKBS59mnJUn6QQhnIFYoolKvIFcri0+e4sGQz6w4QZrdSNaJQqqJcNcg1RrNFhGihSN5Fx5sRBrMFpaoR2YK6l7C5skC5FqpANl8WUJ5IPCnXVoxGWUvJTF7ojymBbCfdYolUDlYr2w2p5EiFm8pAPJlVVkm6pjQZQR5AyOFUqgIKYCo3qUwWJQpj1twwmBCJZvGNb3wLb779PqZnFtDS0gany4NvffvbOHz4TSyHlxFsbEBLWzuqRisy+SpKJQNsdiCTIy1z/EyyrkSxgwm5ApV89W5Kc6pA5XJBCXROITttMMn45YqsAa4srNwV0wLHlES6AymAdeWLMMDsC1M15ZqcciNRcYsn0zCYrcikFQZwpmhANJ6G2WoVRYdrM53l+5VCRaWD40fLULbA+h92GctMjhY8I0xmA7L5PDLZotA8JzSeLIjim8tXpF0lUS6Nssng89hWrhUqqlYrrbpFscTqULH81nfr+rFfvihXb7jlCP1VvfFD7+GegERC84dJTLIUZFNTSzh/9jq279iD02cvwuO1Y9vW3RgYSGB6Yh4bN2/C5MQIovEoNm3ZjonJadmVbtiwQSJ2r13rFwbscDjQ3NyKXC6H/v5+3HXwTrz9zpvo7e3BQw89CJ/Phx/86EU0NwVxx54daG7xI5Es4cLlmzh+/DJWwivwuszYsnkjdu/Zg6HREUzPTqJULqCjpRm9GzZhfnkBzoAXPRt70dQchLe2Bh+cGcDE2Ij4fVtbW0GM76WlJQwPjUqk7+bNWxEMBvHiiz/C/r3b8ND9D6ClrR7DQ4v4L1//Oh5+6FH09fbg5PFjsNmq+PwXPgWfWwmtdK6MI0dP4803P8C+/Xtw8I7N6OxsQySaxDf/8q/Q1dWHDZt2YHZxGG+9exbpVBY3bl6Dx+XEXXfuRUtzLQwmqzJD00SfjePsmffx2d9Yh6XFBYyMDGHf3l04f+4CPvOZz2Nx/oYI3I6ODjz86D3wuCwYGRzF0mIU+VxJ4EGffvrjYD9n5iN49dV3kM5l8bv//EuoC9jg4IZBFqsNY5MLqFTsaGsPw3LQhoN37kFzexv6BwaRzRSxa89u1Db4EU/n8eprH+Ds+UvYd2AXqkXgu997BYlkGi63HZ1d3VIs+Bv/9W/xmY8/io89fA/cHrPQEBnA9FQIV68M4tLFa1i3rgsXLp/BPfcewMceewDJeAJnzpyDw+pAa3uX7PTffe99EQp2ux1333UAO3ZtRTIRxelzJ8RstGHjZuQzZbz4k5dhNttQyJewf/9+bNzUh2NHP0AyFcPnn30ajY01GLo5jx/+4CW0NrXigQcewInjRzA+PoqWlhasX9eBe+87CJtd1SrP5iu43D+I119/Fz67Hzu3b8H+A9vg9JpF2bK5fIimqhgf5a40h2BDDXbs3IpkNoPjZy6IYsioezJ1KqWRaAxvvfsWnvi1p2Gdj+H8xUvwuM7i6rXLuOfu++Dx53Hh/DXEE4fw6U8+gG3b1yEUiWFhdgmjg3OYnJjBtu2bsW5DN1ZiEbz93rsopKv47ed+E00NbrDaKnesZWMZZrsD86EI3FOzKBYV0zx69BwOvXwEsVgMdx54TMZKdsYW4ObwBL77/PfxzDPPYmIqBPPpAYyNx/DGG8fw8V9/GtF4EW+/exz5QgGf+MSj8HsZN6BM3jaLDR63FyMj43jgwaeQzZVx+vQlRGMpdHd14eh7b2H79u147MnHJbL//Pkb+P4LL0mfG4I1ePmVn6Knp0d4zabNfehq78SJ42cQiSzjwN170NbegmyugBMnz2Jial4EXWdHF6LhKK5cuipz/dZbb8h627J1K9499p7Ubn/uS19EwG3Gtf4h/O3zP8G2XbvxsccfweXLV3D29HnUeD144P47sGNLt7hEwuEkLl+9jmgygxMnT+Oue+6WSP/Tp88CVRO6u7sFstfpJB3eibfffhN37N+L6elZTE5MY/uWbeA6/NN//+9w33134dPPPA2v2wy6wpYWkzh56jwGBqbhdLvQ1t6Io8fewQP334Oedetx9swVyV4I1LbBaqtBZ3cb1vd0gpsfl7cO3T0mtHe0YPO2bbDY3fjLbz2PlZUY1nV14+DBu6RdNwaGYTE7Jc7G5TFiz57dmBifxoVLF+H3ufEbn30arc0+GM0ELSoo60/VguHRSXzrm9+Dx+NXG56mBvT2deHSpQuYX1wSK05Xdzs2b9qCwZujuHTpCgqlIvbvOyi4DC8fehUH77wDwcYADr/xIjZu3oypsUUYTQ4RnNcH+vHcbz2Le+7ZhrNnruPq1avIZfJ48skn0dzUgNOnL+P0mZNgPMev//pTgm8wOTkFpkkevGsHwuEIDr30DvbuOQiz1YTDhw/jyV/7BMbHxxGOLGDT5nV49NF74XbYEY1Wce7sZQwPDYl78LFH70R3V+uqVFPm+ltm+NUTv6IfH7FAV2YtpdlRqTLD4XAK4THAa25uEXcevAtbtm1HJEJh8SZqA82YmpmVHNWWtg5UTC7ML6cxOrWEQLADLS0BuHyNmJmZwexSHOF4HisrK+i/eg3d6zdhaHwG124OI1es4OGHH5TdK2EnLRar+DdNVrOYBik0N/ZugtFtx9Ejx+H11uOdI8fg9Nvhcdnw+uE3JQd2dnoSXet70NRYhyuXz8PrdODdd9+G2+kBU3QOv/oaHnnkEbQ1t+PU8dOSp3z/vQ+iNtCASxcuo6WxXjR1ugW44xocGsLGTVvQ1dkpeNl27t6zFZTsRhQrZUxNLuLS5RtobulAOpPD0MiECAsGHU1Nz6OtdSNoarc7fYhFE9i6dQdiySTOnTkpJPXFZ5+RXXYiRdMdJS29hEqxcjhsYh4Mh6OyqxQN1miTgCa6P1ggxOu2yAJknABtnWOTE7JjGDt+FmOjk7C7arAQjuPosXO4446d6Gh2ixnOYLLA6vChXLbDZHVJKdeOjmbUNjRjfHIGsXhIlAK/x4VktozwShKpZFF2elZ7DjcGFzC/EEJ90IvN22pRKrswOxvGUigCg4kLSJnZlPJgQHg5IQvP5w/gxsAQurpbcePGIM6ePgNaREaHhrFr7z6UjVZcuXoNG/u24OqVi6itDcDptuGD40dhd5gxOjoqCGY2qwdnz1/Azu0HBfTF72+G29eI5ZU8JqdmkSuawV3e4lISZ85dxV0H3RIONzo5gbHJcfRt3IQr12+id9N6tLTWS4BYJpfF+fPn4fcHkIxkcbX/Brbv7IHT65Wdjc9bg0BtI+ZmQ+IK4a6GzJ7BhryXDJe7o1g8BZfdre0gi3D7/PDXBAUxLhorYG4mDH9tHTI57lBsmJ6eR4FbQUDM5cGmZoQWcxgfO41169Zj8MYEJmYnkU5XpXjLj378Ch56cB/61rfD6aAZ3SL56bSa2JwusVosLmbgdAYQCLTCAA9qAq1iycjRN1ssyvtY9Y0uKbenVlD0QqEEwssxGC12uN0+hENzWFhYRi5XQNFpg8XMHV8JpVIZNocTVrsTw8OjAjbT2NiI++67D80tbTh7/iICdY0Co8uNPS1zZ85cwbp1m9HU0ihIebSgPf74Y2gMtmBweBzvHjmOtrYWvPzyy9h3YA82bd4Gu9ODcDiFSiWChro2UTIvXexHZ8d63Lw5hKamJtQ3tguev83FnZ5Z+hgKx3Hp0iDqGtfj5KkrmJiYRDyex/XrN+BxWbF5Q7fEymXyOWTSBdisDpw6fQZ1jY2oa2gSF2OlbIDH24jBoRkR0FT6R8bGsWPHLszMzuPChctY170BJosDiVRaeEGZFgyzGfF4Bi+88AMwBZGBnOfPXYbNcQCDg+Po7OhBR0cfbHYnwitRLCxGsGXLRvj8drz2+mER7pGVJDZv6ILP78bLr76BltYu3BiaRkNdPQrFKn784x8j2NgqcRjE1WfKYUt7C8YnJpHOAjOzKxgamULfho2w2rahvtYJExjjwF0vqcyIS5euYseO/UjEM7h87R3kSwdx5NhR4fU1NTV45+13QTz/d995H1YbN2LNINxxe1sfrly7iaamFrR1tmLj5q3w+n04feZN9G3YitbWFvj89Th56hJc7gAGB6cwMjKLcqmA8xeuICTuKjvsdh/OnjuNbdsXcPbsadlkdXa14KWfvIxgsEU2kF5PC5rbGjBwYxjbd4YxcGMSyWQUXn8N0hm6oOz44Q9fRTpVQDyWwMjIVTQ1eNCzTqWD0hpByy2/lTX17/Hxy6r75f2jHMe/vOf/A09WQWYSIAKzBPQw2Is+MA5KPp8TYcid0NTUJM6cPQGHw4JUKiY+ns7uLszMh3BzdBIL4Rgm55YQTeXQ3tMLq9uLlVQKS9EophYWEMukAJsZG7ZtwnIiglOXTmMhvIhUNgW/3wMbA3UAWLl5MhYRiiwh2NyA7nXN6B84h6mZYcQTYThdZjg9DlwfuIa52WmM3byBUjoBQz6DU0feweC1y7hy/jTspipqvU7cvHYJxUwCO7ash9NaRTmXQGdLHZrr3EAxg2I+J8F/V66MI5vNIF9MIZkOoSZgx5atvehd1yPKAeMAC2kjZqbCGB4ax94DO9Hbtw5mFrcoMSWJQWr0O5mEmOifYv11BhAK0llbG5aXI1hcWMH1/nGcOH5BdrFMP6LfmIyA5i+6MRgiXalwPGwokzjF306TchX5Ek1XGVgdZrR3NMHmNiFTSmFgYABX+68J6El9cx2OnDyJ0ckZETisHsegX/r8yvRfigmQypwKxFleXsLiwpwghZFguLDlu1gWZYLFOtg2RrkzQrdaqsBmtknAGJUQg7EkVgC6tBkI73JbYTSVZL44n0QfS6YimJgcxuHDr6JcKcDlMcNoKgKlnACvUCFLxCOIhBcxMT6GV18+JMGHLqcNlXIBuWwchWwCbc1NkiEQDkWQTmRhtbpRqJowPDaNyZk0IvEsinSOWgC3z4qqKY+qsSi51bMLs4jGV0T5IK0lUyu4OXgVu3Zuxo6dW+D1uVBFgSMAk5FujbwKKqOrRYKQgHJBRak3NtRjeHgYA/2TGLwxhVMnL2NuOoRkIi1rJ5FOw2JxgNHvJiursNEKRsMGTf55oTvyWrqdGPOxrqtd/PqEcqXAv3rlJoKNnWhuWYf3jpzAtUsDKMm8cM2axcqTz6ngrmK+gv6rN7AwG0YimkMylsf46BwmxuM4duyMCEO2i1Xl6HesVpghYJe5ZSwBAWT0DBUyRKvVDouZUS5GmGEW94jkqmez0g9W8q2r90vhGCLaJRIxyVVfXl7GlcvDEpDHANVkMinK7r59e5FKJNEUbERdXZ0o+Ddu3EBDQz3OnTqJsaFBOKxmtDU1wm6ygQHwfo8VFnMBqXgY+dQKitlllItx2LgWqmakE0Vc7x/D7GwGsRgR7oxw2N24ePESmOfvcNqFVtgvumTolqVLj8GuDUE/qsigashJAC4tlNl8AfliSXaP2SzdBXQLpLAcmcXc/AQymSRcbio5FTz6yD3oXd8Gh4tKfhXpXAqvvPZTpDMr2LtvGzZv7kawISDAPdMTi1gJx6TQT7mSwpUrl8T9RhPzq4ffwoUL1xVCodEqitSrr7yJ94+dRrlkRnvnOricVhw99iaqyKJqKiGTS8JkMWDz1m7U1BJymG4ku8Q1LC3HQcWEdMXYDJNkURgEoyGZTMBqozXBgJs3r2NsfBjX+y/BZi7D77bg/KkPMHqzHwNXLsBlNeOO3TsR8NjhtAD5VAyD/ZcRW57H3XfswPrOVsRCYYnI3L13E3bu3YSRsWG8f/wU5hcjMFms6OhqR6mawUuHvodUZgl79mzGhr51KBcLGLh+TRTTpsYGrISSMBlY8TCPVIru1BzS6bjs/MkDs1kDcjkrRkdDGB5ZwE9+/AaWQwmxlNQ31Iq7URdyFOL6/zwm7gb95K/o+yPfobOfKorbAAuDWyr0Z8RgsVaxe89W3HPvfvGhX7vUj1AoJDCRv/vPfweFQhZXB4bwtf/8TaSyRbidLly/fh07tm3H73/lDyRK+9qVq2KKawo2YHxsEE6HFU88/jHMzo4hGl1BZCWEVDqpIk/LJVhNVqSKDJyowul0CvQlDGVUSgw4KWPL1g2omCqYm5tDPB5HMZdHPptDtVhCIZNFIZ1FdDmEyGII5XyOKgrS8RXkUnGAzygXYDYUYTNTIFVRyCVFiBw/dhSH33gXDz78EMymCizmKjxeJzZt2CBh0ay8yZ0nGdT09DQi4ZCkUm3ZuhHGYgVOO314ZtTX1gmDzmVTyGUScLvs+NEPX8Cdd96J3/md53D8/WM4deoEhocGEItG0NhQiyefeAhMcaGpiEElLrdTfOcMOMvn8xJsUzWW0NjSJLW06ceif6tQzIvCUCzlZGwoJLK5FGwuM8qGApbDC8JoCW3KdCd+soWsBE3kCqq0J4Uay3zSJdHYEJAAt2SyiNhKHIzGbwoGhDlnUym0NdUj6XPCaGLgYw7pRAYtzXXCPMLhGPIuG7xeF8wMFqwWUSzmRJAbDRUR4AzMo1+Lu1oqQb/75X8hbTp15iKq5TysxAqvVpBNJpCKRZGOp8DotN/90pfFh3rp4kWhAyvnzlRFNhVFIr6MCgVvsYiXDv0ULU3NSCfpT7eI9cNkLqNQSgs9Z7NJAZ2pMHBTXNFlUWDSpKNsVsyX3I3WBFSZVUYdGUoVZEk7laLEeKRTjEOyYc+ufSjBjvfffx/vvXME0+MTKOZK2L5ru+QPVoollIsZZLJR1Df0oS7glSyHdDqJYiGN7s4WiVPgACRicTA/3ul0w2QqgT5fIs8RjMbNnPOqBfHoitALg67JrBnJzKwJfoxVgutkcfrUCbx++G0sLa5I+dVXDr2E7t4OXLpwAlt3bpFriQ5XLpeQSqwgWF+PppagWFwqJSpcYXh9DgRqPAgtzMNQ8QgNlA3M8ACymYwEtq7v7cbGzX2ys37h+b8Ws7PJUEEqHsOJ9z/AW2+9hd1798NqMYJz7/Xa0bOuQ9ZTaHEeXo8VK+FF5LMplAo5JJNpoTeuL7fbK1XemJ5IMB0qV/lcEqiyzGwaqOakLCxNt6lUFt/73vPYvbVP4HFLhYKUsZ2bmpAa2Z1NQdz31CNob6+TQEdJZpSdG+N1cigV0yhkEmowUUE0EsbczDQ4R36fA6VyDsVCFtPTk0jEV1CpFqTNBAt6+MEHRZg6tJK8VPbo5iBUbnNTAF949jOwWpziLjh9/Dzy2TT+8I+fQ0ODHwYjsyXIVipIJFISrU3rICP3bVYLYpGYoBkGG9ol0r1cjiKXTctYmgxl5PJpyaqorfELtPHR9w9jZSUi4EB8Tjyak+NupwF2O4PGVAAo+Xo8FkY22yD8loI1kYzJTtphtSCbTiIaXkY0HEEuk0aN343HH3sE01NLSMbDOHlqGuVqDL/13GfQ1NIt/nanneV5bQj43RJvEVqaRblQhNvtxMcefVCQEv/b//N1oeem5gb8we/9DmZn5zE3M450cis2rO/B1g2bJNAyGV9BIZ9CLpdAqZJFpcpYK5YBLmHg2g0M37iGTZs2CR2Gluaxd+86/PaXvoj2llqh7dv/YWCfZDjdfuKX/Pd/BwKdxd3J2hlIVEI8uYBsLgSLJYdAwC4pLAazHQF/LewWFy5fvIQ79h1ALLaCkaFRVHM5tAUbRfu+MXQDuWRUNL10LAynxYA6n0vqT9d6XTCVcihnk2ipr0FvZzOaG2rRUFMjTC1H7b/shN1igtngQCKaxMryCnw2J1wuh6QIXb1+FTavEzazFT6PHw6HB/X1yqQHowVef72Y/ppbO2Gx2iXKura+TkxE9PcbzUZ4fB7RXol0Vd8QQENdAMxVziRXEF1egNtugdtuw8z4NI68854ssi/91rOoD/pQW2vHrl19eO+IDW8cfk2YfW93J+pqWuBzm/DFz38aUzPzGLl5HSuhJRy4605EluZRLWVRLWYR8DnRWNeJe+66U8K43R4ngsF69PZtEv80rRUOtw3eGhf6NmzAYmgB6XwEwRYf2jqbYXMC0WhWoq5jKyuoqQvC5XIzThjdnSxGksPwzSuYmbyJp554ALt29gnwCGtwkGnn0mFkC1FkkmGUsnnkDFW8/trrcNgcePD++wUm9KcvHsLSckRMhcH6fRgcGhVm9dRTj8Nb48bk5CQuXrks5To/++knEFpYxF/8l28KhvjnPv8Mtm/tQT6TR7mYhdtjFT+Z3+eCx+WB31OHztY+vP/uOfR29aGzuwMOqwusUU40AY/bLkKknfER63px/sxF9HT1oqevG9VSGdVqHqVSEmZLBq1tbtQ32DE0PiRM32zyIxyax8qyYtS5TByZdAIOmxl1tX74vS64nTZYBflBhc/ZrQ5YjTb87V9/Dw8+HMa2HZsR8LfA7bbDyOCeeAbJaBjVUgbJeArf/c4PBHGtq6tLAufuvfsg+rp7EN+5QwS5vyYAu8OBsdFh3Lh5Fk6HCTu2daC50Ymx0XFxH9A3/eBD+9HeGhQFY6D/JtKpPLb0bILLZkI4NInedUfaYUoAACAASURBVK1SDW1k+JoE/jz++H3Yt2c77NxhMQK9UEJ0ZRmJlSVk6x1wOcz41NNPYF1XMz54X7mVHnroDvRtWo/dO7vQ0NgAFpShu6CQi6FQiKG52Y0D+zfC5Swhn08isjyFPbt2weex44Xn/xaNQT9+6zefFeacy+aF2dtMBliNFUyME6t+Bi2Ntajx2tDYGBBhZTSUwfK0sZUQvB4LnI4qlhamMXjjOjb2dePokbdRLB6Ax+1AfZ0HDM5oDLYhlSpjbGwOjY2dKJQqiC0tYWFpUTI6/AEPrA4T/HVu2F1m5IoppLMxUUxT6SimZ0YkRdViIc1Fhe6Pf3AENwcuob2N63sHDAE3crmyKEn0y9Li2Mi5MpuQiScRj8Vgsxjh8zjhclgF895iMsPv9aGjrR2x5QjiKwlkMwnBzX/z9VexddtG3HnnHTI+hNDdtWMvxsYm8P3vv4ADBw5gx/bd+MwzTyMeZlbJCjxuJ7Zt2SA7/OmpcbS2NmLv7q3Yu2eXKIbjwzfR0tqMu++6A1u37cKpk+fRf/UCWpsD2L9nP9qbW0D3Qzq1gnQyjkyyiLOnL+DypXOIRJJoqGtCfCWNHzx/COHlGXziEw/j7rv2wOk0Cra/1+1AY1Ot+NptZs6NBw31zbA7XDCYTaitD6Iu2AivP4DLV6/Bd+gQHnroIaSzGfhqXVi3bivW93bgjbffwt13PyK4CHPzYZw7dRHDEwPoWdeCu+6+AyeOHwPpdmiwB7t378X99zyImck5vPijF3DwwD40NNShpsaBmzf6cfyDY9i/Zy8qxQw8rjK87gp8bgsa62tgMeZRyEdQraQEp4BWw4X5WTz55P2YmZ3AieNvwWq+C23NflGOaH2hksTvj/Lz0eahS8+5Y6FANyJXoJk0hViCzL8o+NVNTV6BteSATkxMyc6gvasTpWJFsJ0rUjUKUmc5XyzIjs5is0rurYK/dMpAE5IyEPAjl0kJM7TZLfB6PWKisZqMaKjxwsoFVgLeO3oWf/J/fB2feebT+OTH74bFlEegth6hlQiqVpMqspEuotYbQCi8hGKlBGro3NW3tDRhcXERuVxGTKbUIBubG+FyODG/uCAaOaPIGXE9Nj4uOyP6dKMrCXhrvMhk03C5XLAaHZifXRBz1brudpgtBI9hjjgwtxDGzOws6HtqbaqXZ3NHQfjMZDqPhaVluW79+lZEIlmxRhgNVXlWsK4eNX4jiGdB8zR9sPT3DY0Mi6GspbUJwaYGxCIZzC3Oy+61pq4GjXXNcv077xwT6wSD4ChYYvEVHH3vGLZt3IrunnVYioWknb29fXBYIUhnzMnPVw0YnphBxWCH025Fk88FauYDg2Ooqa1De0cA+XwFszMhyRGlj5SR41PTS6LptrTWgRuSfAmYmZkW01ZXZxtC8zkcPfo+Lpw/hU8983Hce89OJJNZJBMZaWeg1odkJi1+/0BNEOHFOJZDEbS1NcDpdOC9I0fx1a/9J/zhH3wFDz50n5hEPR4PlkNxKYPK4EVG3X9w/F38yZ/8G/zxH/9PePjhhyXlyOnyYokCvFSGx2sVhbSUVznY9FEGahyIRcNi6bCZnEIPzS21Mg+MSmcA3/xMGKOjE6gNNqK9vQUeN90fRtk1zy8kkaYpNp9HfW2N7CSTsZSYndu6gvDXeuAwkx4lnUBWUzQJjE5NoGLIweN1obO9XYTw8NCS4BPUN/jQ0uqXeYmsMPDthEC8PvHww8hmUnjxpZ9g/x0H0bd9h6rQVixhfVcbrMQrkADHKoqM11hIIJ5MwW01o729EQwWZ8ZULJIXTIamJu4GVVaXBkcgGSZLS2G1k2xm/IQL+TwwMz2PfDYr/lDu4kcGb4p1qaOzTWiABVoYD5LN5uBwupFIp8RtUFvnh9dtl6Axm9klfn1afBwuF9KJFLwUxmYgmojBbnaIhYtry1/jxcLcvGRrMFbn1JmzSOdz+PgnPiNxA3/3/N/gzru2YfvWTShly3Dazcjmw3C4XbCYa5HMlJEplVR2RyXLnEjEYxk01jegsdGJhYWIVOOjO6O5pR4MtrxyuR8TEzMI+PwS8Er+MHBjEKkCsHnLDrEw1tbWIJFMyPzW1ngRjS2jtiYg45WMxVFbS9qxYWx0VHhZc3OTWCyJBzE9syI+8nQ2KRC5zAAxGqyYnJgTxXLXnvXw+10YHJqVbBTy2/rGIPx+B6an58QixSBirn2mQzJ9OJ1MwWWzwu2xo6GhBlMzCyhWzFKVr6PFg4WFOFbS3NEa4bL6pQ/z0/P4zre/ifvv24Mnn3oYHrdNqu5NzyyK1cBud2IlFkNjc1AChUlzxAygsldX14jwchxLoZC4QNva2qSGwvzSomw8TOYKlpZnUS5a8ezn/lds2bwLv/G5J1Bb70BXZzNqa20ILUUQDodhgh2NjU2yk18JL4kvnLygqSmI+flFhEMr8t729nb5ZoCkw+WA1WHH4lIIdQ3NiEWTMBgsEvNQLhYFX8TndclmMhYPI+D3IFDjE6WKi2+tQF/7+1cp4D9ygU5TF814TO2iKZJ5qDRPkUcx75mLQquyKOOSzXBRK9AGAenQ8sHlZipHFUjqit2iIfxI7qeGYMWAmWwJNhsjolWqF327TIY3S56qEdlcFS+9/Db+w3/8r/jybz+Hf/b5J1FTYxTBx6CkgoY6x2QXARQyAPFEUiLp6+vrVXBWuSrR7GTEXJCST8tOkcGJb4V+4jKsNhPyBKAB/YZGqWLFiFUyeqa4SqCXBtxBwA3ezz7Th8gAGxtxsJljpQOWaBHlTL1h6hPVJF7P3FciwzFnm6AdTMESdC+N0ngdXRBkdjabQpEywYiVWAo2axVOl0v81dkcq2yNCeFSmQgEmDIEXLl0DfV1AXR2tSKVL0kwGdvIOZSU/koVuWIeFrsdWfF/G2Gp0guRR8VgFf8w550foQcBFWEsBYF5mLKiQHQU+AQTYxQSGyVIIk4XyAJCi3Oiwbe2NIjLhP4rmiJp+jKbzJKnTzQtApFwfGkKjCcyeO319/CNv/gL/PEffQWf/dxTq+4ftkWgWikQYmUcOfIOvvZn/wF/9Ef/Er/x2Wfkfl6jzOcqA150c9JzRWEqcAI4DkyDLeSZi89MDqLM0Z/Nmt/K4so0GM57tkDhofqXyyqTZUkNy6qpO5PKC11Y7GVYmV5WJUCJhufA8WZ7U1k4PRaxnHAeiUJHpkukOuIVcKXRsM+4hJHxOWG4G9d3w2G34ezZs/DX1mJdb68gYun7DbMA6pBS6HIhAdml75zjAguoWLmmjBqwCMdd9Z0NJ3aB2aRcCalUXoIO5UEafXKeSO/8KGASNT+SuVZlJbYySoUy7E4bkomsKIw0PXNcy+W8uDgKOeY8m2CzquBI0rfkIhuqEjFNq5r+4fxzXlYiUdkpEqdhJRrFpq3bpBjPyZOXRRD3dLeuYrso7AGi7ql0KCrC4n6qlmA1EMRGrL6S38/3MOZQTNsMDKtWRVGNRFbQ3NgkZXitZrPgLxBPoXdzjyhEHF1tGCT2gXEEHA/yAdI8nyM7QDUNqjvkC/JyLU6FsTYlSDrghfNX0LdhPbZt6UNzc0BceeSuTKNExQaXS0vtIo8kYFOuKHQjgF1Gg4BXUZAxJZGIcQLXARVrRCBGKmo6Zoc0hib3WBGXzp/DuvWtEv1N0zVNz4x9yRc4firVVogTQCaVE0Aun4/uDg6iwkjKsS1Oi1g27HZSGTM5KsK/IisZPPLA57Ft6w589guP4b4H7hDaLhQUwBifw3gP3dVXKpYVLoik0Sklk1HwekyDxHEIc1bvkZQ8bSIUDd2aF2mixm8JZrbWtM75+VWnqSkiuPXvR29yJ0dksI5RAaeoOS2Ln9ZiNguaE7ldqaA4Jf0yxMxm4BYZPgUVJ1BMHoReNRrh0LkQk2xEADI3Uq0C3i+oS1YGkalVKCA0jBitWsTHVON3YdeuDQg2uGGn/5d+IMkyNRPEU0ZPgGkqFBoV+HweeJjXa6gKDCtzZykcvV63XMt3U4gS/1uECVNrSQ0SlGSSNgsDpH9a2znznAAymBWBE2xEUL9EESnDaWOOZlEi5HktfWNkcIRUVCA6BuTLedhMNpSpIhEcxMggM34r0IRCoSgmfYJQ+KStnIwyjFWOlxGMODdqRXO4nmnJWNfdKURLABQyXNL9zl1bxZTM4DcXwRYYAC9Dy3gEwqIZYLMQAKYMm1lBnbKlCkCGKFNmFIoFWJlpUFXoYFYLfeE0c1NwMWBSA93hUypF6QPvYVCh12dDW+sWeLwO8Z9TO+biEmAT5n0L3KVZFh8D8mjNIHoWn0Oryp7du9Hc0iDjbaL7R7te3/m67CYE/H7s2bkLbS0tYn43Wkxa6U8GiTF8qyg0ZjZIbpdSQjk4jDE0EQHPpCBFy1oAn0yaEsAcR9KpUxhXTgSm1WZTULoy/0STJ9GY4HAaRUFUTIjAFQQlIeAGicCAYqkMl5PCXAGAUBDwHE26zLmngsTWGqq02NiwYX23zKMK2gJ27twOq4PBTkpJYTOZLU/iqpZJb0S2I50U5RixEIhUxz5wThlAySWiL0H6flmClj5hrgG6E/hhDi/XCWk6ny/DYlMIhbcQ3rTc5iqVUwVQw1gFzjHvlVg6WfcWUZCsNovQPwUphTWRvOjKK5eqEk8j4CJkNQb61slLqqgRFEoTWlsaJfWTCHach/37tolkYZf0DYciDrOMm4nAJPRDc/0q6DARvOw67yc/4vKW9cv1Wq7IDrOTbqm82umxCcyhb2qpE0GpFFnyFsIul2AhvijheRWbkMBMWbcV0g/nW0M6FFRFQcuRMS9UqhLTYaiWMDE2hM4OVtCjZYG8Mie8gfRRZdCr0ANxI2h9scHqtkgsDbMLSCVVUxl25irKWmJvNZAoI8FbOM+SeS8WViOsUi+rWIhh155N8HmdAixlIrIm41eqFXBNCxsm/Qizqsoxt8sr1i0q3vxwLDxOiyhiLrtFYnsoKC0C92oEU/vv2LsF9fW0WFRljMifCJjIZpGX2q0M/mQgLWmTwZtqQvgcKkkEKysxrok3sGcEpdFghKiAcO744QZAg8eR87JL4HioBfehqPbbhflHIeA/8h06R5dChhNNnF0yAIW+Q0oms9QWFQdYmFZFiI6oR7pAUUPPf5XxnsRDIUrwkLUfEZo6p9FPCCOS9StH2I5kJovQUhR1dQF4nCYBpKGGSgQhEgYnm/CrXLxsEwlQCRClQJBGdMEtbdTewet4D5nn2o+qLKY6ysVKhDOJ9rcyUl0D35He8Z+SKD9Glo7kohPhSw30w7oZhRqJlcxb8LSFcInYxUYrxqbYroKaVQSqDzYljNZCOnOFS2k7HE34iIWjrCwoPE1NVYGrqF2WMCLuHnRsbIlyFwRnmUYjgXI0BigQjNrr+CyOGQPEhPFK0CRbqkA8OPb6mPJa/VOtEMFOIQSqBagsFIyo1qWLIiHiHhRgNVpRKFSQTjE4KAGaorkjYIM5XZxvRlZzvunuIbQvg448XjfcHgaLKUWUSIZkBHKPQGxq81Bm8B7dJIoGGQwmaYIGDgqxzRWwDSHrCVxhow9OAmkIa8tdOsebxKpDzSofHcdK7zabwJoEYsGiRYI7BCNDMVVP2SaDBmlZLDMY6haNCMumlUSjRzJdKk8WExUvdZwkQ8FTJlSqTCgnmpql7BeF+Elf/NC9RZhdjoQIJ80yZjApwSqY4AKCrbJZ9DXAa/X5EYFBEpeOKZxx0a94jIAwVBgE5YugRgxcE0KRMZBMChGm+gJXEL+SbqBaKP8qa4+aZ9VQXUXnDpA7YL6LKHS0bZCu1a6LFgTpF7/5PxFcKUc1iw+Hh3TJj24BEKJYnT+lUEIUZFrI7KLgME+fUMbMPuCOku8QWSF9Vv2l8rZWOJSLxCQnOBYpoagJHAYcKt5C+olFmVWQQY3foylBBPLhmFLVM0q2Ckv4crKl3RxzfsQ6dqtugqIFKhicFwpilWNNWrmFx865UYKb7jW7XfEKtpn/c4L5Xn6ElchPjYo1aFU5qQ0waZGWWd1szW/FX5TCQTP4wlxMhClTTJ0um9rUrXm+olBNkOsTQ1rWLR4mBRHMdnGd3yJCtov/q7Wizz/XIftCGtc/5TIBZZgRpM+TRgDaBWvnTL/nl/39EQt0bVKll2rCq9zpyC5NgZ/oglOd5VCrHTkRuTjYjGrmh795loSg0ybJTGcwslB0BkWeyink4hUzFolafw61ScNqGg2fSeQjWQyUQBr34fuoyclbNa1cPXUt0aojGp3qp+VbJ2wRHMS7Zr8FQ5g7GLOY7IhMVjHSf1cQkA0WiODOnFH3HgdTe/Qx4+5cH0vunFX6BNtIK4aSPoroFLGqESLiFW20mYxwbdlBk4Hb7YTaJToambxBFC3uogj2wOC/bD4ni8DtVrtRIjsRZY3j6XZS868iFU2I3dHj9gnjsbgpiAyIxVilywyzgVaWEnLZgph8CdjCj9Phlh23UqA42lUQtS8eLotbpoqc7LDZR1pAivk8mBJDU2ug1i87MO7cLRan5PHni4qBlUpE3cvDX+NAOpWSQDC7zQW3y60YNZWtalFcJ+wHA+kIIMTxUIuYcKGKudNHx+G22i1wuh1CG/ShMlqfKW70gdOFIg9myl2hjHgiIgzQwuNGC1yOAHJ5smOaZMvwWjifNNNyzKuIxLKgT9PtoAAswKSZrDllBRJUlQhzGRSKWcFF8NgciMeTKDI63mCCw+WEw2ZUwl6jvFgqK4iKVKCrxQIYl5DLVpHOJCWeJF+ixcYqzWZNgGQyLruihmBA1hVPcJctsRzFvOzGWeBDRfMqcyop+UMfKoCipJNBqt27nNcuE0uuWAMUPjYRvKhoGSnwKgaJlXG7mPeuVp7Ci1cKFc3EoqPwWfprqaSUWahJAVaZoOiqVFa7NR2bWxcazI3nGuF8UingiiJIj1jvwFoCyn3mdblh46PYH1qfqZTrjIYdEnhh5c5KpIoSCMb0NJtA2XLclPtIrEsmC1JJFicxifmbaZteL1EPrRLhru9DaAXgZ1UwrH2fKGNcQxQqzPkmSiatD0oJK+WZQQIRxER6s2ht50bBTORDPpj95LhpZm6Sla63Sd+ouGiMVx9euZGuLFG4lSvJJrm+HAMleMkrdX4qGxQCBNHNxWfJhkAT2IS/JrrnGix41WNlbZTds2DMKiWLz+RY8MPNla7AEL2PVqBb0L9UuGgtYh/VPQKtrXdC2qCsuep9qgaC0neVoCdegs6jV9skCopujSIvYFuohN0ytevt0/uv7v3V/fuRC3Sp+kXTekXtQG5tIlTFK11oCYHJ+HHHQihVheVMAqMsVrshzphiDDStUVPVTcwUbhxkEpuu+ckw85kywbe0LNKMVDCTFCjt+WLZpMaptAESp+xqaBYzW1d9Kfrk6t9KgGoksUbT5BESe0VTJEyiybMxJjFBjk/N4t2jp7AYyeLEiQuIxjOoq6nBPXftQJ3Pgad//XE01HtV4QK7WfzVJHB9PEhrwhA0Ihblmh0zqj7QNMqSlVNzcfzlX30XG/t6MM2Um3IJz/32b6I5SBCYioBJLMwvC4AMt9QjIzOYW1yG21OD3bt3Y9um9fj6178hGON79+3Cl7/8KSSiYfzpv/4/MTo8IshmX/3an6KhqQ4XLg/g6JFLsgg++alHMDczgT/9t/8e0RXmfRrQUN+IZz79Sezfv1ciYn01HlgsFcF8/8Pf+7e4cnUAbi93tjkJTHv66afx5uF38Pobr8FsLOJ//zf/Gx579CEZbO580ukKDr38FqIxBtosorbBh8eeeACvv/oafvDCyxIDcPd9d+Pzz35OgIfGxqYwOToFm92Kr3zlOTS3MAOBrI+sUuHCzy/M4Pd//yuYGJ/Bvn378Xt/8C/hcvrxr/6XfyfAI1/4/Cexc/cGyXEnoyOy3+VLV/DVr34V07PTYub+ree+jN712/Gdv3kegYYgctkkPvHwg3jkoXtFcLE2wJf/xR/hyV9/Cp/6xCOoD3jURp3y0AhE4mmcOH0Jzz//PKamR/HPvvgF7N6yDYd++pr4Tusbgnj2i5/DvfccgN9Di1JV4gF++srr+OmhVyXavb7eh//8n76GY0dPYmpyDvc9eB9Onz2FT3/605iZncLR997DqdMfgO6G73znW2DwEOmV62etIKOCQYWOIDw6rYtVg+mfNFlaSM/Mq6eL7NbOnwJRimdUTRIjUTVSETLjyLET+JvvvoBHHv0E3nj9XVmr991/Jz759Mck5Yy7SlU8yCa75CyzyQwEyFECg0KMJV3JRwj5yWVFQUx6EH2cglBTBFQb1PqmwOHyoAxgRp60tQpEIikMjw5i544taKizK5eY1lXBBLApwcI28J3JDPDB+5cRDi3h1576GGr96n1iQFN6GBJp4IXn34HH7cemTV2or/VJdcEzp89iXU8nevua4PJQEVKKA60KtKCxTdks4HCoNst4i8BSFk5a/5V1A1ieA/71v/orPPHYQTz4yCbU1hHalm4WZUHRXXucIwYmWlmLRfioKrhCdEZSPmMuOCjEweC80yjAcaRlifyV7jkerxSrkhmhaEPFr5Df0mZKXsiNmXyE36pqjgozXR3mu8lbKSRF2TLSpaBtTDQFalXAsp2iJNK6qBXAEn6qePztQlXxYuWKsFiIYqe2enwzrQ5sJ/+T51Mh4qCwnfxQia2ykBXlza2dvP4Mjb1ql6qbPiphzkYou4I056P4h1i6KpKLxEpmwUIE4tMW37ciAhHAFNAcfBlrEjjN39rWWISXIiwxV2pCUqZJzN9ry9vpmhn9QSrNQH2b5d3ibjaRSLSpEmGvFrhSDrgDVWZQ0URFairLgCwBKVdJomeFJxKoUpkpUFUfSRSaOVYz35DZ8FnMn2aXGJjmr/Ep5LQ6G95+5zxSiTIagx50d/Ui4LfBbLVhdGwWyUxcostdLjsmx6clC4BRtTRRMyXN61OuiUy2BAJvELu6obFO8oEz+QKu3xzFzcFRrOsh3GcUsZUI4skEgkGfRPKeOH0BwyMT2LR5Ay5euIzxyQUEm7sAkxP9N8ZQX9eAfMmEaKIIIn9RWw7U1WPrzj0ggtZyNIpEOg9zPIsXf/IaKmU3du7cBZvNIwAs9z/wsECphkJhQdFjEY+XfnoY27dvxqMfe0DyibkDaWlrRqA2iFwphZnZSQSbWiRFkAhfxKo/fvw9MTPKktKUGeb0EvBmfW8fYtE4pqbG8Mij92Pbjj2Ym0thaGgUo2MTWFwMob9/AE2NbUikRhCbnkckkhaBTvNkqVIShkYc/qv9Q+jp24LeDbsETrQm0CC54dcHRmG1eRGJp1TUr8OBYpVAPSwXa8DBe+5F18ICPvjglOzMF5eWMTExAX9tQFDrRjpbce89d6JiMOP1N45icGQWB1eIQe6QjAXx50suf1GyGK5cvoG21h709vZi86atqK2vx759d8Biq8NPXnwZYyPjItBJfnS8sNYBI4hZ9vXggXvR2l4n9QTGJ2cxNTmLew1GGYd4Ki1oXkvLy7jjjoNobqyD0+VTlnZRhhWzIy2zTOtyOIaR8RF0dLaio7VJmJ/42E1AKBwT1wFxBcgtSY+0bnj8LskAoAAnAhexFWgFYDU4ZpOsW78R/kBQMjYKhQLiibSUjGXwI/EK9EpgsXgJ7707gN71G9HaYRVT98pKQpSIYLNL2hdZLkmAamsrXSrA3GxOAhTb2lwCZbsSU3yPnEaWdRX46UvH0dHZhE1be2C3uxEIdCOTtmK+UIXLYRBrUCYZF4FTrtgFr8LuAuZDKXh9bgRqiV7WIO2Jx4DYSkECUt1u1gUArl6dRrCR6JKtEnuSStNiAgQbu2W85hdysK6Y4HJb4PURf6KMTNIEj9uAcLiMmoAJHj9d2EakkspqQrlqtQNuP5DLAktLwNhoCrPz1E4IYgQsLqQQbPSsVjnk3sThhMDeGnMEZLLAYaGLCaCiFIsBmWJWTOg+vwmpRBEOC3mTUjTE5adtqIz0j6+WJ6VwpAWTOoISyhTWNJuLa5BWUTFxKCWKNKqENXfZSqHgrAjv1JQa9beaK8WvtWvXmMCVCsL38bmKf+s8nrKD+BB0E4g/XclqkTWUGbqyIJtuvkYUD2mEYOErVU+5FoXv8yWkmdtS1T5KYc72fMQCnU1QQWcyOhJkooS4bvKSK8g9OLbaQd1vJ/fKCTmtrhEdWxPG2mEhIu03J0P/6L/1b9EiNTOXfg2fpLdFVzKVz1cpF6tt0G7Qgyz4563fyp+tCE69X6oXqd6LoJcWG4ww0JRUJSCGE3fdfQDxlAWvHj4GqyWMvp4u7DmwFTVeC65evorYShRFlLAUWcGGvs1gagjR5hjstrIcx3333wNXTYMoQfMLyzh54gwIsHB3ICCoTUTcI8wmgSNikXn4XSYEAx3wOKyina9EEzh/vh+xWAL3P3C3mKFjkTDq65rgDgRE8WDMTGNTvaTtsOwiA/LcXhcefPgRjE1MI5WOoGqwYno6ijOnrmLjhm1w2GxSOKKuNogv/uaXBNaXABqE923vWI/X3ngbBrMN23ftRlu7Dxa7FU99/BGJSF6OxPHW22+gb+MGtLZ7kc70oWeoD+cuXhBIWY470e3oSS6X40glF7Cu615MjFkxN78iIC0HD+5HU1MXvv3tv5G0skqpjKWFWRzYvwdjTTVYmp9EIpZEIQcpTGExWiXLgWVoB2/OweNpFWWLUf2B+gDSqRwcbicYKGd32VVWg/AEBpCVJFXmi1/4HFLJHDKJMjxOvwRZVitJ9LT7ce1CCPlKEnlkEYmWEE4wdUnBq1a57WNZdE0hJEOKLC/jRv84ujq7sWvHJjQFg+hsb0ZLYwt6N+7AK6+8glIhIzW8ueskb6JFK5nOwAQHNvbuQO+mVnh8Pnh8bimpOjE5CLfHgtoaDy5fWAJR4Lq6Ngret8MVkGcIjzOyqAX9xGYpuDI80W9+SQAAIABJREFUNi6ppolkDjX+BvjcjIIuIVspYXByBrPTMaBkhKGYFgAQk92EzFAC63s6UFPjw+DNMcSjUczNudDW2QG73SFY/U6vD8H2dkFR9NfVC532X+2HefsWdHS0CQNm4Zuz58ZgtfXAbLdK4ZPoSgmx+Dz2uzZIOubMZEywEnwZYHSC+e4EdTFgfhHo7nbhytUIgk0KHGRqIoH2Ji8Ovz6CXXuraG7vgYvlfUteZFJGTIfzYNprb28tjFarFIiam87IrrdzvQVz8ymYzG5Ybcw7VxXwBgZzYEneQo5VCw1o7TKKNWvbtt1i3g8tMA2xikQsit372pFM5hBajsMEnwDb9G10YX4uj8VZVo70ghX1DKYsevocYq0ZGorA661DeCmHtg47GluYBgjEQnSNuACTA/EkEA4DkXAZw6MRCSaju2JhbgmdPX4QWrmm1g6/2QAWUCGo5sWzRE4zwWAro1xZxqbNjVhYSApORnPRg6ZGZQHUeSLXnZS11vigviFa5cQGrciPMEbtIiUv5Q8VN0CXgS6SND69+gDdKqHH//CbzPoWP5cAXO3RmrxVFiV5j2Lst66+9TwqHauP0d+39sLVk5qr5Vbz1/B4TQFZc+6j+PmhZn8UDfinv5NN1v//eXfr5/Xvn3fd/5fj/5Rn81p+bv/WDmtfSnNUfjDu0glh6nFJWBsYtcpIdp/HIUhUf/7nf47h0RFks3l8+6//BleuXBc/Nnfu84shvPD9F6UiGR+dLRSk9OShV17He0c/kDKppNtggx87t+1EU0MTvv3Nb4pF4bGHHhEBwfOEmI1Gk8Lcg/WNYuYOh5bxkx/9EGdPnRR0MzJX+oypqTJqmrtY5v7OL4UQS6ZAH+VCKILj75+Hx8MCNOP47ve+h7fefFswm1nvnnjpo2MjuOf+e7B582YJJCOm99j4lFRnslvN2L5jIzZt7pbd0NTkjPi6KazGJsbRf/0Gspmy+IND4axA3DLHuiCIXDkp7cpIVwYHJhJJ8a1lMnn4fQF0tHfB5bAhn0vJdYzEJTOen5lFOsEkRfWhb5Fum+nZJbz445fx51//C3znr7+LmTkWJ1FBRCzzqCuHoeUVLC0SlzyP9vY2tDQ3gPnt7e2dqK2pgd1qgNdpgZWZGvk8mI45Ox/ChYtXEGxsEYhSvjnP+AlRDrV0rP+3ve9+kuu6zvw6p+npnpwTwgQARAYIZki0ZZm7stKWHGrXsnfLVeut2h/8H3B/2d1y1bocamtlUQ5iSbZkkZRtmaREUhADQBJgBkAkAkMMJuc809Pd0731nftu95vhEKREWoC7T5OD9959N373vXduOOc7NAHyejE0NITHH/8h/sfD/1Nm9IvLaXgDVJX0YdeevaiprxHWsfGJOQyPTWNkchzTs7O4cuUyHnnkETz63e8gs74uA0EuiT/xxBPo7OwUzeulJa5eXMbf/M238Zff/GtxbctxMJdguRzKjy9x/MEPHsc//tM/oaa+Dq+eeRPnzl0WWszJyUVMTs7jzbMX8I1HvoNTp9/Ctf5B/Nlf/F+8e/4Svvmtv8azz5yQZ/a73/17jE1M4U//9C/wkx8/J845GHbpvasyY6dNNEmaaJny+mtvSB9QGLEOefn4R2WgeeVSBmde7UeF8HnfwPvvz+LihUGcPzeIoD8GkhQ+8o0f4f1rc1heCuA7jz6F55+fxz98/2W8fGoS/f05/NM/n8LFS5zpNiASrRWB+frrN3DixElZZn777ct4/LEX8fzzA5ib9yJaEcfJU5fx+OMvYGYaGB1ZAdn8Tr74ulCEDg1CtpiWl7147fUBPPHDFzA9w84MyCz5pZcu4tSpd8Rl8Ftn3wP9K3iCfumXuaUUnv7JKYxNAEPDq3j+xbfx1NOvYn7Bi29+80d4+un38M4783j00RM4f34Bjz12EidfmsIbrwN/9a0nMTScRySaRC4fxOXLefzjD09jYgL4l6eex5nXL2FiYh1//w9P4umfvIxoRUJMAqnTwf37K1dm8Wd//nd47cwN3BhI4acnzuLK1bQ403ntjau4eJG27I5A5IfC/jnvyic7fNzv6seN98lq828ttR0O/VurdwnWlw8otUjZNO45ecSkhyNNco+vrS0L7Wk6nZL9Ynrw2rNnD/YfOoijh44iEo6J2RdnZunVtMyqybC1tJiWfammxhZ88YtfQgudVZB4Jw/MLwNDgyPC2PTAA58VUoZnnjmB+sZW1DVXYmhgTFwmkhJzPevFlYvv48tf/irOnrsELtU++c9P4atf+4rMXqlgR0rYUJjEH0B33y7s2XsQV6+cx0unXsXQ9XG0tHdgR9cOjE4M48kfPyvCu6muFgMDgyKgaC8arvKJ7T4pdQcHbuDQ/l54okHhlF5ZgbDAJZNVqIwn5aPS0d6J++57AO9duI7+a0P4xv/7WwwPXsX27S3Yv3+/OFLI52ipYMyd6GRlcnwVP332FKKRJI4e2i3EPBSSXC7LpFbBAQSJh4g1tc25Z0uLiXg8ii984SH09PTg/PmzGB65IWxye3cfxPoaRSldUpA+cxFPPvUkXnvttHh8OnbsmCi4kT726JED6OvrQTBEpcM/wPjwDHJZMoTVY3p8Cc88/TwWl1bET0BqeUGW0BZmlxAKRRCN+oSjgU5F/vC//R4mJpbwyCN/jf5r0xgcXkA8nseZM+dx9M57se/gAQwMj+DxJ76PpdUV/MEf/Hd88cu/gTvu2Cs+y184+Zw4+SD/dkNdp+hDDA6OiOepX/3cg0IaRPrXZ37yNBbm5pCuSYqZJH0pcOWJ7mlHRyYwOTUO8unT29lLL72CHz0+JV/6nfv3YHE+K2QiXe3bEfCsCs0q9zAnJ2awsECa0g4c/8yvCn3y5Uvv4fDRY6hMLGB6al4oPElHylWzpUUq7VXjsw/8CqjISGsYDuaoM8I9ei41X7u6iPcHJnHfAztx/2eOo7omiIuXbuDs2SGMDYdx/317MDIYwvbtQN+uBDq7dmN+Zh2jg2nkDlQIoQ/73yi+rQvXP/ed6ZDl+sA1sbnevacbY4MenHzhKrZ3t6GtFYiEKzG4NANyRjXUk5KUy9sZLC+GsbTAPfg1IURKrYYxMrIgy/x0rHTx3TlEgh3YsbMLNJGviDeCjmyQS8MXzqO1Pon1k2lcuTwrFMdH7zyG1IpPBqPjkynMzntRXZvA7LQPmVRM3MJS+XJlmTNxKpV5UFGRBLcEyEc+NLCAo4eTeOjfPYjmVtK2AnfevQ/Xrt6Q5fWGRqM4R6uHyqokgnSYk0gKC9/5ywH4PEGEAkmkFrll4ViQWA35Evwa/1ttkgr027DnuJ+T92SEfIRCbmF+CvPzk1hanEGeNth+L6qSSczPzqEiEsPnPvd5/PCJH8meLl102r0qcr//0R/9EY4cOYLW5h6cOXMGXV3tOHxkv9hFjwwN49TJk1hcmMPXv/51/OMPHxPvX1/+0lfQ2FwprilPv3Je2PdI9fr6G2fwlS/9Ng4fOoZ/fuopjIwMYWxkCIvzc+LgZH6hCjOzU3jxxbewu+8o7rvvHjQ1JNDU2oLm+nZ8/wdPoKm+QdzXDt64hNTaKuZmFkUTu7W5CbXVNVhZSmNhfhb0i02PS1yp4ARgLQ0899xPcfnSdfz+138X27u78L/+9x9j/77D6NnZjXvvvRe77tiD7Z2N8PmzIB0p6XyTyRrx900Nwbr6JplOPP7YY/jOd74vWsXTk/fgN7/2RdknXFtbBe2Zk8lK2e/9y29+A7/+hc/iyJFD4lGMblPpFvf+++8DP+5DA9exY+c2Ybkidzj7JpNeE23348fvx/69feIlqjqZwNjYOF544Wf4T//x99HZWSuzmrvuugd//id/KYp1v/Zrv4pQJIxkMokXX3gJZ998S+hrX3z+BXzv7x7F7/3ef8ZDD31GFMG4D33x4kUcu+s4fud3fgs7d+7E+MQMvvVX38brZ94V9rCKCg/uP34EX/3af5A2U8v7+kA/KhNx3HP/naisDouTErr1Xcuu4f7jx/GDx/4e07PzwrCX93pw/MHPikkQtyO/+a2/xY0bA/jD//q74pKWq52VVQnkRqiotYqurg707uyFf91xJBPyY/TJH6MiGkYkEoYvmxXf9VzJ4ZYLp79joxP42c+eF0cXJCkKB6j74UUkFAa3QVaXljEzOYFcZqecv/nmm2hrbcT6ep0ofPK5oBkCFcVoV70wm8XzJ8bQua0a3K/ev28fqiv24fKFCUxNAivLa8hlg0ivmT3WhoZqcQTD7QXqA1QlKkV5juaFZm8UaG4KIBYl6xrQ2BhGV9d2GYycO8sBdTe+9NU+nD7dgL/9m78TDvWeHh/WVqmkS+dBtIdOiIY3HSdFwnHZKqDG9VtvnkVj/TbxfXD2h2eRSMZw5eo4OrYlsG17CxIJ4Ne/8Hn8nz/+Kzz0+S+jvbUedPN7x677EA6Ru5xWFyQ/yotPbq5g0BqDbaOdPk3nVpbJPe/F6moeszNLmJpcQV0LdYeyiCX86O3rxsxUGm++MYlwtE4GG3xO47EG8W5Hbo3qGsh7ODa6iOmpWayvkYs/I/mLcpxLw/s2/JSWXZV8Dz/88MNl1+rbrMEc1cuej6PIwZmCx0tNTJ8sWb/f34/62lrsvaMbe/fuQJz7tDkPgoGQ6BXQ1erYyBj27b0D9A6WSacRr4ijt7cH/e9fFj/L7S2d6L/aj8bGWhw5stco6NFTm8x00ggH86Jtu3/fXhw4eEBmYQF/UFwY0pHLPfceBukoJyfGRfGprrYKu3f3YNuONnEeEQlHhKltz57twtp27b2rICvV9u3t6NvVjbraGkxMjAmBTXV1Bfbt7UNv7w6klhZBus+Ojla0t7Uit57Do9/+Nnbv6sM9d9+Jhoa4zHrWUinQhzFXMMhV7fXm8Oabb2BpaRl0vNLX142DB+9AX28t6uqrUFubQEU8LmYx01Mz8Pr9oozHj9iV967IEiM9UvHv0KF9qK1OCqc293APHjiInp5uXL5yUcg4qqriQrNLwfXuhYu4/n6/2PdSiG3rapG60LEGhU17ez1aWmpFqbC9tUnMkcRhTI4uXaewq69PMKA72uv91xGKRvG5zz2I2jr6DOCMMIloLIJMOoM7Dx9CLBrDm2+QF7wVu3bvEkKi0dFZvPrqWSGRufuefejuJX2lD1euXBNe/Hg8jL37urFnb6/srTc1NoBOci6cvyBbHlxJaW5uwLZtXUitUfEOiMT8qG+sA912Mp93370kS/vNLY1obmnBK6dew/DoEI7dfRDVtVVii59KryMQphngKpoa6rBvXxfqaitQ31iBYDSK5ZUF5DN5dLaR0jaCYMCH3Xt65dnev3+37KFT0Y3WEqGAH319fdi2fTvY1z3dveAzVVOdkH38htoEBq73i//w2tqkvMGcoc/OBpFerRQefgq64euLyGWC2LEzLDPP2amMmLZ2bQ+huqYSkVAUq8vrwjHe0xfHxOQamhrrUFvrx/zcMmqq6QI2jmiMA8kElheBuVl6eYsgmwnIALMyQdvjPNo7kkjWGvrkxYUs+nrbZIY/MrImHrza2xoxO5tFU2MCc3M5RKI+GWzQQUhNdR3qG2oRDYeQTNKnQgVqa+JYWcwivx5CspImnF5cOj+F5sZWtDSRUnYOnpwfiUQF+vo6hZRlfnEWHe3tsiXBdrR1BBAOx8RJEHWHdvY0oWtbEBXRJiyvzCMaozKxB2urQayl/IjGajA7vQCft0Isja5dncTyYgBT42m0tbdi204yFlZhfHQeXoSQqEigKhlE27YofH6arxbnhLdaIew2+6zfkuqoQL8lsG8sVBRC7GatzKeoqUmBbvZN6U6yo70NO3dy/zUG8gnv6Nope7eM1MoPZmUc27Z1IhajT2S/aJ/39u1EPB7Czu7taKxrQmNjA3r7tqOKS2ohjwg5aqlHIvSpPIEdOzpw6MAhsYXlAINVGh8blw9HR3ujCGby1OdyabS2NePwkb1oakzKbIruPHf1bkdbWw18niyu9w+gpakBXV0taGqoEucQlfG4kLeIED18B5obqzA1No6G+jp07+wSSt7xsQm88847OHjoII4c3i/MaDQ4oFVDJp1CRSwO8s1XVtLdIzfygKpkJQ4fPoCWJnoM4xYFTUxIF+tHZTyB0dFR9PV248CB/YgnIjIgaW5uxK5dPdjd1yNuaGuqkzIDbWlpBd1tcjAwOTmGYNgrH9BEIil7+zSPHBkdFT8DO3d0Cs93NpMBqSubWxrQ0FCD5uZ68ZqXJ5OWh4x+pC/NyyCroZHetwKivDgyOoy+3j60d9ZKfdfz3C/PizOg2upqbOf6cD6H+fk5dHS0Y8dOusulZi0ZFL0I+PI4crQPLa01kj9Nm7Z3teHg/t3o7tmG2no6meBWiGH84jZGKp0CLSLu2NWHxvoqBMM+g8l6Bvv275O9/qXlZaRWUkLw1NO7XdyM3hi4Ll7Djh07JLN2zgJbW1pBnoGR4WG0tTegualeFEjpZIlEKSSbIRtae1uzOB3Zsa1NhBhnxp2d7cLd3traBnKSc4WGy8+xihiqklWora9DY0O9DBS2dbSIFjxVwbs6O2SJn4NgmlvNTOdxrf+GCOJgMISJsTnxGNjUFMZ7V4dw/dowQhEf6hviaOtIYnpiCWPj42hrq4U/EBLefw42qMVMDoBoKCiDQT4/szNzYkJKDvnVpQyymTwiMY+4WE6tkmiE7JB0j0o76Lhsq8wvsE4LshTv81bKTJ/bPRwA0Jaez9PE+ARCQc76aQaXR3VdJWZnpxGOxsT17ODQNMZG1jE6THM/cpI3IhLxIhJNCAVuLB5CVVUYmfVV8YJWQVY2jxeRWAiJyoBw2U+Nz0i/1tdHEK8IiP/za/1X0dneJnSqYyMz4l2OREKDg8Pw+8JYS3kwPDwi5DFccq+qjiJRRSskL0aGplERiYtiX6xiHdt3xkBnfOYnayVGK90G6fGWIHCL7dBvSZtvz0KtQLdHahOTbmbdh9UUZxlm6Zk2tlR9Sq0YIo/VtRXQXptLhnS2ksvS3pJsZwGhwFxLr4gAq4hUijIcOd4DQZIjmGUBKjotLafgya8hEuZemWHOIlnIes6LyeklnD17FmPjA9i/fy+2beuWJX1qCZFPO51exzq5koVhjKQVGeSzGUxOLIJ73TST4480n9x3pQIZ96cpeLlvnU5lZJUhGPJicXkVJ196BVVVdSLMqqtjRo8AWVlGJMFOMBATkh22lT6/U6mUDGDoizocFDsZcvmJSSNNV2inyj1pmvIFwpxN5MWDk2Vi83t9ILEVP7hkjEvEE1I3MsidO/8WGhqTYjJHakzmtbqSxcLyighdtp97kWuptBCHGFMZzsSC4hyFREA0w6OTDP7ocYu81CSsYS+yvFg0gRCpU8U61li3csuFvNocyI2MjIpbYM6muaLBWSnv0+cANa5r6+KyukNqYBLLxENhceYSjVF7XYoVVUx29+zcLLLcyvH4EAskxL3lOjKglz1fPiIDFtLPzi+mkFk1/ZOspjlYFu+euyDewg4e2Ieq6qSQINHklLTgglsyKgMMWoRwBrie82MtkxP+bnKG0x48zWVhUtmur8tMNy978WnBa21lVZQqudQtRCEBEvI46q8+IBKiC9Vl2d5g6MrqmphVnTo1gLHRVfGkB08IqeUsAkLXvCiI+kGHR2nj9S8YQCbFPjF0oSTIoca7L+AXzIJBQzVNrXPOPDNZsg/SJNWH7BoJp7IIBA1TJfIheH1kRzOc4KwT07GhxHc94xeTNxLK0GRKSJTW6NM8gLVUHm++1o+5uRQS1QkEIySamUNNXSV6ezswv7CKZ598R8r9ytfuQ7Qij6X5BfgCEaytpBGKRhyqYbP0Tb0CPlKGdncd/iCX/VNy5GSBtLsebwperx+e9ZhsH/F5oDUNdTPYv7JNR1d6njXwmeBAlAuGxtwriJWlPOiuNJtZQXVNDvd+hoqbpBCm7k/xp7P0Iha34kwF+q1A3VUmXyRh2rKC3N7zGFt3GmCJdnHGcFTTxpczwoAvJDNovnRZh1uYThU4I+PPLuMLpzXN4fgJyJCelff5USKblqH5FHIFeYmZ0GiPmurw6+zBwtIaBof60dTcgGRltUP8YKgxWZbYcHJlQZj31mS/EaAAJNED2aCoBW8EBCttmLwMXSg/fmw/GQIz2ZwoRFXSoY3Hh1BARIOYQbE9JHaggxXWjSsIWeHX54eJ/O8h0SnkVgVPKCDFHAX+ghY6Tb6EGMhDZi1jTbDxc1RkAaPwXVlZRrySH27WvUgqwboQd34UeW5XWGRVgyQbFNde2p+T6zpk6uyYnbGuHq9H2PS46sDGMJ2l501nja0u12fMdkgeo6PDoJc8Kp8Vfs7zInUgNSiXKoTr2tzg3imDbP1o5+wJ5LBO6lGy/5FalvX3cnDBiHSXJv8jm1sHqYqoIEXtdvIj0OMZn5+qBN1FUjATQ6fP5YGjApvh2Tf9ZKhtmZ6DELZR8nKRerBuDCflaoC869SgFz4GcpUXe4b20kL3QPpNPg2kmfWHsbiUw+R4DulMQOy42UUc05FcjCaHXA3m485rCrz0OhAlyQxbzEFT1pDQcL+ZWHCwweeUdRLyGY4PCSf7Pw8x6aIFB18REq0sy969MWWi+aZoiZPtj0Q3Ye5hm3eW7ee2BgexXFWgfB8fMXohrGM0BizM55Gs8qC6jg6kgOvvcQAIHLmLhDAGO+ZDNkHJh45I2D6fiScsg+I33mBF+3Ly2rMdbBP98XIlju7dWSbpgtl+/qjSwP14llcRA9KOAyg6oOFEgV+MeMzUnRYGrG9rq8lH3jMC5vxUoFskbs1RBfqtwd1VKt82K0hdwcLTLG+icC8XXxm+hQ5lGJPJDRPPCjJnXuNkxnv84+zUnvMrxYRGeJuIztudL+6JSRTHjtlhYCwY3jFNsU7mgyj5OFzVIiCcGnzogW3k19FpqxFFrvKlDOdr66qvibe5LcbjVbEs3ndwLVTUhJEsxv7kg82LQhx3W3jDlmOwMmXb1M5gRvi/zUeXgoFEQT6fDB8MF3yGFJnOfQ9Zp4zDEAo4GV8xU6dKPJ1fWkWsIiKrHxRe1Ivgh5MrM5Q8rKowLJJUY926tXMGcU6zKYQoMPkBpoCIcXmUE2WnAdaDYSafFu4DaugbwcqSzMCGH34q+snAw6mglO0MQkWgixUGbaQ58+XMjthwpmuY4XiVFbIQimLWnf85/gMc6uQixkVcPfK8Fq9lii85MIyFmP5gHdgkhsiR187AZEM479tBGOM7OEgJhcSu8tz52HQ8isJqsbxCCml34cpUhpfucFumPbpv2zBbF6cfZSBjw1zZS2PZTxyLbVUGw9zpnDgyALS3bDqW7ZRH2bwhP6cMDmgEs80m2zYPd930/JYhsPHrecuqoQXfDAHzieUHzH6tndiuD9fGezaeIyXk48cw/tkvB/Ow93luBb6rJozqzKI2l154jxnHXsjRueDBfc+VrZxK3u7ymY2ZfW+MaksuxrVZs/5FbDamMmU4aQr1MNdODYtQFAKcPDZfb5G1DaJQ3vBzZqIUjhSE5AIfH5vBiZ+eFH71puYklpYXQN/se3btQizKvXCDFT+k03OLOHvuPDq6toPKU3NzM7j7nmNI0iGM6ICbvjWrOlweoHAvem2jEOdsi0fOGDkTPPf2eRw7th0NLRHDb02Xp2tmi4ZbJVyhoZc2moAJD74/KLM/yYvuS9nBhvHYzLRdPgwIIlccsrKywO0aCm1D4sH0FBDEYY37vV6PCETu2zKMM29qy7N73D8Dv32GP3jHHcIBBGOyG+S4+ZqsjDIYct/n6oztOKYi/adxC0pHSVIfruJIvkxtZt3Cle7Y45vyGGLLd+KJc1qzwmDKpRMTp+c8XNXyihC2pUvZ0iAbYmIXXk3H22Gh4+xL5Qy8TfvNYE/qR6dRhXqTddO2w7aftWJMOtHlChIHBRx8GVeqxfaY+Kya9Cafa+kY5m7eVTnRf24rBFSg3y7dsaUQsS85K2leJPPpcgnRD7xcNp5t2FZ5sDCn6wvCjh9W4xL1A19Ym5Vz3DC7sXKbI3u57ypvyzaZTAqrdEwks3RXug3lFVcjJLiQp43P+64EMtt3XfNUytiIWSFGIb9CyBYntiwu49tzRuOet/mTpWIRZ2bpmkv7xPP6jQGcfuVtvHr6DWE48/nbMTgyhGBgAj3dfbL8mXH8c5MNjuQ8NCVLZ3yYmp7HamoZ6ZQHubiZ23LLgQLbshdS1opQdPCnoB64vgRPwI9oOIyZWeC5E2fQu7cJdd5I0fdXyPh7Zz7Ub5Dl5uy6uLm1y84UyMiRyMbwiFsBzfI5kKFvINEb4EjE8dJmHZtwWVh+zhYE97cpRBkuJmGsN7EXob/FQE62fpw8eCg8X7zgQK74Y4+w2ylwGF44Olsvch9+6Tmz0uGaocvzIg01fZsnux/zNsKa/S3pna0VyV/yNULaXBsBZ8rJiLA04WariyKWltvm6OTnPJbMxf34mpET17kJIHPkkX3PoZLZSjLvqR2AsJ4ccrGmvG9SFcq39S4czWCGzqBMfU0N2ObiNXVwHJe9Uj7v2Bm6OTffI35rVIQUn8Rbf6a9cev7YOsaFJait7ptX6qb3XPi2K8F33D5FU42CkJ7m0dGYTr+8dyVpJCFzddJZy/NcOLD6mc+kuYTYhJuztrJ7sMPtiCb0F5vlYJxeN/G3SrOR4axLWzV5jYxzHxATRXMUjg/yDJH9XpAHoDHfvAEXjvzNo4euQe//tDnkaiJIv3KGmam5zG/tAiPv9IoJHm9iMfpqz2IAwcO4eVX3hKK3Z7ubsTjEeHnJh1tLBIBNxdoCpfJrGI5tYhILCyUswF/GCsp4LvffRbhWAXuvfdXUF9La4YaLK9WiOOQlRS9c/nEL/3SHODN5cRrX2UcSGd9SJOvvILKhIYTPJUyZCbxSuMWlHSrwYAjL6u1AAATx0lEQVTZW41WkFjF7NlySXZxAVgVO2gqwKWQrAwLDz21u31hL0an1hENeFAV98r+rvUqxj6itvjNuvKD+NuOYx8YfQG7JGy62wg/PgAUdvyZfzcOBmwucrQVcJ4Zu/pjB7DF/I0gs4/VxqPjY0LKM8+MGQQat7zFejj1sWW6b2yoDPMwz6Atp3i9MdyUY1etnPw5yHHKKBwlf943eRt8HBwL9bbPsxPZHhxszDvBwK3eDRtZj79sBFSg/7IR/7jlydu7afbJtM5bbb8DxZf842bMeJvzLb6UhffVluXMeBnDzDHM58R+3Gx9zIvNWPbHj4X7x3tmWZKhZp7iuv9hDbLhrqgbTqV+Tv1lVlcsV9pSuG9Tse3FODa0eNyqDR8W32g2G/5pztQ5Y6UiIHOjCdAwhkcGhYL2rrsPY88dtBfn7PoQZmcWMDU9iud+9iLOnr+InV09OHp0H9qakzhx4gRamjtx9coFnDn9Ih76978hTH2PPvoddLS2YN++PiQrIxifGMKZ107iV37tc7jz6F2iqEWB+/LLN4QMpHvHOuprqaVVheEbIVx/fw2Ly5fwwPF9ePHMMOhic3p8RAh2Du3fh4uXB8RWed+BvaJM9cyzr6CzvQfX+i9j36EdQrbz3I/PIRquwdj4CO4/vgv3HY+KJy8683j55XG8fnoe1/qH0drsw549u3D2nRHQgU5tG4SDf09fI377tw6LZUHx2Smiv+HM9r0zO7c9I71RuOe4GHTPFKXjGdtG2ni6sQzrV3xDqCOonA169y3JkmmcQFuE856YZ6uoF1J81mw5Tis2P4OFfMyM3LyjTj6Ma59tu7IhgtTRp2FVbH7Mh9sJolTLC8c9mn3nbb1l5s39jq2ebYa5wtk2G89Jz28Bf2ZQ4GChh1uOgKvXbnldtAIfEwHz7vPDYD9xWyX8sHvOS74picnTBvIjYPO3R95z5Wk/DJxdOUuBRuSbT4F9sHg0f2bfjvMws8vnfBOZj/vPVsEebTn2mscPhDmlOeFsi21P8dyGuDP65OeyX8yPXY4zMw5TTCU461lYWMLSwrIIzM6udrPcnKeGcCv27t2Fjq5tCMWr8Npbl/Dj517ESy+dwezCPM6efVu07YYGB3DunXcQj9I7WT1OvvQq3njrHKiDvq27B/sPH8Zv/vbX0dO9G0HuheeMkt7ych61tc3o6/WL1vL4yBIefvhRnHt7Bn3d+5DLACd++g5qqltw7/EjOHLnPtkif/HkO5ie9sv++vv9wI+ffhczMxGcfPl9nDs/jstXV/GT597F0koNXj09iWefuYTBwawo3RHdTCaGs2dnMDCQwb4D96K3rxY/ffYcLlxYwvAQ8MIL13Du7IhoTnOVnnv3N/19oJ83x7bp+RDymd18n9cMtE+j68GQ+FYR1ApMd3qmofR03gV5H5z0Wz5KTl3sA2cFoDvLrcLsfVt3ieOuj30XbcQtjh+aL+vECjl1s2VIFuat3CK3rYNs+wsQ/pzpt85VQz9lBHSG/ikD+vNnZz423B8r/hyxsNWHg2EbXsxiKnO2MZ/iXffLbZYoC1LPicQYpjb8oLjzsbmYu3K1oW5mJmGW7oovOs8KM3mbhfu4qS0my83lbqrrB9ruqpM778JnzNy3KwKS/AN5bEq4+dK2dUM6V7lynzdJCJQzPpbhRzJRg6pkLSbH+3Hl8lVUV1ejMuETMhMun88uZjE4PIPGlh0I+z3whYNiM0xb32RlBTy5PPxeL4KBACor40IEQpa2eKISsUQMvmAAE/TwlYshHAyImRmXymnrXF0XRGWVMVuKxRKorgpgbmYN/e+lUBkLw5eLYmlpDYfuDIlr1IU54O4H7sAbr97A6Jh5xqLRangDEfiDMfiD9CJmlOoamkLgvVCoBkuLfrx3JSV2/rGKCoQrYmiMhnHwbi9ICBSpDMHjj4h2fShch1CktiBifF7O/Gx/E08z1OOZgZrCzIWzu18oYAR3u1lfSOTE4qet+EQXkppu4vDDBNHBC/PZ0Le8ZepjIjl1FKHmro9b2DrxbT6FozNoKKwguNJLHFf7C/VwnnmpPwNzoM1+8VdMI1nYetn0EsgL/njBtA4W7mCG8bakE2M+sydu4zg5FA62nEKAntxuCLifktutblofeTFdMPB6c5jrdmEkviFs8wW73MmkkJd5DG72MLhSmQwLaZ383bME54OwMYrNgaEcMLjrZZariyH2g1UM2XjG+04c5uPKywyMiulZqhXmG/P4Oa42NuQDCUV5jHFoQ8W25YxP5tamVuOAprkBr7zyCk6fPo3LlwYwPDSO5eVVcUpz6cJFoZ2NV8SECY/rF8FwBOksXegmxelGJk37ee5Lr4iGfDq7hnQauHrtOn72/ClcunJdXIeyYrEKoL6hSji86QGM8jIWrcCDDz4ovN8v/OwNzM4ATc07cO7dqzjzxizm542f7q5tXZieX8HMDJBIAo0tzdKcjs5taGhoE9tqusZlV8fiUcTiSVHOGxhYxJWrU+LilR7l6CY0nQVCUaC5rUH6amacJnoJRMIJaQtn6NJtxK2Ar9WxYJgjbETobOzPQgdIOtPDhbANJ7z3MX6F8j9m3I8d/yblO3mYx9fZrnEwMWHExwl3qmVQsNtWN2s3E7AAG+cm9ZCoRXwLCDC5baf73S5E0JPbEQGdod8mvfKhe1H2pXLV0wRt9ZJuEVZIv8U95uncL0QrlLMxvllONjclrjsBzwsvvZ1dOBkV4rnz2xSnsFDNNDaePW7Ox8QpZFs4MfHcODKHTbedzG522FSujfphGXFV1k4Szea5Q5QDxCuD+NKXv4CmpkZ873vfE877Hd07sXfvXrS1tQmHfcyfRWtDApnMGkJeL7z5KGpqSIFahXhVNZJVdZhfXEC4Io7uni5xvUoWMA4epiamcf7iBWzv3ib+x8WUzQ/ce+/dmBzL4O3X6FkMiEYr0dfjRTZdC/rPnpwEjhxpxR//ycsYnZjDnccOoXtnGCOjQGdXH5ragEQVsPdAL1LpBdx9zx3ipWx0FEjE6csdaG5JiPc5DgaGBrPIebPo6gTqaqoQWvEgtQys+IH77j+GKxemMDoIdHf0IRk3KwkUIeu5LEJeh85uwzNA0Df2A8vc2J8b72+Ob7utcPxA/xkGw8L9m55sLstGdoc75x8oxx3Hpise3c9rMdSebUzLK/seFotxxSkGuvCz953jlnFsec7RHadwbvP5Rd6pTfnr5b8aAkos868GrWZczgjI7NNZRxgfn8O5c+cQjVYgEqUjjiZUV1fKknf/tRuIVcaRXk0hEA6ho7UJV671o6u9A+NT45gan0Lv7l7hQj/zxpuIRyvQ0NyIuupKjE3M4ep7N9DZ1Yq2jmqZgfdfWcaJ585jatSHoD+B6toYZuamEI3GsLSSlv3uRFUS8XgA7127JHztDU0NCAdDWMuksLJMetIKeD15rGXSYivu8weRrKzCwuISJsdnUFNbj5WlFEJhP2JRYGV1Xhj46Fd7ZcmD1dVlVNf5EY74sby4jsxKAIszfnh9GSRqZ/C7/+Uu1NTR7I120JsJgcr5qdG2KwKfDAEV6J8MP01d9ghsXq40Mxkr0AkPl8tJo2pssB3GOAp7S63KOM52MSdETCu23pz586IwSzKncl+Ia8waregpeNeRya1jdiqL1WUfAt6QRCa5TIh0ng59KE3OOMFnvlyez2eNCdp6Ng9fwCMkN+RSz3P2HA4ga2jnsbZq6F7JPss8yX+/ThtzZyubbSO1KvPndu/8Ajnj6SAnKHSlQYcCNpNOoa0jbCwBPDmhei37R0gBUAQ+JQRUoH9KQGo25YrAzQW6CDwqYdtleQemAkmLQ/jBYYDkxH+4Db+ehddnyFAMs5e5bwhG7EKt17CtUa7n1+AVthny3XM928QndSjrQCslhpNVjqZz5PmmEBbVMWdgYetKgczdA3Kc85x/VLazZDaMxzD+zODCicNiyVu+aSOPZZFjnZGZL+tAIhv5uQYrTogeFAFF4BdEQAX6LwicJlMEDAKbBbobl41kKXRWQ9Y1+6Nwo+mWYTbzYj1PByek6iRLF0W3mZGLsxQvnaVkQO9wNjyXcyhMnQC6a/WIpHXxk0phzihhkwDmzH6DcHZWCQoFMK2NQ7e0FMTugQnLLW6tmmZZZTcnrQSKOTddybLtm7heN6c3uei/ioAi8AsgoAL9FwBNkygCRQRuJtDNsjQpT90/knjyJ246XfcMKU1R4Ns0QpXqysK46eRdin2P+NT208uLZJtHzkMnKSaffC4n7mYpvD30tkJnKeJpz5y7yzTl0DOeaRPpbPlzC30JMNV3tgJy4rLXax2t0D2rpDGkJZKFVMWYb+WyfjO7t820R8lY/1EEFIFPgoAK9E+CnqZVBAoI3Fywi8tPZ3pbdDHpmO9RQG4l2DYITlOQ7LXbuI6QF6HsZCBJPKTxJAWtyXad7nVl5l+kQRWXuR4OB+wivpl6W49ohWY5J1ao21UG+o/3+WQ4UXDFy6jU1veLtxlWjkx6ZkDApku1xRsdXQanHUcu1HK36++bS9VrRUAR+HkQcI37f55kGlcRUAQ2InDzV8nvp9MPj8zKN6YzUrfAryIKcY4kpwS0wptBMst2wmTfnCsAdLXmEZeXdNtq4ntFCY8XFOHG4xYzKtaRzmN4l4LdDkVMcsNgzjqSakT23ZnSSzeoORHitCG3fueZJ9vmTOrhD4TEHJ8DA/mPxTrL9OKfO5eH12faRz9u+lMEFIFPDwGdoX96WGpOisBNELBic3OUopDdfOfjXDui30S1F3YQcNMMHKY0GQFw6d7s9zMps7n5kSsA/Dl1d3yHb1Xc5labFAw1d4x63yfDYKtyNUwRKEcEdK2rHHtd23wbIbBZ5NmqfTwhx/k02eVEAHPm7PgTKQpk574jdOU+4xVEti3PmdzbSf6HHq0wL6ZjVszXkfKuAQGZ39iOzW00AwhXDnqqCCgCnwICOkP/FEDULBSBj0TAzp43RxR+7M2BN7t2C3o707XS1HHqIdPnTffyztjdRmUR4pHLSXOzIt33Pqy+lilQ8nQnsALdAsD1d0d3wEzz3ZH1XBFQBD4BAu6vwyfIRpMqAorAL4aAfQU/ztHGsSW5rykwaXdmBbmNw2tHmFqZao8iWF00vFbAftTRZi3HdZeDFXvDFuCuH+9x498R5ry00WwyPSoCisAnQkBn6J8IPk2sCNxiBDYLRXttZ+l2Ru2eobPKLqHNJLz8eY9mKd3x0mXztwMKmbG7hLctz10/mc3rrt8tfoK0+BJCQN+mEupMbUqZIWCFI5ttpbEVnALFphmyvWePnwpczMyZ5bMOFOSSv1P2VmUxzA40ZH99Uz0/lXppJopA+SGgM/Ty63Nt8aeKAJe0b/b7CGHlFsqbs6HQEwF5k6NNUxCkNqB4tLJ+Y1Gm3pZEtjAgcEem4P2I6415Fif+xdItPlZ5r6hNb2b4H4FPMSM9UwQUgY9AQAX6RwCktxWBmyNgBdaHxfoIgbVZItpsCjNYG/BRR1POh2VXTG3szm2tRKB/dKJicveZJadzh33gnPi4MbIlm+NWE/gPZKEBioAi8LEQUIH+sWDSSIpA6SBA+f3LFaRbCfTSwVNbogjcLgjoHvrt0hNaD0Xgl4TAL1eYs1F2Vv5LaqAWowiUKQL6ppVpx2uzFQFFQBFQBEoLARXopdWf2hpFQBFQBBSBMkVABXqZdrw2WxFQBBQBRaC0EFCBXlr9qa1RBBQBRUARKFMEVKCXacdrsxUBRUARUARKCwEV6KXVn9oaRUARUAQUgTJFQAV6mXa8NlsRUAQUAUWgtBBQgV5a/amtUQQUAUVAEShTBFSgl2nHa7MVAUVAEVAESgsBFeil1Z/aGkVAEVAEFIEyRUAFepl2vDZbEVAEFAFFoLQQUIFeWv2prVEEFAFFQBEoUwRUoJdpx2uzFQFFQBFQBEoLARXopdWf2hpFQBFQBBSBMkVABXqZdrw2WxFQBBQBRaC0EFCBXlr9qa1RBBQBRUARKFMEVKCXacdrsxUBRUARUARKCwEV6KXVn9oaRUARUAQUgTJFQAV6mXa8NlsRUAQUAUWgtBBQgV5a/amtUQQUAUVAEShTBFSgl2nHa7MVAUVAEVAESgsBFeil1Z/aGkVAEVAEFIEyRUAFepl2vDZbEVAEFAFFoLQQUIFeWv2prVEEFAFFQBEoUwRUoJdpx2uzFQFFQBFQBEoLARXopdWf2hpFQBFQBBSBMkVABXqZdrw2WxFQBBQBRaC0EFCBXlr9qa1RBBQBRUARKFMEVKCXacdrsxUBRUARUARKCwEV6KXVn9oaRUARUAQUgTJFQAV6mXa8NlsRUAQUAUWgtBBQgV5a/amtUQQUAUVAEShTBFSgl2nHa7MVAUVAEVAESgsBFeil1Z/aGkVAEVAEFIEyRUAFepl2vDZbEVAEFAFFoLQQUIFeWv2prVEEFAFFQBEoUwRUoJdpx2uzFQFFQBFQBEoLARXopdWf2hpFQBFQBBSBMkVABXqZdrw2WxFQBBQBRaC0EFCBXlr9qa1RBBQBRUARKFMEVKCXacdrsxUBRUARUARKCwEV6KXVn9oaRUARUAQUgTJFQAV6mXa8NlsRUAQUAUWgtBBQgV5a/amtUQQUAUVAEShTBFSgl2nHa7MVAUVAEVAESgsBFeil1Z/aGkVAEVAEFIEyRUAFepl2vDZbEVAEFAFFoLQQUIFeWv2prVEEFAFFQBEoUwRUoJdpx2uzFQFFQBFQBEoLgf8PGpC2dhf0eqoAAAAASUVORK5CYII="/>
          <p:cNvSpPr>
            <a:spLocks noChangeAspect="1" noChangeArrowheads="1"/>
          </p:cNvSpPr>
          <p:nvPr/>
        </p:nvSpPr>
        <p:spPr bwMode="auto">
          <a:xfrm>
            <a:off x="613833" y="160338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462206" y="3637492"/>
            <a:ext cx="3030034" cy="696042"/>
          </a:xfrm>
          <a:prstGeom prst="round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«Русское Радио Тихвин»</a:t>
            </a:r>
            <a:endParaRPr lang="ru-RU" sz="14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556741" y="5529312"/>
            <a:ext cx="2330569" cy="646089"/>
          </a:xfrm>
          <a:prstGeom prst="round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сайт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</a:t>
            </a:r>
            <a:r>
              <a:rPr lang="ru-RU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//tkcson</a:t>
            </a:r>
            <a:endParaRPr lang="ru-R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5077720" y="5528014"/>
            <a:ext cx="2203270" cy="636447"/>
          </a:xfrm>
          <a:prstGeom prst="round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газета «Дивья»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2450709" y="2679013"/>
            <a:ext cx="4041531" cy="878418"/>
          </a:xfrm>
          <a:prstGeom prst="round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400" b="1" dirty="0" smtClean="0">
                <a:solidFill>
                  <a:srgbClr val="0000FF"/>
                </a:solidFill>
                <a:latin typeface="Arial" pitchFamily="34" charset="0"/>
                <a:ea typeface="Calibri"/>
                <a:cs typeface="Arial" pitchFamily="34" charset="0"/>
              </a:rPr>
              <a:t>Региональный информационный еженедельник</a:t>
            </a:r>
          </a:p>
          <a:p>
            <a:pPr algn="ctr"/>
            <a:r>
              <a:rPr lang="ru-RU" sz="1400" b="1" dirty="0" smtClean="0">
                <a:solidFill>
                  <a:srgbClr val="0000FF"/>
                </a:solidFill>
                <a:latin typeface="Arial" pitchFamily="34" charset="0"/>
                <a:ea typeface="Calibri"/>
                <a:cs typeface="Arial" pitchFamily="34" charset="0"/>
              </a:rPr>
              <a:t> </a:t>
            </a:r>
            <a:r>
              <a:rPr lang="ru-RU" sz="1400" b="1" dirty="0">
                <a:solidFill>
                  <a:srgbClr val="0000FF"/>
                </a:solidFill>
                <a:latin typeface="Arial" pitchFamily="34" charset="0"/>
                <a:ea typeface="Calibri"/>
                <a:cs typeface="Arial" pitchFamily="34" charset="0"/>
              </a:rPr>
              <a:t>(Ленинградская область) газеты «Дивья»</a:t>
            </a:r>
            <a:endParaRPr lang="ru-RU" sz="14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9744890" y="5561604"/>
            <a:ext cx="2142309" cy="581504"/>
          </a:xfrm>
          <a:prstGeom prst="round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Дни открытых дверей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07433" y="5497838"/>
            <a:ext cx="2197767" cy="666623"/>
          </a:xfrm>
          <a:prstGeom prst="round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b="1" dirty="0" smtClean="0">
                <a:solidFill>
                  <a:srgbClr val="0000FF"/>
                </a:solidFill>
                <a:latin typeface="Arial Black" pitchFamily="34" charset="0"/>
              </a:rPr>
              <a:t>ВК</a:t>
            </a:r>
            <a:endParaRPr lang="ru-RU" b="1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805141" y="4528120"/>
            <a:ext cx="5140404" cy="779496"/>
          </a:xfrm>
          <a:prstGeom prst="roundRect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45000">
                <a:schemeClr val="accent1">
                  <a:tint val="60000"/>
                  <a:shade val="99000"/>
                  <a:satMod val="120000"/>
                </a:schemeClr>
              </a:gs>
              <a:gs pos="100000">
                <a:schemeClr val="accent1">
                  <a:tint val="55000"/>
                  <a:satMod val="14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Фильм о деятельности </a:t>
            </a:r>
          </a:p>
          <a:p>
            <a:pPr algn="ctr"/>
            <a:r>
              <a:rPr lang="ru-RU" sz="1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ЛОГБУ «Тихвинский КЦСОН» на канале «ОТР» 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88" y="5606166"/>
            <a:ext cx="588228" cy="525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126" y="5539937"/>
            <a:ext cx="855286" cy="835308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Tatyana\Desktop\1580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33" y="960589"/>
            <a:ext cx="1978337" cy="249539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241" y="5647870"/>
            <a:ext cx="568959" cy="489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9377" y="942879"/>
            <a:ext cx="1667822" cy="244709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Скругленный прямоугольник 26"/>
          <p:cNvSpPr/>
          <p:nvPr/>
        </p:nvSpPr>
        <p:spPr>
          <a:xfrm>
            <a:off x="126309" y="3637492"/>
            <a:ext cx="3266115" cy="654598"/>
          </a:xfrm>
          <a:prstGeom prst="roundRect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45000">
                <a:schemeClr val="accent1">
                  <a:tint val="60000"/>
                  <a:shade val="99000"/>
                  <a:satMod val="120000"/>
                </a:schemeClr>
              </a:gs>
              <a:gs pos="100000">
                <a:schemeClr val="accent1">
                  <a:tint val="55000"/>
                  <a:satMod val="14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Фильм</a:t>
            </a:r>
            <a:r>
              <a:rPr lang="ru-RU" sz="1600" b="1" dirty="0">
                <a:solidFill>
                  <a:srgbClr val="0000F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работе «Пункта проката»</a:t>
            </a: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7500768" y="3765975"/>
            <a:ext cx="3197711" cy="696042"/>
          </a:xfrm>
          <a:prstGeom prst="round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dirty="0" smtClean="0">
              <a:solidFill>
                <a:srgbClr val="003399"/>
              </a:solidFill>
              <a:latin typeface="Arial"/>
            </a:endParaRPr>
          </a:p>
          <a:p>
            <a:pPr algn="ctr"/>
            <a:r>
              <a:rPr lang="ru-RU" sz="1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Цикл </a:t>
            </a:r>
            <a:r>
              <a:rPr lang="ru-RU" sz="1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  </a:t>
            </a:r>
          </a:p>
          <a:p>
            <a:pPr algn="ctr"/>
            <a:r>
              <a:rPr lang="ru-RU" sz="1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«Жизнь без границ»</a:t>
            </a:r>
          </a:p>
          <a:p>
            <a:pPr algn="ctr"/>
            <a:endParaRPr lang="ru-RU" sz="2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3612226" y="4442417"/>
            <a:ext cx="3047820" cy="909079"/>
          </a:xfrm>
          <a:prstGeom prst="round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1400" b="1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ru-RU" sz="1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Фильм </a:t>
            </a:r>
            <a:r>
              <a:rPr lang="ru-RU" sz="1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работе Службы ранней помощи в Центре «Треди»</a:t>
            </a:r>
          </a:p>
          <a:p>
            <a:pPr algn="ctr"/>
            <a:endParaRPr lang="ru-RU" sz="1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2491694" y="1856592"/>
            <a:ext cx="4000546" cy="703386"/>
          </a:xfrm>
          <a:prstGeom prst="round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sz="1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Совместное с</a:t>
            </a:r>
            <a:r>
              <a:rPr lang="ru-RU" sz="1400" b="1" dirty="0" smtClean="0">
                <a:solidFill>
                  <a:srgbClr val="0000FF"/>
                </a:solidFill>
                <a:latin typeface="Arial Black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rgbClr val="0000FF"/>
                </a:solidFill>
                <a:latin typeface="Arial Black" pitchFamily="34" charset="0"/>
                <a:cs typeface="Times New Roman" panose="02020603050405020304" pitchFamily="18" charset="0"/>
              </a:rPr>
              <a:t>ЛРОО «Лепестки </a:t>
            </a:r>
            <a:r>
              <a:rPr lang="ru-RU" sz="1400" b="1" dirty="0" smtClean="0">
                <a:solidFill>
                  <a:srgbClr val="0000FF"/>
                </a:solidFill>
                <a:latin typeface="Arial Black" pitchFamily="34" charset="0"/>
                <a:cs typeface="Times New Roman" panose="02020603050405020304" pitchFamily="18" charset="0"/>
              </a:rPr>
              <a:t>добра» </a:t>
            </a:r>
            <a:r>
              <a:rPr lang="ru-RU" sz="1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ежегодное издание сборника о правах и льготах семей с детьми инвалидами</a:t>
            </a:r>
            <a:endParaRPr lang="ru-RU" sz="14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2543858" y="994026"/>
            <a:ext cx="4041744" cy="710798"/>
          </a:xfrm>
          <a:prstGeom prst="round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4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Встречи с родителями, воспитывающими детей-инвалидо</a:t>
            </a:r>
            <a:r>
              <a:rPr lang="ru-RU" sz="1600" b="1" dirty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в</a:t>
            </a:r>
          </a:p>
          <a:p>
            <a:pPr algn="ctr"/>
            <a:endParaRPr lang="ru-RU" sz="20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7393577" y="5556002"/>
            <a:ext cx="2229394" cy="581504"/>
          </a:xfrm>
          <a:prstGeom prst="round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1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Газета</a:t>
            </a:r>
          </a:p>
          <a:p>
            <a:pPr algn="ctr"/>
            <a:r>
              <a:rPr lang="ru-RU" sz="1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«Трудовая слава»</a:t>
            </a:r>
          </a:p>
          <a:p>
            <a:pPr algn="ctr"/>
            <a:endParaRPr lang="ru-RU" sz="14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94275" y="4484241"/>
            <a:ext cx="3419864" cy="867255"/>
          </a:xfrm>
          <a:prstGeom prst="roundRect">
            <a:avLst/>
          </a:pr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45000">
                <a:schemeClr val="accent1">
                  <a:tint val="60000"/>
                  <a:shade val="99000"/>
                  <a:satMod val="120000"/>
                </a:schemeClr>
              </a:gs>
              <a:gs pos="100000">
                <a:schemeClr val="accent1">
                  <a:tint val="55000"/>
                  <a:satMod val="140000"/>
                </a:schemeClr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Информационное обеспечение по средствам социальных сетей</a:t>
            </a:r>
            <a:endParaRPr lang="ru-RU" sz="14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6805141" y="994026"/>
            <a:ext cx="3244115" cy="2563405"/>
          </a:xfrm>
          <a:prstGeom prst="roundRect">
            <a:avLst/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  <a:latin typeface="Arial Black" pitchFamily="34" charset="0"/>
                <a:cs typeface="Times New Roman" panose="02020603050405020304" pitchFamily="18" charset="0"/>
              </a:rPr>
              <a:t>Семейные приемные РО ВОРДИ ЛО</a:t>
            </a:r>
          </a:p>
          <a:p>
            <a:pPr algn="ctr"/>
            <a:endParaRPr lang="ru-RU" sz="1400" b="1" dirty="0" smtClean="0">
              <a:solidFill>
                <a:srgbClr val="FF0000"/>
              </a:solidFill>
              <a:latin typeface="Arial Black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smtClean="0">
                <a:solidFill>
                  <a:srgbClr val="0000FF"/>
                </a:solidFill>
                <a:latin typeface="Arial Black" pitchFamily="34" charset="0"/>
                <a:cs typeface="Arial" pitchFamily="34" charset="0"/>
              </a:rPr>
              <a:t>Позволяет </a:t>
            </a:r>
            <a:r>
              <a:rPr lang="ru-RU" sz="1200" dirty="0">
                <a:solidFill>
                  <a:srgbClr val="0000FF"/>
                </a:solidFill>
                <a:latin typeface="Arial Black" pitchFamily="34" charset="0"/>
                <a:cs typeface="Arial" pitchFamily="34" charset="0"/>
              </a:rPr>
              <a:t>обеспечить постоянную консультационную деятельность и социальное сопровождение семей воспитывающих детей-инвалидов разных нозологий Ленинградской области</a:t>
            </a:r>
          </a:p>
          <a:p>
            <a:pPr lvl="0" algn="ctr"/>
            <a:endParaRPr lang="ru-RU" sz="1400" b="1" dirty="0" smtClean="0">
              <a:latin typeface="Arial Black" pitchFamily="34" charset="0"/>
              <a:cs typeface="Times New Roman" panose="02020603050405020304" pitchFamily="18" charset="0"/>
            </a:endParaRPr>
          </a:p>
          <a:p>
            <a:pPr lvl="0" algn="ctr"/>
            <a:endParaRPr lang="ru-RU" sz="1400" dirty="0"/>
          </a:p>
          <a:p>
            <a:pPr algn="ctr"/>
            <a:endParaRPr lang="ru-RU" sz="14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28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20624" y="125413"/>
            <a:ext cx="11527538" cy="1020762"/>
          </a:xfrm>
        </p:spPr>
        <p:txBody>
          <a:bodyPr>
            <a:normAutofit/>
          </a:bodyPr>
          <a:lstStyle/>
          <a:p>
            <a:pPr algn="ctr"/>
            <a:r>
              <a:rPr lang="ru-RU" sz="2000" spc="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Преемственность реабилитации </a:t>
            </a:r>
            <a:br>
              <a:rPr lang="ru-RU" sz="2000" spc="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</a:br>
            <a:r>
              <a:rPr lang="ru-RU" sz="2000" spc="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детей – инвалидов в Ленинградской области на примере </a:t>
            </a:r>
            <a:br>
              <a:rPr lang="ru-RU" sz="2000" spc="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</a:br>
            <a:r>
              <a:rPr lang="ru-RU" sz="2000" spc="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в ЛОГБУ «Тихвинский КЦСОН»</a:t>
            </a:r>
            <a:endParaRPr lang="ru-RU" sz="2000" spc="0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49035" y="1269224"/>
            <a:ext cx="5595852" cy="7084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0000CC"/>
                </a:solidFill>
                <a:latin typeface="Arial Black" pitchFamily="34" charset="0"/>
                <a:cs typeface="Times New Roman" pitchFamily="18" charset="0"/>
              </a:rPr>
              <a:t>Ранняя помощь от 0-3 лет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498934" y="2183066"/>
            <a:ext cx="5595852" cy="145549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Times New Roman" pitchFamily="18" charset="0"/>
              </a:rPr>
              <a:t>Реабилитация детей инвалидов с ограниченными возможностями </a:t>
            </a:r>
          </a:p>
          <a:p>
            <a:pPr algn="ctr"/>
            <a:r>
              <a:rPr lang="ru-RU" sz="1600" b="1" dirty="0">
                <a:solidFill>
                  <a:srgbClr val="0000CC"/>
                </a:solidFill>
                <a:latin typeface="Arial Black" pitchFamily="34" charset="0"/>
                <a:cs typeface="Times New Roman" pitchFamily="18" charset="0"/>
              </a:rPr>
              <a:t> Формы социального обслуживания: стационарная, </a:t>
            </a:r>
            <a:r>
              <a:rPr lang="ru-RU" sz="1600" b="1" dirty="0" smtClean="0">
                <a:solidFill>
                  <a:srgbClr val="0000CC"/>
                </a:solidFill>
                <a:latin typeface="Arial Black" pitchFamily="34" charset="0"/>
                <a:cs typeface="Times New Roman" pitchFamily="18" charset="0"/>
              </a:rPr>
              <a:t>полустационарная ( в т.ч. </a:t>
            </a:r>
            <a:r>
              <a:rPr lang="ru-RU" sz="1600" b="1" dirty="0">
                <a:solidFill>
                  <a:srgbClr val="0000CC"/>
                </a:solidFill>
                <a:latin typeface="Arial Black" pitchFamily="34" charset="0"/>
                <a:cs typeface="Times New Roman" pitchFamily="18" charset="0"/>
              </a:rPr>
              <a:t>к</a:t>
            </a:r>
            <a:r>
              <a:rPr lang="ru-RU" sz="1600" b="1" dirty="0" smtClean="0">
                <a:solidFill>
                  <a:srgbClr val="0000CC"/>
                </a:solidFill>
                <a:latin typeface="Arial Black" pitchFamily="34" charset="0"/>
                <a:cs typeface="Times New Roman" pitchFamily="18" charset="0"/>
              </a:rPr>
              <a:t>раткосрочная), </a:t>
            </a:r>
            <a:r>
              <a:rPr lang="ru-RU" sz="1600" b="1" dirty="0">
                <a:solidFill>
                  <a:srgbClr val="0000CC"/>
                </a:solidFill>
                <a:latin typeface="Arial Black" pitchFamily="34" charset="0"/>
                <a:cs typeface="Times New Roman" pitchFamily="18" charset="0"/>
              </a:rPr>
              <a:t>на дому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549034" y="4366544"/>
            <a:ext cx="5595853" cy="10569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Times New Roman" pitchFamily="18" charset="0"/>
              </a:rPr>
              <a:t>Центр социального обслуживания для совершеннолетних</a:t>
            </a:r>
          </a:p>
          <a:p>
            <a:pPr algn="ctr"/>
            <a:r>
              <a:rPr lang="ru-RU" sz="1600" b="1" dirty="0">
                <a:solidFill>
                  <a:srgbClr val="0000FF"/>
                </a:solidFill>
                <a:latin typeface="Arial Black" pitchFamily="34" charset="0"/>
                <a:cs typeface="Times New Roman" pitchFamily="18" charset="0"/>
              </a:rPr>
              <a:t>Формы социального обслуживания: стационарная, полустационарная, на дому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15254" y="2087447"/>
            <a:ext cx="1433780" cy="10708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от 0-18 лет</a:t>
            </a:r>
            <a:endParaRPr lang="ru-RU" sz="1400" b="1" dirty="0">
              <a:solidFill>
                <a:srgbClr val="FF0000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69929" y="5080376"/>
            <a:ext cx="1124430" cy="3431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с 18 лет</a:t>
            </a:r>
          </a:p>
        </p:txBody>
      </p:sp>
      <p:sp>
        <p:nvSpPr>
          <p:cNvPr id="13" name="Стрелка вниз 12"/>
          <p:cNvSpPr/>
          <p:nvPr/>
        </p:nvSpPr>
        <p:spPr>
          <a:xfrm>
            <a:off x="3839663" y="1932098"/>
            <a:ext cx="871315" cy="250968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14" name="Стрелка вниз 13"/>
          <p:cNvSpPr/>
          <p:nvPr/>
        </p:nvSpPr>
        <p:spPr>
          <a:xfrm>
            <a:off x="3818123" y="3692278"/>
            <a:ext cx="914394" cy="674266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Picture 2" descr="C:\Users\User\Desktop\img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8169">
            <a:off x="202255" y="3109773"/>
            <a:ext cx="1259779" cy="8663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1549036" y="5513832"/>
            <a:ext cx="5595851" cy="7554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FF0000"/>
                </a:solidFill>
                <a:latin typeface="Arial Black" pitchFamily="34" charset="0"/>
                <a:cs typeface="Times New Roman" pitchFamily="18" charset="0"/>
              </a:rPr>
              <a:t>Перспективы</a:t>
            </a:r>
          </a:p>
          <a:p>
            <a:pPr algn="ctr"/>
            <a:r>
              <a:rPr lang="ru-RU" sz="1600" b="1" dirty="0">
                <a:solidFill>
                  <a:srgbClr val="0000FF"/>
                </a:solidFill>
                <a:latin typeface="Arial Black" pitchFamily="34" charset="0"/>
                <a:cs typeface="Times New Roman" pitchFamily="18" charset="0"/>
              </a:rPr>
              <a:t>Отделения дневного пребывания для лиц, с ментальными нарушениями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93579" y="1080802"/>
            <a:ext cx="4737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  <a:latin typeface="Arial Black" pitchFamily="34" charset="0"/>
              </a:rPr>
              <a:t>Сопровождающие технологии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819072" y="1435152"/>
            <a:ext cx="4129089" cy="3766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latin typeface="Arial Black" pitchFamily="34" charset="0"/>
              </a:rPr>
              <a:t>Пункт проката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7819073" y="1852217"/>
            <a:ext cx="4129089" cy="41073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 Black" pitchFamily="34" charset="0"/>
              </a:rPr>
              <a:t>Домой без преград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7819063" y="2292812"/>
            <a:ext cx="4129089" cy="3900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dirty="0" smtClean="0">
              <a:solidFill>
                <a:schemeClr val="tx1">
                  <a:lumMod val="95000"/>
                  <a:lumOff val="5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Arial Black" pitchFamily="34" charset="0"/>
              </a:rPr>
              <a:t>Технология</a:t>
            </a:r>
            <a:r>
              <a:rPr lang="ru-RU" b="1" dirty="0">
                <a:solidFill>
                  <a:srgbClr val="002060"/>
                </a:solidFill>
                <a:latin typeface="Arial Black" pitchFamily="34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Arial Black" pitchFamily="34" charset="0"/>
              </a:rPr>
              <a:t>«Передышка</a:t>
            </a:r>
            <a:r>
              <a:rPr lang="ru-RU" b="1" dirty="0">
                <a:solidFill>
                  <a:srgbClr val="002060"/>
                </a:solidFill>
                <a:latin typeface="Arial Black" pitchFamily="34" charset="0"/>
              </a:rPr>
              <a:t>»</a:t>
            </a:r>
          </a:p>
          <a:p>
            <a:pPr algn="ctr"/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7819073" y="2718952"/>
            <a:ext cx="4129088" cy="38372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latin typeface="Arial Black" pitchFamily="34" charset="0"/>
              </a:rPr>
              <a:t>Социальное такси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7819073" y="3106845"/>
            <a:ext cx="4129089" cy="4586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Школа ухода</a:t>
            </a:r>
            <a:endParaRPr lang="ru-RU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819063" y="5014297"/>
            <a:ext cx="4007790" cy="40919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Санаторий на дому</a:t>
            </a:r>
            <a:endParaRPr lang="ru-RU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819073" y="5513832"/>
            <a:ext cx="3996974" cy="31795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«Здравница 47»</a:t>
            </a:r>
            <a:endParaRPr lang="ru-RU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819063" y="5943600"/>
            <a:ext cx="3996984" cy="3594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«Детский сад для взрослых»</a:t>
            </a:r>
            <a:endParaRPr lang="ru-RU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8597616" y="4593179"/>
            <a:ext cx="2307771" cy="4464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с 18 лет</a:t>
            </a:r>
          </a:p>
        </p:txBody>
      </p:sp>
      <p:sp>
        <p:nvSpPr>
          <p:cNvPr id="3" name="Стрелка вправо 2"/>
          <p:cNvSpPr/>
          <p:nvPr/>
        </p:nvSpPr>
        <p:spPr>
          <a:xfrm>
            <a:off x="7206345" y="1707107"/>
            <a:ext cx="425492" cy="1842044"/>
          </a:xfrm>
          <a:prstGeom prst="right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Стрелка вправо 25"/>
          <p:cNvSpPr/>
          <p:nvPr/>
        </p:nvSpPr>
        <p:spPr>
          <a:xfrm>
            <a:off x="7210087" y="3989743"/>
            <a:ext cx="425492" cy="1842044"/>
          </a:xfrm>
          <a:prstGeom prst="right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435405" y="6458580"/>
            <a:ext cx="78554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Непрерывность и </a:t>
            </a:r>
            <a:r>
              <a:rPr lang="ru-RU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преемственность на всех этапах реабилитации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819073" y="3638560"/>
            <a:ext cx="4129089" cy="4586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Выездные бригады</a:t>
            </a:r>
            <a:endParaRPr lang="ru-RU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819073" y="4137234"/>
            <a:ext cx="4129089" cy="4586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 Black" pitchFamily="34" charset="0"/>
                <a:cs typeface="Times New Roman" panose="02020603050405020304" pitchFamily="18" charset="0"/>
              </a:rPr>
              <a:t>Подготовка к самостоятельной жизни</a:t>
            </a:r>
            <a:endParaRPr lang="ru-RU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39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трелка вправо 15"/>
          <p:cNvSpPr/>
          <p:nvPr/>
        </p:nvSpPr>
        <p:spPr>
          <a:xfrm rot="2572846">
            <a:off x="6778680" y="1745844"/>
            <a:ext cx="713788" cy="315374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650020" y="230652"/>
            <a:ext cx="87172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 Black" pitchFamily="34" charset="0"/>
                <a:cs typeface="Times New Roman" panose="02020603050405020304" pitchFamily="18" charset="0"/>
              </a:rPr>
              <a:t>Сопровождение </a:t>
            </a:r>
            <a:r>
              <a:rPr lang="ru-RU" b="1" dirty="0">
                <a:solidFill>
                  <a:srgbClr val="002060"/>
                </a:solidFill>
                <a:latin typeface="Arial Black" pitchFamily="34" charset="0"/>
                <a:cs typeface="Times New Roman" panose="02020603050405020304" pitchFamily="18" charset="0"/>
              </a:rPr>
              <a:t>семей с детьми – инвалидами </a:t>
            </a:r>
            <a:endParaRPr lang="ru-RU" b="1" dirty="0" smtClean="0">
              <a:solidFill>
                <a:srgbClr val="002060"/>
              </a:solidFill>
              <a:latin typeface="Arial Black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Arial Black" pitchFamily="34" charset="0"/>
                <a:cs typeface="Times New Roman" panose="02020603050405020304" pitchFamily="18" charset="0"/>
              </a:rPr>
              <a:t>от </a:t>
            </a:r>
            <a:r>
              <a:rPr lang="ru-RU" b="1" dirty="0">
                <a:solidFill>
                  <a:srgbClr val="002060"/>
                </a:solidFill>
                <a:latin typeface="Arial Black" pitchFamily="34" charset="0"/>
                <a:cs typeface="Times New Roman" panose="02020603050405020304" pitchFamily="18" charset="0"/>
              </a:rPr>
              <a:t>рождения с участием НКО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504398" y="3070836"/>
            <a:ext cx="4285995" cy="23760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 smtClean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  <a:p>
            <a:pPr marL="285750" lvl="0" indent="-285750">
              <a:buFont typeface="Wingdings" pitchFamily="2" charset="2"/>
              <a:buChar char="§"/>
            </a:pPr>
            <a:r>
              <a:rPr lang="ru-RU" sz="1600" dirty="0" smtClean="0">
                <a:solidFill>
                  <a:srgbClr val="FF0000"/>
                </a:solidFill>
                <a:latin typeface="Arial Black" pitchFamily="34" charset="0"/>
              </a:rPr>
              <a:t>Проект «Мир для всех»</a:t>
            </a:r>
          </a:p>
          <a:p>
            <a:pPr marL="285750" lvl="0" indent="-285750">
              <a:buFont typeface="Wingdings" pitchFamily="2" charset="2"/>
              <a:buChar char="§"/>
            </a:pPr>
            <a:r>
              <a:rPr lang="ru-RU" sz="1200" dirty="0" smtClean="0">
                <a:solidFill>
                  <a:srgbClr val="2683C6">
                    <a:lumMod val="50000"/>
                  </a:srgbClr>
                </a:solidFill>
                <a:latin typeface="Arial Black" pitchFamily="34" charset="0"/>
              </a:rPr>
              <a:t>Информационная </a:t>
            </a:r>
            <a:r>
              <a:rPr lang="ru-RU" sz="1200" dirty="0">
                <a:solidFill>
                  <a:srgbClr val="2683C6">
                    <a:lumMod val="50000"/>
                  </a:srgbClr>
                </a:solidFill>
                <a:latin typeface="Arial Black" pitchFamily="34" charset="0"/>
              </a:rPr>
              <a:t>поддержка, издание информационных сборников</a:t>
            </a:r>
          </a:p>
          <a:p>
            <a:pPr marL="285750" lvl="0" indent="-285750">
              <a:buFont typeface="Wingdings" pitchFamily="2" charset="2"/>
              <a:buChar char="§"/>
            </a:pPr>
            <a:r>
              <a:rPr lang="ru-RU" sz="1200" dirty="0">
                <a:solidFill>
                  <a:srgbClr val="2683C6">
                    <a:lumMod val="50000"/>
                  </a:srgbClr>
                </a:solidFill>
                <a:latin typeface="Arial Black" pitchFamily="34" charset="0"/>
              </a:rPr>
              <a:t>Создание клубов родителей детей </a:t>
            </a:r>
            <a:r>
              <a:rPr lang="ru-RU" sz="1200" dirty="0" smtClean="0">
                <a:solidFill>
                  <a:srgbClr val="2683C6">
                    <a:lumMod val="50000"/>
                  </a:srgbClr>
                </a:solidFill>
                <a:latin typeface="Arial Black" pitchFamily="34" charset="0"/>
              </a:rPr>
              <a:t>инвалидов</a:t>
            </a:r>
            <a:endParaRPr lang="ru-RU" sz="1200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Организация семейного досуга для семей с детьми инвалидами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</a:t>
            </a: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(посещение 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музеев, театров, выставок, концертов, цирковых представлений, проведение интерактивных </a:t>
            </a: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спектаклей)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Организация и проведение фестивалей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1200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Постановка актуальных проблем </a:t>
            </a:r>
            <a:endParaRPr lang="ru-RU" sz="1200" dirty="0" smtClean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Сплочение, участие поддержка</a:t>
            </a:r>
          </a:p>
          <a:p>
            <a:pPr lvl="0" algn="ctr"/>
            <a:endParaRPr lang="ru-RU" b="1" i="1" dirty="0" smtClean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lvl="0" algn="ctr"/>
            <a:r>
              <a:rPr lang="ru-RU" sz="1200" b="1" i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2021 год -1 217 человек</a:t>
            </a:r>
          </a:p>
          <a:p>
            <a:pPr algn="ctr"/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3023212" y="865816"/>
            <a:ext cx="5765074" cy="96842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Arial Black" pitchFamily="34" charset="0"/>
              </a:rPr>
              <a:t>ЛОГБУ «Тихвинский КЦСОН»</a:t>
            </a:r>
          </a:p>
        </p:txBody>
      </p:sp>
      <p:sp>
        <p:nvSpPr>
          <p:cNvPr id="13" name="Овал 12"/>
          <p:cNvSpPr/>
          <p:nvPr/>
        </p:nvSpPr>
        <p:spPr>
          <a:xfrm>
            <a:off x="7188470" y="1845824"/>
            <a:ext cx="4285995" cy="95046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ЛРОО «ЛЕПЕСТКИ  ДОБРА»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Times New Roman" pitchFamily="18" charset="0"/>
              </a:rPr>
              <a:t> 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891915" y="6372051"/>
            <a:ext cx="65133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 Black" pitchFamily="34" charset="0"/>
              </a:rPr>
              <a:t>Территория неограниченных возможностей</a:t>
            </a:r>
            <a:endParaRPr lang="ru-RU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556" y="368607"/>
            <a:ext cx="1045649" cy="1318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Стрелка вправо 16"/>
          <p:cNvSpPr/>
          <p:nvPr/>
        </p:nvSpPr>
        <p:spPr>
          <a:xfrm rot="8091767">
            <a:off x="4212520" y="1676558"/>
            <a:ext cx="734337" cy="315374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Picture 2" descr="C:\Users\User\Desktop\4L4fkKJk9Z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016" y="667655"/>
            <a:ext cx="1528899" cy="88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212101" y="2751563"/>
            <a:ext cx="4573851" cy="35098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200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FF0000"/>
                </a:solidFill>
                <a:latin typeface="Arial Black" pitchFamily="34" charset="0"/>
              </a:rPr>
              <a:t>Проект </a:t>
            </a:r>
            <a:r>
              <a:rPr lang="ru-RU" sz="1200" dirty="0">
                <a:solidFill>
                  <a:srgbClr val="FF0000"/>
                </a:solidFill>
                <a:latin typeface="Arial Black" pitchFamily="34" charset="0"/>
              </a:rPr>
              <a:t>«Точка опоры» 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- комплексная помощь семьям, воспитывающим детей-инвалидов, Обеспечение правильного подбора необходимых ТСР и других реабилитационных возможностей детей-инвалидов через проведение выездных консультаций детским врачом-ортопедом, специалистом по подбору ТСР, педагогом-дефектологом и специалистом по доступной </a:t>
            </a: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среде</a:t>
            </a:r>
          </a:p>
          <a:p>
            <a:pPr marL="171450" indent="-171450">
              <a:buFont typeface="Arial" pitchFamily="34" charset="0"/>
              <a:buChar char="•"/>
            </a:pPr>
            <a:endParaRPr lang="ru-RU" sz="800" dirty="0" smtClean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  <a:p>
            <a:pPr algn="ctr"/>
            <a:r>
              <a:rPr lang="ru-RU" sz="1200" b="1" i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2</a:t>
            </a:r>
            <a:r>
              <a:rPr lang="ru-RU" sz="1200" b="1" i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021 </a:t>
            </a:r>
            <a:r>
              <a:rPr lang="ru-RU" sz="1200" b="1" i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году получили помощь более 230 </a:t>
            </a:r>
            <a:r>
              <a:rPr lang="ru-RU" sz="1200" b="1" i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семей</a:t>
            </a:r>
          </a:p>
          <a:p>
            <a:pPr algn="ctr"/>
            <a:endParaRPr lang="ru-RU" sz="800" b="1" i="1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ru-RU" sz="1200" dirty="0">
                <a:solidFill>
                  <a:srgbClr val="FF0000"/>
                </a:solidFill>
                <a:latin typeface="Arial Black" pitchFamily="34" charset="0"/>
              </a:rPr>
              <a:t>Проект «Семейная диспетчерская»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 -межведомственная социальная служба экстренного реагирования и социального </a:t>
            </a: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сопровождения</a:t>
            </a:r>
          </a:p>
          <a:p>
            <a:endParaRPr lang="ru-RU" sz="800" dirty="0" smtClean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  <a:p>
            <a:r>
              <a:rPr lang="ru-RU" sz="1200" b="1" i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    2021 </a:t>
            </a:r>
            <a:r>
              <a:rPr lang="ru-RU" sz="1200" b="1" i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году получили помощь более </a:t>
            </a:r>
            <a:r>
              <a:rPr lang="ru-RU" sz="1200" b="1" i="1" dirty="0" smtClean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380 </a:t>
            </a:r>
            <a:r>
              <a:rPr lang="ru-RU" sz="1200" b="1" i="1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семей</a:t>
            </a:r>
          </a:p>
          <a:p>
            <a:pPr marL="171450" indent="-171450">
              <a:buFont typeface="Arial" pitchFamily="34" charset="0"/>
              <a:buChar char="•"/>
            </a:pPr>
            <a:endParaRPr lang="ru-RU" sz="1200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104670" y="1771406"/>
            <a:ext cx="4475017" cy="1116464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РО ВОРДИ Ленинградской области</a:t>
            </a:r>
            <a:endParaRPr lang="ru-RU" sz="1400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18" name="Picture 3" descr="C:\Users\Tatyana\Desktop\2021 год\Информация на сайт 2021 год\ИТОГИ 2021 г Лепестки Добра\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746" y="2598595"/>
            <a:ext cx="2253828" cy="14245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sun9-72.userapi.com/impf/c850328/v850328626/1486fa/AttBHlJC_Mk.jpg?size=1290x860&amp;quality=96&amp;sign=206495acd3d83ed2c127ec4e2471a85d&amp;type=alb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528" y="4183545"/>
            <a:ext cx="2297635" cy="1531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72133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4"/>
          <p:cNvSpPr txBox="1">
            <a:spLocks/>
          </p:cNvSpPr>
          <p:nvPr/>
        </p:nvSpPr>
        <p:spPr>
          <a:xfrm>
            <a:off x="1266825" y="404664"/>
            <a:ext cx="9005639" cy="68505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7000"/>
              </a:lnSpc>
              <a:spcAft>
                <a:spcPts val="800"/>
              </a:spcAft>
              <a:tabLst>
                <a:tab pos="5747385" algn="l"/>
              </a:tabLst>
            </a:pP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ea typeface="Calibri" panose="020F0502020204030204" pitchFamily="34" charset="0"/>
              </a:rPr>
              <a:t>Эффективность воздействия реабилитационного процесс, с участием НКО 2019 - 2021 </a:t>
            </a: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  <a:ea typeface="Calibri" panose="020F0502020204030204" pitchFamily="34" charset="0"/>
              </a:rPr>
              <a:t>годы </a:t>
            </a:r>
            <a:endParaRPr lang="ru-RU" sz="1800" dirty="0">
              <a:solidFill>
                <a:schemeClr val="accent1">
                  <a:lumMod val="75000"/>
                </a:schemeClr>
              </a:solidFill>
              <a:latin typeface="Arial Black" pitchFamily="34" charset="0"/>
              <a:ea typeface="Calibri" panose="020F0502020204030204" pitchFamily="34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01671639"/>
              </p:ext>
            </p:extLst>
          </p:nvPr>
        </p:nvGraphicFramePr>
        <p:xfrm>
          <a:off x="272853" y="1484959"/>
          <a:ext cx="4432497" cy="40490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8757877"/>
              </p:ext>
            </p:extLst>
          </p:nvPr>
        </p:nvGraphicFramePr>
        <p:xfrm>
          <a:off x="4918869" y="623740"/>
          <a:ext cx="6852443" cy="49864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5" name="Капля 4"/>
          <p:cNvSpPr/>
          <p:nvPr/>
        </p:nvSpPr>
        <p:spPr>
          <a:xfrm>
            <a:off x="9816860" y="641149"/>
            <a:ext cx="1654676" cy="1049628"/>
          </a:xfrm>
          <a:prstGeom prst="teardrop">
            <a:avLst/>
          </a:prstGeom>
          <a:solidFill>
            <a:schemeClr val="bg1">
              <a:lumMod val="8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100 %</a:t>
            </a:r>
          </a:p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охват</a:t>
            </a:r>
            <a:endParaRPr lang="ru-RU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61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Прозрачные картинки для презентаций - картинки, фото и рисунки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40561"/>
            <a:ext cx="1600263" cy="192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62976" y="109728"/>
            <a:ext cx="9217152" cy="1277290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Комплексная 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реабилитация детей-инвалидов с целью  обеспечение доступности для них качественных, безопасных  эффективных, обоснованных реабилитационных (абилитационных) услуг и технических средств реабилитации в сочетании с реализацией исчерпывающих мер, направленных на социальную адаптацию и интеграцию инвалидов во все сферы жизни общества для достижения ими максимально возможной независимости и повышения качества жизни</a:t>
            </a: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.</a:t>
            </a:r>
            <a:endParaRPr lang="ru-RU" sz="1400" b="1" dirty="0">
              <a:solidFill>
                <a:schemeClr val="accent2">
                  <a:lumMod val="50000"/>
                </a:schemeClr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8960" y="0"/>
            <a:ext cx="1463040" cy="1406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Цели ставим правильно и выполняем!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448"/>
            <a:ext cx="1462976" cy="149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261659" y="1479731"/>
            <a:ext cx="184056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800" b="1" spc="-50" dirty="0">
                <a:solidFill>
                  <a:srgbClr val="FF0000"/>
                </a:solidFill>
                <a:latin typeface="Arial Black" pitchFamily="34" charset="0"/>
                <a:ea typeface="+mj-ea"/>
                <a:cs typeface="Times New Roman" panose="02020603050405020304" pitchFamily="18" charset="0"/>
              </a:rPr>
              <a:t>ЗАДАЧИ</a:t>
            </a:r>
          </a:p>
        </p:txBody>
      </p:sp>
      <p:graphicFrame>
        <p:nvGraphicFramePr>
          <p:cNvPr id="25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665727"/>
              </p:ext>
            </p:extLst>
          </p:nvPr>
        </p:nvGraphicFramePr>
        <p:xfrm>
          <a:off x="7854532" y="2069936"/>
          <a:ext cx="4023524" cy="3919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7854532" y="1414126"/>
            <a:ext cx="378982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800" b="1" spc="-50" dirty="0" smtClean="0">
                <a:solidFill>
                  <a:srgbClr val="FF0000"/>
                </a:solidFill>
                <a:latin typeface="Arial Black" pitchFamily="34" charset="0"/>
                <a:ea typeface="+mj-ea"/>
                <a:cs typeface="Times New Roman" panose="02020603050405020304" pitchFamily="18" charset="0"/>
              </a:rPr>
              <a:t>Принципы работы</a:t>
            </a:r>
            <a:endParaRPr lang="ru-RU" sz="2800" b="1" spc="-50" dirty="0">
              <a:solidFill>
                <a:srgbClr val="FF0000"/>
              </a:solidFill>
              <a:latin typeface="Arial Black" pitchFamily="34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33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59965136"/>
              </p:ext>
            </p:extLst>
          </p:nvPr>
        </p:nvGraphicFramePr>
        <p:xfrm>
          <a:off x="1225296" y="1937346"/>
          <a:ext cx="6318504" cy="42037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7704224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459230" y="452569"/>
            <a:ext cx="9199245" cy="5109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0070C0"/>
                </a:solidFill>
                <a:latin typeface="Arial Black" pitchFamily="34" charset="0"/>
                <a:cs typeface="Times New Roman" panose="02020603050405020304" pitchFamily="18" charset="0"/>
              </a:rPr>
              <a:t>Ленинградское областное государственное бюджетное учреждение  </a:t>
            </a:r>
          </a:p>
          <a:p>
            <a:pPr algn="ctr"/>
            <a:r>
              <a:rPr lang="ru-RU" sz="1600" dirty="0" smtClean="0">
                <a:solidFill>
                  <a:srgbClr val="0070C0"/>
                </a:solidFill>
                <a:latin typeface="Arial Black" pitchFamily="34" charset="0"/>
                <a:cs typeface="Times New Roman" panose="02020603050405020304" pitchFamily="18" charset="0"/>
              </a:rPr>
              <a:t>«Тихвинский комплексный центр социального обслуживания населения»</a:t>
            </a:r>
            <a:endParaRPr lang="ru-RU" sz="1600" dirty="0">
              <a:solidFill>
                <a:srgbClr val="0070C0"/>
              </a:solidFill>
            </a:endParaRPr>
          </a:p>
        </p:txBody>
      </p:sp>
      <p:pic>
        <p:nvPicPr>
          <p:cNvPr id="5" name="Picture 2" descr="C:\Users\User\Desktop\код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56" y="1858963"/>
            <a:ext cx="3705225" cy="370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dou10.edu-nv.ru/files/administrator.dou10_edu_nv_ru/%D0%98%D0%BD%D0%BA%D0%BB%D1%8E%D0%B7%D0%B8%D1%8F/%D0%92%D1%81%D0%B5-%D0%B4%D0%B5%D1%82%D0%B8-%D1%80%D0%B0%D0%B2%D0%BD%D1%8B%D0%B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909" y="1894890"/>
            <a:ext cx="6847742" cy="3522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09916" y="1023637"/>
            <a:ext cx="86167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Номинация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«Эффективные практики НКО»</a:t>
            </a:r>
            <a:r>
              <a:rPr lang="ru-RU" b="1" dirty="0">
                <a:solidFill>
                  <a:srgbClr val="0000C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0000C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</a:b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96" y="235242"/>
            <a:ext cx="1075532" cy="1111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https://gazeta-tula.ru/upload/iblock/caa/caaf25cb3c4c3a58cb225ae160d927f6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01" b="11062"/>
          <a:stretch/>
        </p:blipFill>
        <p:spPr bwMode="auto">
          <a:xfrm>
            <a:off x="10887375" y="107605"/>
            <a:ext cx="1076759" cy="109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194678" y="5317128"/>
            <a:ext cx="71170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3333CC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Мы хотим чувствовать жизнь, как и все, и имеем на это право, но не все это понимают (Д. Гурцкая</a:t>
            </a:r>
            <a:r>
              <a:rPr lang="ru-RU" dirty="0">
                <a:solidFill>
                  <a:srgbClr val="3333CC"/>
                </a:solidFill>
                <a:latin typeface="Arial Black" pitchFamily="34" charset="0"/>
                <a:ea typeface="Calibri" pitchFamily="34" charset="0"/>
                <a:cs typeface="Times New Roman" pitchFamily="18" charset="0"/>
              </a:rPr>
              <a:t>)</a:t>
            </a:r>
            <a:endParaRPr lang="ru-RU" dirty="0" smtClean="0">
              <a:solidFill>
                <a:srgbClr val="3333CC"/>
              </a:solidFill>
              <a:latin typeface="Arial Black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157216" y="2112264"/>
            <a:ext cx="5340096" cy="1271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279766" y="2059841"/>
            <a:ext cx="49469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3333CC"/>
                </a:solidFill>
              </a:rPr>
              <a:t>Меняем мир вместе!</a:t>
            </a:r>
          </a:p>
          <a:p>
            <a:pPr algn="ctr"/>
            <a:endParaRPr lang="ru-RU" sz="4000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898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42020" y="260648"/>
            <a:ext cx="8917329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МЕЖВЕДОМСТВЕННОЕ  ВЗАИМОДЕЙСТВИЕ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772040" y="5759462"/>
            <a:ext cx="6857287" cy="55245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R="418465" indent="571500" algn="ctr">
              <a:lnSpc>
                <a:spcPct val="115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1200" b="1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 pitchFamily="18" charset="0"/>
              </a:rPr>
              <a:t>Заключены соглашения о социальном партнерстве с 20 организациями и учреждениями</a:t>
            </a:r>
            <a:endParaRPr lang="ru-RU" sz="1200" dirty="0">
              <a:solidFill>
                <a:srgbClr val="FF0000"/>
              </a:solidFill>
              <a:latin typeface="Arial Black" pitchFamily="34" charset="0"/>
              <a:ea typeface="Calibri"/>
              <a:cs typeface="Times New Roman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2027635" y="1034766"/>
            <a:ext cx="2815867" cy="914400"/>
          </a:xfrm>
          <a:prstGeom prst="ellipse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Органы местного самоуправления</a:t>
            </a:r>
            <a:endParaRPr lang="ru-RU" sz="1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4892728" y="896381"/>
            <a:ext cx="3040784" cy="1152128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Средства массовой информации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1043657" y="1949166"/>
            <a:ext cx="2728576" cy="1008112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Центр занятости населения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8281439" y="2665541"/>
            <a:ext cx="2377909" cy="1008112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Учреждения образования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3030907" y="4130099"/>
            <a:ext cx="2112235" cy="1008112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Центр социальной защиты</a:t>
            </a:r>
            <a:endParaRPr lang="ru-RU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7262148" y="3704345"/>
            <a:ext cx="2208245" cy="1008112"/>
          </a:xfrm>
          <a:prstGeom prst="ellipse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Учреждения Культуры</a:t>
            </a:r>
            <a:endParaRPr lang="ru-RU" sz="1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7727730" y="1463322"/>
            <a:ext cx="2931617" cy="1170374"/>
          </a:xfrm>
          <a:prstGeom prst="ellipse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Учреждения здравоохранения</a:t>
            </a:r>
            <a:endParaRPr lang="ru-RU" sz="1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5143141" y="4293096"/>
            <a:ext cx="2442397" cy="1008112"/>
          </a:xfrm>
          <a:prstGeom prst="ellipse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Предприятия и организации Тихвинского района</a:t>
            </a:r>
            <a:endParaRPr lang="ru-RU" sz="12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765724" y="3029920"/>
            <a:ext cx="3284441" cy="1263180"/>
          </a:xfrm>
          <a:prstGeom prst="ellipse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002060"/>
                </a:solidFill>
                <a:latin typeface="Arial Black" pitchFamily="34" charset="0"/>
                <a:cs typeface="Arial" panose="020B0604020202020204" pitchFamily="34" charset="0"/>
              </a:rPr>
              <a:t>Благотворительные фонды и общественные организации</a:t>
            </a:r>
            <a:endParaRPr lang="ru-RU" sz="1200" b="1" dirty="0">
              <a:solidFill>
                <a:srgbClr val="002060"/>
              </a:solidFill>
              <a:latin typeface="Arial Black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Прямая соединительная линия 11"/>
          <p:cNvCxnSpPr>
            <a:stCxn id="10" idx="5"/>
          </p:cNvCxnSpPr>
          <p:nvPr/>
        </p:nvCxnSpPr>
        <p:spPr>
          <a:xfrm>
            <a:off x="4431128" y="1815255"/>
            <a:ext cx="515633" cy="7614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>
            <a:endCxn id="8" idx="0"/>
          </p:cNvCxnSpPr>
          <p:nvPr/>
        </p:nvCxnSpPr>
        <p:spPr>
          <a:xfrm flipH="1">
            <a:off x="5975922" y="2010895"/>
            <a:ext cx="252316" cy="1479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3795147" y="2479163"/>
            <a:ext cx="860693" cy="2848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flipV="1">
            <a:off x="4655841" y="3651123"/>
            <a:ext cx="535455" cy="5063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V="1">
            <a:off x="3953691" y="3298460"/>
            <a:ext cx="702149" cy="1381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7" name="Прямая соединительная линия 1026"/>
          <p:cNvCxnSpPr/>
          <p:nvPr/>
        </p:nvCxnSpPr>
        <p:spPr>
          <a:xfrm flipV="1">
            <a:off x="6102078" y="4028627"/>
            <a:ext cx="2" cy="2644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9" name="Прямая соединительная линия 1028"/>
          <p:cNvCxnSpPr>
            <a:stCxn id="17" idx="1"/>
            <a:endCxn id="8" idx="5"/>
          </p:cNvCxnSpPr>
          <p:nvPr/>
        </p:nvCxnSpPr>
        <p:spPr>
          <a:xfrm flipH="1" flipV="1">
            <a:off x="7222367" y="3722705"/>
            <a:ext cx="363171" cy="1292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3" name="Прямая соединительная линия 1032"/>
          <p:cNvCxnSpPr>
            <a:endCxn id="8" idx="7"/>
          </p:cNvCxnSpPr>
          <p:nvPr/>
        </p:nvCxnSpPr>
        <p:spPr>
          <a:xfrm flipH="1">
            <a:off x="7222367" y="2226085"/>
            <a:ext cx="516296" cy="2011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5" name="Прямая соединительная линия 1034"/>
          <p:cNvCxnSpPr>
            <a:stCxn id="8" idx="6"/>
            <a:endCxn id="15" idx="2"/>
          </p:cNvCxnSpPr>
          <p:nvPr/>
        </p:nvCxnSpPr>
        <p:spPr>
          <a:xfrm>
            <a:off x="7738662" y="3074952"/>
            <a:ext cx="542777" cy="946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" descr="https://yt3.ggpht.com/a/AGF-l7-umz12SzNgWx3ua3-anwo8hOojE2zJOeRs3w=s900-c-k-c0xffffffff-no-rj-m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8047" y="4162942"/>
            <a:ext cx="2101855" cy="210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вал 7"/>
          <p:cNvSpPr/>
          <p:nvPr/>
        </p:nvSpPr>
        <p:spPr>
          <a:xfrm>
            <a:off x="4213182" y="2158891"/>
            <a:ext cx="3525480" cy="1832122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FF0000"/>
                </a:solidFill>
                <a:latin typeface="Arial Black" pitchFamily="34" charset="0"/>
                <a:cs typeface="Arial" panose="020B0604020202020204" pitchFamily="34" charset="0"/>
              </a:rPr>
              <a:t>ЛОГБУ «Тихвинский КЦСОН</a:t>
            </a:r>
            <a:r>
              <a:rPr lang="ru-RU" sz="1400" b="1" dirty="0">
                <a:solidFill>
                  <a:srgbClr val="FF0000"/>
                </a:solidFill>
                <a:latin typeface="Arial Black" pitchFamily="34" charset="0"/>
                <a:cs typeface="Arial" panose="020B0604020202020204" pitchFamily="34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32814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1545" y="1259461"/>
            <a:ext cx="1256289" cy="1192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4"/>
          <p:cNvSpPr txBox="1">
            <a:spLocks noGrp="1"/>
          </p:cNvSpPr>
          <p:nvPr>
            <p:ph type="title" idx="4294967295"/>
          </p:nvPr>
        </p:nvSpPr>
        <p:spPr>
          <a:xfrm>
            <a:off x="2124974" y="232931"/>
            <a:ext cx="8246630" cy="35401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ТРЕХСТОРОННЕЕ  ВЗАИМОДЕЙСТВИЕ</a:t>
            </a:r>
            <a:endParaRPr lang="ru-RU" sz="2000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692140510"/>
              </p:ext>
            </p:extLst>
          </p:nvPr>
        </p:nvGraphicFramePr>
        <p:xfrm>
          <a:off x="483079" y="766827"/>
          <a:ext cx="10687479" cy="2176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Скругленный прямоугольник 9"/>
          <p:cNvSpPr/>
          <p:nvPr/>
        </p:nvSpPr>
        <p:spPr>
          <a:xfrm>
            <a:off x="7427343" y="3385566"/>
            <a:ext cx="4432422" cy="60121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Содействие в подборе 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необходимых ТСР </a:t>
            </a: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для детей-инвалидов</a:t>
            </a:r>
            <a:endParaRPr lang="ru-RU" sz="1200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427343" y="4192617"/>
            <a:ext cx="4331407" cy="46939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Содействие в маршрутизации детей-инвалидов</a:t>
            </a:r>
            <a:endParaRPr lang="ru-RU" sz="1200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7427343" y="4884534"/>
            <a:ext cx="4473138" cy="58685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Межведомственная 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социальная служба экстренного реагирования и социального сопровождения</a:t>
            </a:r>
            <a:endParaRPr lang="ru-RU" sz="1200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394130" y="2514104"/>
            <a:ext cx="4498848" cy="61736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Содействие во внесении изменений и корректировок в ИПРа ребенка-инвалида</a:t>
            </a:r>
            <a:endParaRPr lang="ru-RU" sz="1200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79907" y="2614834"/>
            <a:ext cx="4233014" cy="5166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Социокультурная реабилитация детей-инвалидов</a:t>
            </a:r>
            <a:endParaRPr lang="ru-RU" sz="1200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79906" y="3296793"/>
            <a:ext cx="4233015" cy="5166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Информационная социальная поддержка семей, воспитывающих детей-инвалидов</a:t>
            </a:r>
            <a:endParaRPr lang="ru-RU" sz="1200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79905" y="4264914"/>
            <a:ext cx="4233015" cy="5166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Разработка и издание информационных материалов о положении детей-инвалидов в обществе</a:t>
            </a:r>
            <a:endParaRPr lang="ru-RU" sz="1200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279904" y="5283595"/>
            <a:ext cx="4233017" cy="58685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</a:rPr>
              <a:t>Содействие в формировании позитивного отношения общества к детям-инвалидам</a:t>
            </a:r>
            <a:endParaRPr lang="ru-RU" sz="12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458" y="4662009"/>
            <a:ext cx="2381460" cy="1618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 descr="C:\Users\User\Desktop\4L4fkKJk9ZI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5890" y="142550"/>
            <a:ext cx="1528899" cy="88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1" y="130957"/>
            <a:ext cx="1042988" cy="132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4899804" y="2344117"/>
            <a:ext cx="2294626" cy="200461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/>
              <a:t> </a:t>
            </a:r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</a:t>
            </a:r>
            <a:r>
              <a:rPr lang="ru-RU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беспечивает </a:t>
            </a:r>
            <a:r>
              <a:rPr lang="ru-RU" sz="1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доступность качественных, безопасных,  эффективных, обоснованных реабилитационных (абилитационных) услуг и технических средств реабилитации.</a:t>
            </a:r>
            <a:endParaRPr lang="ru-RU" sz="1200" b="1" dirty="0">
              <a:solidFill>
                <a:schemeClr val="tx1">
                  <a:lumMod val="95000"/>
                  <a:lumOff val="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960423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2" name="Прямая со стрелкой 41"/>
          <p:cNvCxnSpPr/>
          <p:nvPr/>
        </p:nvCxnSpPr>
        <p:spPr>
          <a:xfrm>
            <a:off x="2979167" y="1348985"/>
            <a:ext cx="1459483" cy="8966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 стрелкой 64"/>
          <p:cNvCxnSpPr/>
          <p:nvPr/>
        </p:nvCxnSpPr>
        <p:spPr>
          <a:xfrm flipH="1">
            <a:off x="7359458" y="1484186"/>
            <a:ext cx="1372216" cy="76147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1301782" y="300554"/>
            <a:ext cx="105980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Times New Roman" pitchFamily="18" charset="0"/>
              </a:rPr>
              <a:t>Междисциплинарный подход к командной работе специалистов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599" y="2388543"/>
            <a:ext cx="1384229" cy="129695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515247"/>
            <a:ext cx="1024127" cy="1169786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4108067" y="1843532"/>
            <a:ext cx="3629025" cy="2057400"/>
          </a:xfrm>
          <a:prstGeom prst="ellipse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Arial Black" pitchFamily="34" charset="0"/>
              </a:rPr>
              <a:t>Ребенок -инвалид</a:t>
            </a:r>
            <a:endParaRPr lang="ru-RU" b="1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81451" y="918098"/>
            <a:ext cx="1619354" cy="738664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endParaRPr lang="ru-RU" sz="1400" dirty="0" smtClean="0">
              <a:solidFill>
                <a:srgbClr val="0000CC"/>
              </a:solidFill>
              <a:latin typeface="Arial Black" pitchFamily="34" charset="0"/>
            </a:endParaRPr>
          </a:p>
          <a:p>
            <a:r>
              <a:rPr lang="ru-RU" sz="1400" dirty="0" smtClean="0">
                <a:solidFill>
                  <a:srgbClr val="0000CC"/>
                </a:solidFill>
                <a:latin typeface="Arial Black" pitchFamily="34" charset="0"/>
              </a:rPr>
              <a:t>Врач-педиатр</a:t>
            </a:r>
          </a:p>
          <a:p>
            <a:endParaRPr lang="ru-RU" sz="1400" dirty="0">
              <a:solidFill>
                <a:srgbClr val="0000CC"/>
              </a:solidFill>
              <a:latin typeface="Arial Black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0369" y="918098"/>
            <a:ext cx="1652639" cy="861774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>
              <a:defRPr>
                <a:solidFill>
                  <a:srgbClr val="0000CC"/>
                </a:solidFill>
                <a:latin typeface="Arial Black" pitchFamily="34" charset="0"/>
              </a:defRPr>
            </a:lvl1pPr>
          </a:lstStyle>
          <a:p>
            <a:endParaRPr lang="ru-RU" dirty="0"/>
          </a:p>
          <a:p>
            <a:r>
              <a:rPr lang="ru-RU" sz="1400" dirty="0" smtClean="0"/>
              <a:t>Врач-ортопед</a:t>
            </a:r>
            <a:endParaRPr lang="ru-RU" sz="1400" dirty="0"/>
          </a:p>
          <a:p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3217239" y="918098"/>
            <a:ext cx="1681871" cy="738664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ru-RU"/>
            </a:defPPr>
            <a:lvl1pPr>
              <a:defRPr>
                <a:solidFill>
                  <a:srgbClr val="0000CC"/>
                </a:solidFill>
                <a:latin typeface="Arial Black" pitchFamily="34" charset="0"/>
              </a:defRPr>
            </a:lvl1pPr>
          </a:lstStyle>
          <a:p>
            <a:endParaRPr lang="ru-RU" sz="1400" dirty="0"/>
          </a:p>
          <a:p>
            <a:r>
              <a:rPr lang="ru-RU" sz="1400" dirty="0"/>
              <a:t>Врач невролог</a:t>
            </a:r>
          </a:p>
          <a:p>
            <a:endParaRPr lang="ru-RU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7904915" y="3178080"/>
            <a:ext cx="2318263" cy="738664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ru-RU"/>
            </a:defPPr>
            <a:lvl1pPr>
              <a:defRPr>
                <a:solidFill>
                  <a:srgbClr val="0000CC"/>
                </a:solidFill>
                <a:latin typeface="Arial Black" pitchFamily="34" charset="0"/>
              </a:defRPr>
            </a:lvl1pPr>
          </a:lstStyle>
          <a:p>
            <a:endParaRPr lang="ru-RU" sz="1400" dirty="0"/>
          </a:p>
          <a:p>
            <a:r>
              <a:rPr lang="ru-RU" sz="1400" dirty="0"/>
              <a:t>Медицинская сестра</a:t>
            </a:r>
          </a:p>
          <a:p>
            <a:endParaRPr lang="ru-RU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6774297" y="4066735"/>
            <a:ext cx="3584636" cy="738664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ru-RU"/>
            </a:defPPr>
            <a:lvl1pPr>
              <a:defRPr>
                <a:solidFill>
                  <a:srgbClr val="0000CC"/>
                </a:solidFill>
                <a:latin typeface="Arial Black" pitchFamily="34" charset="0"/>
              </a:defRPr>
            </a:lvl1pPr>
          </a:lstStyle>
          <a:p>
            <a:endParaRPr lang="ru-RU" sz="1400" dirty="0"/>
          </a:p>
          <a:p>
            <a:r>
              <a:rPr lang="ru-RU" sz="1400" dirty="0"/>
              <a:t>Медицинская сестра по массажу</a:t>
            </a:r>
          </a:p>
          <a:p>
            <a:endParaRPr lang="ru-RU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5922579" y="5066118"/>
            <a:ext cx="4309835" cy="738664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ru-RU"/>
            </a:defPPr>
            <a:lvl1pPr>
              <a:defRPr>
                <a:solidFill>
                  <a:srgbClr val="0000CC"/>
                </a:solidFill>
                <a:latin typeface="Arial Black" pitchFamily="34" charset="0"/>
              </a:defRPr>
            </a:lvl1pPr>
          </a:lstStyle>
          <a:p>
            <a:endParaRPr lang="ru-RU" sz="1400" dirty="0"/>
          </a:p>
          <a:p>
            <a:r>
              <a:rPr lang="ru-RU" sz="1400" dirty="0"/>
              <a:t>Медицинская сестра по физиотерапии</a:t>
            </a:r>
          </a:p>
          <a:p>
            <a:endParaRPr lang="ru-RU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8101584" y="2338248"/>
            <a:ext cx="2257349" cy="738664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ru-RU"/>
            </a:defPPr>
            <a:lvl1pPr>
              <a:defRPr>
                <a:solidFill>
                  <a:srgbClr val="0000CC"/>
                </a:solidFill>
                <a:latin typeface="Arial Black" pitchFamily="34" charset="0"/>
              </a:defRPr>
            </a:lvl1pPr>
          </a:lstStyle>
          <a:p>
            <a:endParaRPr lang="ru-RU" sz="1400" dirty="0"/>
          </a:p>
          <a:p>
            <a:r>
              <a:rPr lang="ru-RU" sz="1400" dirty="0"/>
              <a:t>Инструктор </a:t>
            </a:r>
            <a:r>
              <a:rPr lang="ru-RU" sz="1400" dirty="0" smtClean="0"/>
              <a:t>по труду</a:t>
            </a:r>
            <a:endParaRPr lang="ru-RU" sz="1400" dirty="0"/>
          </a:p>
          <a:p>
            <a:endParaRPr lang="ru-RU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8619756" y="719998"/>
            <a:ext cx="1475084" cy="738664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ru-RU"/>
            </a:defPPr>
            <a:lvl1pPr>
              <a:defRPr>
                <a:solidFill>
                  <a:srgbClr val="0000CC"/>
                </a:solidFill>
                <a:latin typeface="Arial Black" pitchFamily="34" charset="0"/>
              </a:defRPr>
            </a:lvl1pPr>
          </a:lstStyle>
          <a:p>
            <a:endParaRPr lang="ru-RU" sz="1400" dirty="0"/>
          </a:p>
          <a:p>
            <a:r>
              <a:rPr lang="ru-RU" sz="1400" dirty="0"/>
              <a:t>Воспитатель</a:t>
            </a:r>
          </a:p>
          <a:p>
            <a:endParaRPr lang="ru-RU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8731761" y="1550479"/>
            <a:ext cx="1909497" cy="738664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ru-RU"/>
            </a:defPPr>
            <a:lvl1pPr>
              <a:defRPr>
                <a:solidFill>
                  <a:srgbClr val="0000CC"/>
                </a:solidFill>
                <a:latin typeface="Arial Black" pitchFamily="34" charset="0"/>
              </a:defRPr>
            </a:lvl1pPr>
          </a:lstStyle>
          <a:p>
            <a:endParaRPr lang="ru-RU" sz="1400" dirty="0"/>
          </a:p>
          <a:p>
            <a:r>
              <a:rPr lang="ru-RU" sz="1400" dirty="0"/>
              <a:t>Инструктор ЛФК </a:t>
            </a:r>
            <a:endParaRPr lang="ru-RU" sz="1400" dirty="0" smtClean="0"/>
          </a:p>
          <a:p>
            <a:r>
              <a:rPr lang="ru-RU" sz="1400" dirty="0" smtClean="0"/>
              <a:t> </a:t>
            </a:r>
            <a:endParaRPr lang="ru-RU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1160586" y="2245665"/>
            <a:ext cx="2315057" cy="738664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ru-RU"/>
            </a:defPPr>
            <a:lvl1pPr>
              <a:defRPr>
                <a:solidFill>
                  <a:srgbClr val="0000CC"/>
                </a:solidFill>
                <a:latin typeface="Arial Black" pitchFamily="34" charset="0"/>
              </a:defRPr>
            </a:lvl1pPr>
          </a:lstStyle>
          <a:p>
            <a:endParaRPr lang="ru-RU" sz="1400" dirty="0"/>
          </a:p>
          <a:p>
            <a:r>
              <a:rPr lang="ru-RU" sz="1400" dirty="0"/>
              <a:t>Социальный педагог</a:t>
            </a:r>
          </a:p>
          <a:p>
            <a:endParaRPr lang="ru-RU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795998" y="1474200"/>
            <a:ext cx="2268570" cy="738664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ru-RU"/>
            </a:defPPr>
            <a:lvl1pPr>
              <a:defRPr>
                <a:solidFill>
                  <a:srgbClr val="0000CC"/>
                </a:solidFill>
                <a:latin typeface="Arial Black" pitchFamily="34" charset="0"/>
              </a:defRPr>
            </a:lvl1pPr>
          </a:lstStyle>
          <a:p>
            <a:endParaRPr lang="ru-RU" sz="1400" dirty="0"/>
          </a:p>
          <a:p>
            <a:r>
              <a:rPr lang="ru-RU" sz="1400" dirty="0" smtClean="0"/>
              <a:t>Учитель-дефектолог</a:t>
            </a:r>
            <a:endParaRPr lang="ru-RU" sz="1400" dirty="0"/>
          </a:p>
          <a:p>
            <a:endParaRPr lang="ru-RU" sz="1400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7" r="21122" b="9576"/>
          <a:stretch/>
        </p:blipFill>
        <p:spPr>
          <a:xfrm>
            <a:off x="5642357" y="1919811"/>
            <a:ext cx="546267" cy="81641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160586" y="3133554"/>
            <a:ext cx="2335896" cy="738664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ru-RU"/>
            </a:defPPr>
            <a:lvl1pPr>
              <a:defRPr>
                <a:solidFill>
                  <a:srgbClr val="0000CC"/>
                </a:solidFill>
                <a:latin typeface="Arial Black" pitchFamily="34" charset="0"/>
              </a:defRPr>
            </a:lvl1pPr>
          </a:lstStyle>
          <a:p>
            <a:endParaRPr lang="ru-RU" sz="1400" dirty="0"/>
          </a:p>
          <a:p>
            <a:r>
              <a:rPr lang="ru-RU" sz="1400" dirty="0" smtClean="0"/>
              <a:t>Педагог-организатор</a:t>
            </a:r>
            <a:endParaRPr lang="ru-RU" sz="1400" dirty="0"/>
          </a:p>
          <a:p>
            <a:endParaRPr lang="ru-RU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1160586" y="4066735"/>
            <a:ext cx="3738524" cy="861774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ru-RU"/>
            </a:defPPr>
            <a:lvl1pPr>
              <a:defRPr>
                <a:solidFill>
                  <a:srgbClr val="0000CC"/>
                </a:solidFill>
                <a:latin typeface="Arial Black" pitchFamily="34" charset="0"/>
              </a:defRPr>
            </a:lvl1pPr>
          </a:lstStyle>
          <a:p>
            <a:endParaRPr lang="ru-RU" dirty="0"/>
          </a:p>
          <a:p>
            <a:r>
              <a:rPr lang="ru-RU" sz="1400" dirty="0" smtClean="0"/>
              <a:t>Специалист по социальной работе</a:t>
            </a:r>
            <a:endParaRPr lang="ru-RU" sz="1400" dirty="0"/>
          </a:p>
          <a:p>
            <a:endParaRPr 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1177031" y="5004563"/>
            <a:ext cx="4323620" cy="861774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ru-RU"/>
            </a:defPPr>
            <a:lvl1pPr>
              <a:defRPr>
                <a:solidFill>
                  <a:srgbClr val="0000CC"/>
                </a:solidFill>
                <a:latin typeface="Arial Black" pitchFamily="34" charset="0"/>
              </a:defRPr>
            </a:lvl1pPr>
          </a:lstStyle>
          <a:p>
            <a:endParaRPr lang="ru-RU" dirty="0"/>
          </a:p>
          <a:p>
            <a:r>
              <a:rPr lang="ru-RU" sz="1400" dirty="0" smtClean="0"/>
              <a:t>Специалист по реабилитации инвалидов</a:t>
            </a:r>
            <a:endParaRPr lang="ru-RU" sz="1400" dirty="0"/>
          </a:p>
          <a:p>
            <a:endParaRPr lang="ru-RU" dirty="0"/>
          </a:p>
        </p:txBody>
      </p:sp>
      <p:cxnSp>
        <p:nvCxnSpPr>
          <p:cNvPr id="9" name="Прямая со стрелкой 8"/>
          <p:cNvCxnSpPr/>
          <p:nvPr/>
        </p:nvCxnSpPr>
        <p:spPr>
          <a:xfrm>
            <a:off x="4108067" y="1656762"/>
            <a:ext cx="502033" cy="44196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3064568" y="1898651"/>
            <a:ext cx="1123384" cy="6165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>
            <a:stCxn id="22" idx="3"/>
          </p:cNvCxnSpPr>
          <p:nvPr/>
        </p:nvCxnSpPr>
        <p:spPr>
          <a:xfrm>
            <a:off x="3475643" y="2614997"/>
            <a:ext cx="632424" cy="73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flipV="1">
            <a:off x="3496482" y="3373821"/>
            <a:ext cx="862601" cy="4521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flipV="1">
            <a:off x="4282883" y="3685032"/>
            <a:ext cx="471997" cy="3706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>
            <a:off x="5825861" y="1622548"/>
            <a:ext cx="0" cy="17477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 flipH="1">
            <a:off x="6981825" y="1733040"/>
            <a:ext cx="755267" cy="3418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 flipH="1">
            <a:off x="7524752" y="1779872"/>
            <a:ext cx="1206922" cy="5481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 flipV="1">
            <a:off x="5210175" y="3959944"/>
            <a:ext cx="504825" cy="104462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/>
          <p:nvPr/>
        </p:nvCxnSpPr>
        <p:spPr>
          <a:xfrm flipH="1" flipV="1">
            <a:off x="5991225" y="3959945"/>
            <a:ext cx="120438" cy="110799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>
            <a:stCxn id="16" idx="1"/>
          </p:cNvCxnSpPr>
          <p:nvPr/>
        </p:nvCxnSpPr>
        <p:spPr>
          <a:xfrm flipH="1" flipV="1">
            <a:off x="7359458" y="3502886"/>
            <a:ext cx="545457" cy="4452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/>
          <p:nvPr/>
        </p:nvCxnSpPr>
        <p:spPr>
          <a:xfrm flipH="1" flipV="1">
            <a:off x="6496050" y="3899650"/>
            <a:ext cx="278247" cy="42962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/>
          <p:cNvCxnSpPr/>
          <p:nvPr/>
        </p:nvCxnSpPr>
        <p:spPr>
          <a:xfrm flipH="1">
            <a:off x="7708246" y="2515246"/>
            <a:ext cx="393338" cy="696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642768" y="5930345"/>
            <a:ext cx="10817352" cy="73052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1200" b="1" spc="-35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Количество специалистов, прошедших курсы повышения квалификации (в т.ч профессиональную переподготовку): 2019 г. – 48 (100% выполнение плановых показателей), 2020 г. – 38 (100% выполнение плановых показателей), 2021 г. – 51 (100% выполнение плановых показателей</a:t>
            </a:r>
            <a:r>
              <a:rPr lang="ru-RU" sz="1200" b="1" spc="-35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ea typeface="Times New Roman"/>
                <a:cs typeface="Arial" pitchFamily="34" charset="0"/>
              </a:rPr>
              <a:t>)</a:t>
            </a:r>
            <a:endParaRPr lang="ru-RU" sz="1200" b="1" dirty="0">
              <a:solidFill>
                <a:schemeClr val="accent2">
                  <a:lumMod val="50000"/>
                </a:schemeClr>
              </a:solidFill>
              <a:latin typeface="Arial" pitchFamily="34" charset="0"/>
              <a:ea typeface="Calibri"/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098524" y="645727"/>
            <a:ext cx="1880643" cy="738664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>
            <a:defPPr>
              <a:defRPr lang="ru-RU"/>
            </a:defPPr>
            <a:lvl1pPr>
              <a:defRPr>
                <a:solidFill>
                  <a:srgbClr val="0000CC"/>
                </a:solidFill>
                <a:latin typeface="Arial Black" pitchFamily="34" charset="0"/>
              </a:defRPr>
            </a:lvl1pPr>
          </a:lstStyle>
          <a:p>
            <a:endParaRPr lang="ru-RU" sz="1400" dirty="0"/>
          </a:p>
          <a:p>
            <a:r>
              <a:rPr lang="ru-RU" sz="1400" dirty="0" smtClean="0"/>
              <a:t>Учитель-логопед</a:t>
            </a:r>
            <a:endParaRPr lang="ru-RU" sz="1400" dirty="0"/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48906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Объект 15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7636702" y="1036989"/>
            <a:ext cx="1341236" cy="168264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998734" y="188640"/>
            <a:ext cx="10896532" cy="685242"/>
          </a:xfrm>
          <a:solidFill>
            <a:schemeClr val="bg2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marL="0" indent="0" algn="ctr">
              <a:buNone/>
            </a:pPr>
            <a:r>
              <a:rPr lang="ru-RU" sz="1800" dirty="0">
                <a:solidFill>
                  <a:schemeClr val="accent2">
                    <a:lumMod val="50000"/>
                  </a:schemeClr>
                </a:solidFill>
                <a:effectLst/>
                <a:latin typeface="Arial Black" pitchFamily="34" charset="0"/>
              </a:rPr>
              <a:t>Современное оборудование, используемое в 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effectLst/>
                <a:latin typeface="Arial Black" pitchFamily="34" charset="0"/>
              </a:rPr>
              <a:t/>
            </a:r>
            <a:br>
              <a:rPr lang="ru-RU" sz="1800" dirty="0" smtClean="0">
                <a:solidFill>
                  <a:schemeClr val="accent2">
                    <a:lumMod val="50000"/>
                  </a:schemeClr>
                </a:solidFill>
                <a:effectLst/>
                <a:latin typeface="Arial Black" pitchFamily="34" charset="0"/>
              </a:rPr>
            </a:b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effectLst/>
                <a:latin typeface="Arial Black" pitchFamily="34" charset="0"/>
              </a:rPr>
              <a:t>реабилитации </a:t>
            </a:r>
            <a:r>
              <a:rPr lang="ru-RU" sz="1800" dirty="0">
                <a:solidFill>
                  <a:schemeClr val="accent2">
                    <a:lumMod val="50000"/>
                  </a:schemeClr>
                </a:solidFill>
                <a:effectLst/>
                <a:latin typeface="Arial Black" pitchFamily="34" charset="0"/>
              </a:rPr>
              <a:t>детей с ограниченными возможностями</a:t>
            </a:r>
            <a:endParaRPr lang="ru-RU" sz="1800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8" name="Рисунок 7" descr="D:\публичный доклад за2020 г\2020\AIu3QrcYPa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2" t="10502" r="3012"/>
          <a:stretch/>
        </p:blipFill>
        <p:spPr bwMode="auto">
          <a:xfrm>
            <a:off x="9365195" y="1036987"/>
            <a:ext cx="2205567" cy="1189355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D:\публичный доклад за2020 г\2020\CxWosmzQZPM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1709" y="2411570"/>
            <a:ext cx="2487507" cy="150876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" name="Рисунок 9" descr="D:\публичный доклад за2020 г\2020\hVkczu06ADQ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7" t="27164"/>
          <a:stretch/>
        </p:blipFill>
        <p:spPr bwMode="auto">
          <a:xfrm>
            <a:off x="7018123" y="3187597"/>
            <a:ext cx="2282008" cy="112701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4514" y="1065922"/>
            <a:ext cx="2227265" cy="127668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/>
          <a:srcRect l="22394" r="7301"/>
          <a:stretch/>
        </p:blipFill>
        <p:spPr>
          <a:xfrm>
            <a:off x="4983094" y="4767217"/>
            <a:ext cx="1920215" cy="153299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16011" y="4046066"/>
            <a:ext cx="2479255" cy="123759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76806" y="2762583"/>
            <a:ext cx="1926503" cy="180457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68848" y="5409396"/>
            <a:ext cx="2373581" cy="118272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73098" y="4611973"/>
            <a:ext cx="1772057" cy="17558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Прямоугольник 1"/>
          <p:cNvSpPr/>
          <p:nvPr/>
        </p:nvSpPr>
        <p:spPr>
          <a:xfrm>
            <a:off x="138662" y="1137754"/>
            <a:ext cx="4743504" cy="48474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171450" lvl="0" indent="-171450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itchFamily="2" charset="2"/>
              <a:buChar char="Ø"/>
            </a:pPr>
            <a:r>
              <a:rPr lang="ru-RU" sz="1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Активациометр </a:t>
            </a: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9К«</a:t>
            </a:r>
          </a:p>
          <a:p>
            <a:pPr marL="228600" lvl="0" indent="-228600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itchFamily="2" charset="2"/>
              <a:buChar char="Ø"/>
            </a:pP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Интерактивные столы</a:t>
            </a:r>
          </a:p>
          <a:p>
            <a:pPr marL="228600" indent="-228600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itchFamily="2" charset="2"/>
              <a:buChar char="Ø"/>
            </a:pP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Программно-аппаратный комплекс "Колибри«</a:t>
            </a:r>
          </a:p>
          <a:p>
            <a:pPr marL="228600" indent="-228600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itchFamily="2" charset="2"/>
              <a:buChar char="Ø"/>
            </a:pP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Интерактивная доска</a:t>
            </a:r>
          </a:p>
          <a:p>
            <a:pPr marL="228600" indent="-228600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itchFamily="2" charset="2"/>
              <a:buChar char="Ø"/>
            </a:pP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Мультстудия</a:t>
            </a:r>
          </a:p>
          <a:p>
            <a:pPr marL="228600" indent="-228600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itchFamily="2" charset="2"/>
              <a:buChar char="Ø"/>
            </a:pP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Стабилотренажер</a:t>
            </a:r>
          </a:p>
          <a:p>
            <a:pPr marL="228600" indent="-228600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itchFamily="2" charset="2"/>
              <a:buChar char="Ø"/>
            </a:pP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Интерактивная песочница, песочные столы</a:t>
            </a:r>
          </a:p>
          <a:p>
            <a:pPr marL="228600" indent="-228600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itchFamily="2" charset="2"/>
              <a:buChar char="Ø"/>
            </a:pP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Лекотека</a:t>
            </a:r>
          </a:p>
          <a:p>
            <a:pPr marL="228600" indent="-228600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itchFamily="2" charset="2"/>
              <a:buChar char="Ø"/>
            </a:pP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Материалы Монтессори, Фребеля</a:t>
            </a:r>
          </a:p>
          <a:p>
            <a:pPr marL="228600" indent="-228600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itchFamily="2" charset="2"/>
              <a:buChar char="Ø"/>
            </a:pP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Коммуникаторы</a:t>
            </a:r>
          </a:p>
          <a:p>
            <a:pPr marL="228600" indent="-228600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itchFamily="2" charset="2"/>
              <a:buChar char="Ø"/>
            </a:pP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Сенсорная комната</a:t>
            </a:r>
          </a:p>
          <a:p>
            <a:pPr marL="228600" indent="-228600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itchFamily="2" charset="2"/>
              <a:buChar char="Ø"/>
            </a:pP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Спортивно – игровой комплекс «Фитнес»</a:t>
            </a:r>
          </a:p>
          <a:p>
            <a:pPr marL="228600" indent="-228600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itchFamily="2" charset="2"/>
              <a:buChar char="Ø"/>
            </a:pP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Тренажер Гросса</a:t>
            </a:r>
          </a:p>
          <a:p>
            <a:pPr marL="228600" indent="-228600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itchFamily="2" charset="2"/>
              <a:buChar char="Ø"/>
            </a:pP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Галокамера «Соляная пещера»</a:t>
            </a:r>
          </a:p>
          <a:p>
            <a:pPr marL="228600" lvl="0" indent="-228600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itchFamily="2" charset="2"/>
              <a:buChar char="Ø"/>
            </a:pPr>
            <a:r>
              <a:rPr lang="ru-RU" sz="1200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Комплект изделий массажный на основе эластичного </a:t>
            </a: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псевдокипящего </a:t>
            </a:r>
            <a:r>
              <a:rPr lang="ru-RU" sz="1200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слоя КИМ </a:t>
            </a: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ЭПС-03</a:t>
            </a:r>
          </a:p>
          <a:p>
            <a:pPr marL="228600" indent="-228600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itchFamily="2" charset="2"/>
              <a:buChar char="Ø"/>
            </a:pP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Иппотренажеры</a:t>
            </a:r>
          </a:p>
          <a:p>
            <a:pPr marL="228600" lvl="0" indent="-228600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itchFamily="2" charset="2"/>
              <a:buChar char="Ø"/>
            </a:pPr>
            <a:r>
              <a:rPr lang="ru-RU" sz="1200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имитатор опорной нагрузки подошвенный (модель «Корвит</a:t>
            </a: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»)</a:t>
            </a:r>
          </a:p>
          <a:p>
            <a:pPr marL="228600" lvl="0" indent="-228600" defTabSz="488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 pitchFamily="2" charset="2"/>
              <a:buChar char="Ø"/>
            </a:pPr>
            <a:r>
              <a:rPr lang="ru-RU" sz="1200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Устройство массажное для стопы с эластичным псевдокипящим слоем УМС ЭПС («Стопа шестимодульная</a:t>
            </a:r>
            <a:r>
              <a:rPr lang="ru-RU" sz="1200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»</a:t>
            </a:r>
            <a:endParaRPr lang="ru-RU" sz="1000" dirty="0" smtClean="0">
              <a:solidFill>
                <a:srgbClr val="0000FF"/>
              </a:solidFill>
              <a:latin typeface="Arial Black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15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998734" y="188640"/>
            <a:ext cx="10896532" cy="685242"/>
          </a:xfrm>
          <a:solidFill>
            <a:schemeClr val="bg2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marL="0" indent="0" algn="ctr">
              <a:buNone/>
            </a:pPr>
            <a:r>
              <a:rPr lang="ru-RU" sz="1800" dirty="0">
                <a:solidFill>
                  <a:schemeClr val="accent2">
                    <a:lumMod val="50000"/>
                  </a:schemeClr>
                </a:solidFill>
                <a:effectLst/>
                <a:latin typeface="Arial Black" pitchFamily="34" charset="0"/>
              </a:rPr>
              <a:t>Современное оборудование, используемое в </a:t>
            </a: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effectLst/>
                <a:latin typeface="Arial Black" pitchFamily="34" charset="0"/>
              </a:rPr>
              <a:t/>
            </a:r>
            <a:br>
              <a:rPr lang="ru-RU" sz="1800" dirty="0" smtClean="0">
                <a:solidFill>
                  <a:schemeClr val="accent2">
                    <a:lumMod val="50000"/>
                  </a:schemeClr>
                </a:solidFill>
                <a:effectLst/>
                <a:latin typeface="Arial Black" pitchFamily="34" charset="0"/>
              </a:rPr>
            </a:br>
            <a:r>
              <a:rPr lang="ru-RU" sz="1800" dirty="0" smtClean="0">
                <a:solidFill>
                  <a:schemeClr val="accent2">
                    <a:lumMod val="50000"/>
                  </a:schemeClr>
                </a:solidFill>
                <a:effectLst/>
                <a:latin typeface="Arial Black" pitchFamily="34" charset="0"/>
              </a:rPr>
              <a:t>реабилитации </a:t>
            </a:r>
            <a:r>
              <a:rPr lang="ru-RU" sz="1800" dirty="0">
                <a:solidFill>
                  <a:schemeClr val="accent2">
                    <a:lumMod val="50000"/>
                  </a:schemeClr>
                </a:solidFill>
                <a:effectLst/>
                <a:latin typeface="Arial Black" pitchFamily="34" charset="0"/>
              </a:rPr>
              <a:t>детей с ограниченными возможностями</a:t>
            </a:r>
            <a:endParaRPr lang="ru-RU" sz="1800" dirty="0">
              <a:solidFill>
                <a:schemeClr val="accent2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18" name="Рисунок 17" descr="C:\Users\Ирина\Desktop\Новая папка (9)\IMG_565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067" y="1011252"/>
            <a:ext cx="3620135" cy="2095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202" y="1011252"/>
            <a:ext cx="3100387" cy="2095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Рисунок 19" descr="https://sun9-67.userapi.com/impf/c850536/v850536125/12cd9c/38omOqVmApQ.jpg?size=2560x1707&amp;quality=96&amp;sign=2212e1a1009cab3172e44e3ed6d68770&amp;type=album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680" y="1011252"/>
            <a:ext cx="2254441" cy="1875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 descr="https://sun9-55.userapi.com/impf/c850536/v850536125/12cda6/UtrtuFN6ttw.jpg?size=2560x1707&amp;quality=96&amp;sign=7b87d017e0c6de8951c1b60f0b3920c3&amp;type=album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7776" y="2679192"/>
            <a:ext cx="2232882" cy="18391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 descr="https://sun9-59.userapi.com/impf/c855528/v855528663/57ade/5hJ4Svpy3o0.jpg?size=2560x1707&amp;quality=96&amp;sign=5ed64ffc580f4c72dc2a64bfb4eebd7f&amp;type=album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7776" y="1011252"/>
            <a:ext cx="2232882" cy="1492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22" descr="Массажное оборудование 2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114" y="2980836"/>
            <a:ext cx="1587488" cy="1849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Рисунок 23" descr="https://sun9-74.userapi.com/impf/c854128/v854128663/58b54/ZACSYzReUjE.jpg?size=2560x1575&amp;quality=96&amp;sign=ceae466610ecbfd7acfe49b165704d65&amp;type=album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67" y="5595889"/>
            <a:ext cx="1976374" cy="1071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Рисунок 24" descr="https://sun9-17.userapi.com/impg/ecr7r4hawQV0P2yYMc5GI9jd5Tvcb8jvv8K8JQ/3QZgZcAcF9s.jpg?size=1164x864&amp;quality=96&amp;sign=5500d24738da273e0277b1b1fa52f8c9&amp;type=album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4819" y="5595889"/>
            <a:ext cx="2202386" cy="1115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Рисунок 25" descr="https://sun9-45.userapi.com/impf/c854216/v854216125/54bbd/vX0l6Hu6sY4.jpg?size=2560x1707&amp;quality=96&amp;sign=15dcbd787c98e8e8fd429e1e8d9f7685&amp;type=album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67" y="3236752"/>
            <a:ext cx="3027045" cy="2250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" name="Рисунок 26" descr="https://sun9-9.userapi.com/impg/uUeZC4c-r52OzC12ENjDrcCFH7ivevvzl5c7Gg/d-sARL_RcWY.jpg?size=2560x1707&amp;quality=96&amp;sign=4a9d9b054957918ec6918ebefaa8e220&amp;type=album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781" y="3240368"/>
            <a:ext cx="2196847" cy="2247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Рисунок 27" descr="https://sun9-65.userapi.com/impf/c849520/v849520125/1a7458/1Os_fMNAFrA.jpg?size=591x480&amp;quality=96&amp;sign=269cdef315f6a6b11e34fe9bdf3d628b&amp;type=album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184" y="4974337"/>
            <a:ext cx="1990547" cy="1748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Рисунок 28" descr="https://sun9-29.userapi.com/impg/WAXy-YW8lsWpoYXQ7NZRy7N-MfzfbdlA0DdKmA/Pf6GCE0szjA.jpg?size=2560x1912&amp;quality=96&amp;sign=818bd3e254269de8b91ca53e98885383&amp;type=album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5602" y="4751058"/>
            <a:ext cx="2595056" cy="19591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Рисунок 29" descr="https://sun9-44.userapi.com/impg/xFvA-WCojhTBqsREATS4tJoNwVJCSeGbX-KEMQ/H4dsNe3nHM0.jpg?size=1440x1920&amp;quality=96&amp;sign=1d0f83849fdfbcd81b75796d361388ac&amp;type=album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513" y="2980836"/>
            <a:ext cx="1843723" cy="2305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 descr="СКОМ3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825" y="5331774"/>
            <a:ext cx="2251741" cy="1391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640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039110179"/>
              </p:ext>
            </p:extLst>
          </p:nvPr>
        </p:nvGraphicFramePr>
        <p:xfrm>
          <a:off x="546003" y="1259457"/>
          <a:ext cx="11169748" cy="47127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905757" y="273379"/>
            <a:ext cx="9903655" cy="110536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Times New Roman" pitchFamily="18" charset="0"/>
              </a:rPr>
              <a:t>Этапы реализации реабилитационного процесса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30352" y="905256"/>
            <a:ext cx="10675973" cy="822960"/>
          </a:xfrm>
        </p:spPr>
        <p:txBody>
          <a:bodyPr>
            <a:normAutofit fontScale="90000"/>
          </a:bodyPr>
          <a:lstStyle/>
          <a:p>
            <a:pPr lvl="0" algn="ctr">
              <a:lnSpc>
                <a:spcPct val="100000"/>
              </a:lnSpc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/>
            </a:r>
            <a:b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</a:b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Определение </a:t>
            </a: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формы предоставления социальных услуг, привлечение к реабилитационному процессу </a:t>
            </a:r>
            <a:r>
              <a:rPr lang="ru-RU" sz="2700" b="1" dirty="0" smtClean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>НКО</a:t>
            </a:r>
            <a: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Arial Black" pitchFamily="34" charset="0"/>
                <a:cs typeface="Times New Roman" panose="02020603050405020304" pitchFamily="18" charset="0"/>
              </a:rPr>
            </a:br>
            <a:endParaRPr lang="ru-RU" sz="2000" b="1" dirty="0">
              <a:solidFill>
                <a:schemeClr val="accent2">
                  <a:lumMod val="50000"/>
                </a:schemeClr>
              </a:solidFill>
              <a:latin typeface="Arial Black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631082569"/>
              </p:ext>
            </p:extLst>
          </p:nvPr>
        </p:nvGraphicFramePr>
        <p:xfrm>
          <a:off x="136434" y="1673353"/>
          <a:ext cx="4524149" cy="4389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Объект 4"/>
          <p:cNvSpPr>
            <a:spLocks noGrp="1"/>
          </p:cNvSpPr>
          <p:nvPr>
            <p:ph sz="half" idx="4294967295"/>
          </p:nvPr>
        </p:nvSpPr>
        <p:spPr>
          <a:xfrm>
            <a:off x="5275926" y="1353929"/>
            <a:ext cx="6608762" cy="871583"/>
          </a:xfrm>
        </p:spPr>
        <p:txBody>
          <a:bodyPr>
            <a:normAutofit fontScale="85000" lnSpcReduction="10000"/>
          </a:bodyPr>
          <a:lstStyle/>
          <a:p>
            <a:endParaRPr lang="ru-RU" dirty="0" smtClean="0"/>
          </a:p>
          <a:p>
            <a:pPr marL="0" indent="0" algn="ctr">
              <a:buNone/>
            </a:pPr>
            <a:r>
              <a:rPr lang="ru-RU" sz="2400" b="1" i="1" dirty="0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Целевые группы получателей социальных услуг</a:t>
            </a:r>
          </a:p>
          <a:p>
            <a:endParaRPr lang="ru-RU" dirty="0"/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4214377289"/>
              </p:ext>
            </p:extLst>
          </p:nvPr>
        </p:nvGraphicFramePr>
        <p:xfrm>
          <a:off x="4946433" y="2349343"/>
          <a:ext cx="7051466" cy="3658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12288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етро">
  <a:themeElements>
    <a:clrScheme name="Ретро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Ретро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2642</TotalTime>
  <Words>1628</Words>
  <Application>Microsoft Office PowerPoint</Application>
  <PresentationFormat>Произвольный</PresentationFormat>
  <Paragraphs>274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Ретро</vt:lpstr>
      <vt:lpstr>Номинация  «Эффективные практики НКО»  Комплексное сопровождение семей с детьми – инвалидами от рождения с участием с ЛРОО «Лепестки добра» и РО ВОРДИ Ленинградской области</vt:lpstr>
      <vt:lpstr>Комплексная реабилитация детей-инвалидов с целью  обеспечение доступности для них качественных, безопасных  эффективных, обоснованных реабилитационных (абилитационных) услуг и технических средств реабилитации в сочетании с реализацией исчерпывающих мер, направленных на социальную адаптацию и интеграцию инвалидов во все сферы жизни общества для достижения ими максимально возможной независимости и повышения качества жизни.</vt:lpstr>
      <vt:lpstr>Презентация PowerPoint</vt:lpstr>
      <vt:lpstr>ТРЕХСТОРОННЕЕ  ВЗАИМОДЕЙСТВИЕ</vt:lpstr>
      <vt:lpstr>Презентация PowerPoint</vt:lpstr>
      <vt:lpstr>Современное оборудование, используемое в  реабилитации детей с ограниченными возможностями</vt:lpstr>
      <vt:lpstr>Современное оборудование, используемое в  реабилитации детей с ограниченными возможностями</vt:lpstr>
      <vt:lpstr>Этапы реализации реабилитационного процесса </vt:lpstr>
      <vt:lpstr>          Определение формы предоставления социальных услуг, привлечение к реабилитационному процессу НКО  </vt:lpstr>
      <vt:lpstr>Заседание социально-медико-психолого-педагогической комиссии Центра   Комплексная диагностика группой специалистов.  Разработка индивидуального маршрута с использованием технологий и ресурсов ЛРОО «Лепестки добра» и РО ВОРДИ Ленинградской области</vt:lpstr>
      <vt:lpstr>Основные направления работы по подбору  и использованию технических средств реабилитации в учреждении</vt:lpstr>
      <vt:lpstr>Предоставление комплекса социальных  услуг детям-инвалидам </vt:lpstr>
      <vt:lpstr>Подготовка к самостоятельной жизни</vt:lpstr>
      <vt:lpstr>Презентация PowerPoint</vt:lpstr>
      <vt:lpstr>Работа с родителями</vt:lpstr>
      <vt:lpstr>Презентация PowerPoint</vt:lpstr>
      <vt:lpstr>Преемственность реабилитации  детей – инвалидов в Ленинградской области на примере  в ЛОГБУ «Тихвинский КЦСОН»</vt:lpstr>
      <vt:lpstr>Презентация PowerPoint</vt:lpstr>
      <vt:lpstr>Презентация PowerPoint</vt:lpstr>
      <vt:lpstr>Ленинградское областное государственное бюджетное учреждение   «Тихвинский комплексный центр социального обслуживания населения»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Опыт работы ЛОГБУ «Тихвинский КЦСОН» по обучению членов семей, в которых имеются дети-инвалиды, в том числе подбору и использованию технических средств реабилитации, реабилитационным навыкам, а также навыкам осуществления реабилитационных мероприятий и навыкам ухода за детьми-инвалидами, общению с ними</dc:title>
  <dc:creator>Admin</dc:creator>
  <cp:lastModifiedBy>User</cp:lastModifiedBy>
  <cp:revision>288</cp:revision>
  <cp:lastPrinted>2022-01-25T06:57:16Z</cp:lastPrinted>
  <dcterms:created xsi:type="dcterms:W3CDTF">2022-01-20T06:41:06Z</dcterms:created>
  <dcterms:modified xsi:type="dcterms:W3CDTF">2022-08-29T05:42:21Z</dcterms:modified>
</cp:coreProperties>
</file>