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4" r:id="rId5"/>
    <p:sldId id="275" r:id="rId6"/>
    <p:sldId id="280" r:id="rId7"/>
    <p:sldId id="285" r:id="rId8"/>
    <p:sldId id="270" r:id="rId9"/>
    <p:sldId id="272" r:id="rId10"/>
    <p:sldId id="271" r:id="rId11"/>
    <p:sldId id="273" r:id="rId12"/>
    <p:sldId id="279" r:id="rId13"/>
    <p:sldId id="282" r:id="rId14"/>
    <p:sldId id="277" r:id="rId15"/>
    <p:sldId id="268" r:id="rId16"/>
    <p:sldId id="284" r:id="rId17"/>
    <p:sldId id="261" r:id="rId18"/>
    <p:sldId id="267" r:id="rId19"/>
    <p:sldId id="266" r:id="rId20"/>
    <p:sldId id="283" r:id="rId21"/>
    <p:sldId id="262" r:id="rId22"/>
    <p:sldId id="276" r:id="rId23"/>
    <p:sldId id="263" r:id="rId24"/>
    <p:sldId id="281" r:id="rId25"/>
    <p:sldId id="264" r:id="rId26"/>
    <p:sldId id="265" r:id="rId27"/>
    <p:sldId id="256" r:id="rId28"/>
    <p:sldId id="269" r:id="rId29"/>
    <p:sldId id="260" r:id="rId30"/>
    <p:sldId id="278" r:id="rId31"/>
  </p:sldIdLst>
  <p:sldSz cx="9144000" cy="6858000" type="screen4x3"/>
  <p:notesSz cx="6858000" cy="9144000"/>
  <p:custDataLst>
    <p:tags r:id="rId3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1E56-4F31-48DE-AC6D-349CDB2C684E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F8316-FF86-423E-8EA4-6173F94EC0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1E56-4F31-48DE-AC6D-349CDB2C684E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F8316-FF86-423E-8EA4-6173F94EC0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1E56-4F31-48DE-AC6D-349CDB2C684E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F8316-FF86-423E-8EA4-6173F94EC0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1E56-4F31-48DE-AC6D-349CDB2C684E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F8316-FF86-423E-8EA4-6173F94EC0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1E56-4F31-48DE-AC6D-349CDB2C684E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F8316-FF86-423E-8EA4-6173F94EC0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1E56-4F31-48DE-AC6D-349CDB2C684E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F8316-FF86-423E-8EA4-6173F94EC0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1E56-4F31-48DE-AC6D-349CDB2C684E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F8316-FF86-423E-8EA4-6173F94EC0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1E56-4F31-48DE-AC6D-349CDB2C684E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F8316-FF86-423E-8EA4-6173F94EC0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1E56-4F31-48DE-AC6D-349CDB2C684E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F8316-FF86-423E-8EA4-6173F94EC0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1E56-4F31-48DE-AC6D-349CDB2C684E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F8316-FF86-423E-8EA4-6173F94EC0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1E56-4F31-48DE-AC6D-349CDB2C684E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F8316-FF86-423E-8EA4-6173F94EC07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A1E56-4F31-48DE-AC6D-349CDB2C684E}" type="datetimeFigureOut">
              <a:rPr lang="ru-RU" smtClean="0"/>
              <a:t>11.06.2026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F8316-FF86-423E-8EA4-6173F94EC07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png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1510214"/>
            <a:ext cx="69847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ПУНКТ ПРОКАТА </a:t>
            </a:r>
          </a:p>
          <a:p>
            <a:pPr algn="ctr"/>
            <a:r>
              <a:rPr lang="ru-RU" sz="36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ДЕТСКОГО </a:t>
            </a:r>
            <a:r>
              <a:rPr lang="ru-RU" sz="36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ИНВЕНТАРЯ «ФОРМУЛА СЕМЬИ»</a:t>
            </a:r>
          </a:p>
          <a:p>
            <a:pPr algn="ctr"/>
            <a:r>
              <a:rPr lang="ru-RU" sz="3600" b="1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b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ЛОГБУ «Тихвинский КЦСОН» </a:t>
            </a:r>
          </a:p>
          <a:p>
            <a:pPr algn="ctr"/>
            <a:r>
              <a:rPr lang="ru-RU" sz="36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г. Тихвин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365104"/>
            <a:ext cx="1674716" cy="19271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548680"/>
            <a:ext cx="1656244" cy="19230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212976"/>
            <a:ext cx="1656244" cy="192306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55576" y="332656"/>
            <a:ext cx="6192688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предметов первой необходимости для новорожденных: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Электрокачели;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Коляска детская;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Кроватка детская;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Каталка-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толокар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Люлька-переноска;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Ходунки детские;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Весы электронные;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Шезлонг для новорожденного;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Радионяня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Увлажнитель;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Ждём вас по адресу: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Тихвин,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микрорайон,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 39А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 8(81367)99-008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работы: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Пн. – пт. с 8.00 до 17.00, обед с 13.00 до 14.00</a:t>
            </a:r>
          </a:p>
        </p:txBody>
      </p:sp>
    </p:spTree>
    <p:extLst>
      <p:ext uri="{BB962C8B-B14F-4D97-AF65-F5344CB8AC3E}">
        <p14:creationId xmlns:p14="http://schemas.microsoft.com/office/powerpoint/2010/main" val="280733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13877" y="620688"/>
            <a:ext cx="7542584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КАТЕГОРИИ СЕМЕЙ, КОТОРЫЕ МОГУТ ПОЛУЧИТЬ УСЛУГИ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получение услуги имеют граждане, проживающие на территории Ленинградской области,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числа родителей (иных законных представителей) для детей в возрасте до 2 лет: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Многодетные семьи с детьми в возрасте от 0 до 2 лет, имеющие трёх и более детей;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Семей, в которых родились одновременно двое и более детей;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Семей, в которых в которых состоящие в браке оба (или один) родителя обучаются по очной форме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обучения;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 с детьми-инвалидами, имеющими в своём составе детей до 2 лет;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 с единственным родителем.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НЕОБХОДИМЫЕ ДЛЯ ПОЛУЧЕНИЯ УСЛУГИ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Копия паспорта или иного документа, удостоверяющего личность заявителя;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Копия свидетельства о рождении ребенка в возрасте 2 лет;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подтверждающие категорию семьи.</a:t>
            </a:r>
          </a:p>
        </p:txBody>
      </p:sp>
    </p:spTree>
    <p:extLst>
      <p:ext uri="{BB962C8B-B14F-4D97-AF65-F5344CB8AC3E}">
        <p14:creationId xmlns:p14="http://schemas.microsoft.com/office/powerpoint/2010/main" val="237326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35896" y="1772816"/>
            <a:ext cx="4716016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АВТОЛЮЛЬКА</a:t>
            </a:r>
          </a:p>
          <a:p>
            <a:pPr algn="ctr"/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пластик, хлопок;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Предназначена для детей с рождения до года. Оснащена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регулируемой ручкой для переноски, регулируемым подголовником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капюшоном.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надежную фиксацию отвечают внутренние 5-ти точечные ремни безопасности.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цвета: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черный.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988840"/>
            <a:ext cx="2304256" cy="307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1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icture background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84784"/>
            <a:ext cx="2160240" cy="3231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75856" y="1268760"/>
            <a:ext cx="4824536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АВТОКРЕСЛО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обивки: текстиль;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весом до 18 кг.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Ортопедическая форма кресла, мягкий подголовник и вкладыш, накладки на ремни безопасности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Спинка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кресла имеет 3 положения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наклона.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Износостойкий чехол легко снимается для стирки.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надежную фиксацию отвечают внутренние 5-ти точечные ремни безопасности.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цвета: черный.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3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AppData\Local\Microsoft\Windows\Temporary Internet Files\Content.Word\IMG_20260303_152408_56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85128"/>
            <a:ext cx="2808312" cy="3492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779912" y="1576824"/>
            <a:ext cx="4572000" cy="36009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БЛЕНДЕР-ПАРОВАРКА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Блендер-пароварка для прикорма детей до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года. Идеально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подходит для приготовления детского питания: варит на пару, затем измельчает и смешивает. После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готовки прибор автоматически отключается, поэтому пища не переварится. После варки на пару продукты необходимо переложить из корзины в чашу и измельчить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скоростей: 2;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цвета: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розовый, салатовый.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6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AppData\Local\Microsoft\Windows\Temporary Internet Files\Content.Word\IMG_20260513_145307_6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602812"/>
            <a:ext cx="2808312" cy="331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851920" y="1504816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ВЕЛОСИПЕД ТРЕХКОЛЕСНЫЙ</a:t>
            </a:r>
          </a:p>
          <a:p>
            <a:endParaRPr lang="ru-RU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1A3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Трёхколесный </a:t>
            </a:r>
            <a:r>
              <a:rPr lang="ru-RU" dirty="0">
                <a:solidFill>
                  <a:srgbClr val="001A3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велосипед </a:t>
            </a:r>
            <a:r>
              <a:rPr lang="ru-RU" dirty="0" smtClean="0">
                <a:solidFill>
                  <a:srgbClr val="001A3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подходит для </a:t>
            </a:r>
            <a:r>
              <a:rPr lang="ru-RU" dirty="0">
                <a:solidFill>
                  <a:srgbClr val="001A3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детей, которые ещё не умеют крутить педали, у него есть складывающаяся подставка для ног и ручка, за которую велосипед может катить взрослый. </a:t>
            </a:r>
            <a:r>
              <a:rPr lang="ru-RU" dirty="0" smtClean="0">
                <a:solidFill>
                  <a:srgbClr val="001A3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Велосипед оборудован </a:t>
            </a:r>
            <a:r>
              <a:rPr lang="ru-RU" dirty="0">
                <a:solidFill>
                  <a:srgbClr val="001A3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съёмным козырьком от солнца и расстёгивающимся защитным бампером. У него есть корзинка для </a:t>
            </a:r>
            <a:r>
              <a:rPr lang="ru-RU" dirty="0" smtClean="0">
                <a:solidFill>
                  <a:srgbClr val="001A3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мелочей и </a:t>
            </a:r>
            <a:r>
              <a:rPr lang="ru-RU" dirty="0">
                <a:solidFill>
                  <a:srgbClr val="001A3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звонок на </a:t>
            </a:r>
            <a:r>
              <a:rPr lang="ru-RU" dirty="0" smtClean="0">
                <a:solidFill>
                  <a:srgbClr val="001A3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руле.</a:t>
            </a:r>
          </a:p>
          <a:p>
            <a:r>
              <a:rPr lang="ru-RU" dirty="0" smtClean="0">
                <a:solidFill>
                  <a:srgbClr val="001A34"/>
                </a:solidFill>
                <a:latin typeface="Times New Roman" panose="02020603050405020304" pitchFamily="18" charset="0"/>
              </a:rPr>
              <a:t>Доступные цвета: мятный.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849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_K~1\AppData\Local\Temp\{3FB72A27-8AA3-4CEC-88AD-D86FE1E1AADC}.tm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88840"/>
            <a:ext cx="2520280" cy="309634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779912" y="1871266"/>
            <a:ext cx="4572000" cy="32624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ВЕСЫ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ЭЛЕКТРОННЫЕ</a:t>
            </a:r>
          </a:p>
          <a:p>
            <a:pPr algn="ctr"/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пластик;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Удобная и устойчивая платформа имеет изогнутую форму, что делает использование весов безопасным и не позволяет новорожденному упасть или повернуться от резкого движения.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Работают от батареек, ЖК дисплей, функция автоотключения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цвета: белый.</a:t>
            </a:r>
          </a:p>
        </p:txBody>
      </p:sp>
    </p:spTree>
    <p:extLst>
      <p:ext uri="{BB962C8B-B14F-4D97-AF65-F5344CB8AC3E}">
        <p14:creationId xmlns:p14="http://schemas.microsoft.com/office/powerpoint/2010/main" val="41707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AppData\Local\Microsoft\Windows\Temporary Internet Files\Content.Word\IMG_20260317_152343_38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28800"/>
            <a:ext cx="273630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707904" y="1132781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КАТАЛКА-ТОЛОКАР</a:t>
            </a:r>
          </a:p>
          <a:p>
            <a:pPr algn="ctr"/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пластик;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Масса: 2.7 кг;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с ручкой: 85 см;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Ширина: 28 см;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Батарейки типа АА: 3шт;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колес: 13 см;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Оснащена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подставкой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ног и родительской ручкой. Оборудована звуковыми и световыми эффектами.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цвета: белый, красный.</a:t>
            </a:r>
          </a:p>
        </p:txBody>
      </p:sp>
    </p:spTree>
    <p:extLst>
      <p:ext uri="{BB962C8B-B14F-4D97-AF65-F5344CB8AC3E}">
        <p14:creationId xmlns:p14="http://schemas.microsoft.com/office/powerpoint/2010/main" val="34369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User\AppData\Local\Microsoft\Windows\Temporary Internet Files\Content.Word\IMG_20260317_153010_50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276872"/>
            <a:ext cx="208823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347864" y="2132856"/>
            <a:ext cx="50405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КОВРИК МАССАЖНЫЙ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ОРТОПЕДИЧЕСКИЙ</a:t>
            </a: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 пластик;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Длина: 75 см;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Ширина: 50 см;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Массажный коврик для ног, соединяющийся по принципу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пазла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цвета: разноцветный.</a:t>
            </a:r>
          </a:p>
        </p:txBody>
      </p:sp>
    </p:spTree>
    <p:extLst>
      <p:ext uri="{BB962C8B-B14F-4D97-AF65-F5344CB8AC3E}">
        <p14:creationId xmlns:p14="http://schemas.microsoft.com/office/powerpoint/2010/main" val="223758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79912" y="1844824"/>
            <a:ext cx="4572000" cy="32316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КОЛЯСКА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ПРОГУЛОЧНАЯ</a:t>
            </a:r>
            <a:endParaRPr lang="ru-RU" sz="24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algn="ctr"/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Максимальная нагрузка 22 кг;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Многопозиционная спинка (лежачее/сидячее положение);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складывания книжка;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ребенка от 6 месяцев;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Пятиточечные ремни безопасности.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цвета: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черный.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31640" y="1916831"/>
            <a:ext cx="903019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7275678"/>
              </p:ext>
            </p:extLst>
          </p:nvPr>
        </p:nvGraphicFramePr>
        <p:xfrm>
          <a:off x="1331640" y="1916832"/>
          <a:ext cx="2283682" cy="288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Точечный рисунок" r:id="rId4" imgW="10066667" imgH="13800000" progId="Paint.Picture">
                  <p:embed/>
                </p:oleObj>
              </mc:Choice>
              <mc:Fallback>
                <p:oleObj name="Точечный рисунок" r:id="rId4" imgW="10066667" imgH="13800000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916832"/>
                        <a:ext cx="2283682" cy="28803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702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AppData\Local\Microsoft\Windows\Temporary Internet Files\Content.Word\IMG_20260317_160546_29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7604" y="836712"/>
            <a:ext cx="216960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75856" y="764704"/>
            <a:ext cx="525658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КОЛЯСКА УНИВЕРСАЛЬНАЯ 2в1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Коляска 2 в 1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двух моделей — уютной люльки и удобного прогулочного блока, объединённых на прочном шасси. Люлька выполнена из качественных материалов, обеспечивающих комфорт новорождённому малышу: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Прогулочный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 оснащён анатомическим сиденьем с ортопедической поддержкой спины, мягким подголовником и удобным капюшоном, защищающим от солнца и непогоды. Шасси отличается высокой манёвренностью благодаря компактным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колёсам.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цвета: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черный, серый.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User\AppData\Local\Microsoft\Windows\Temporary Internet Files\Content.Word\IMG_20260317_160605_8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7604" y="3501008"/>
            <a:ext cx="216960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696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187624" y="20608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1064534"/>
              </p:ext>
            </p:extLst>
          </p:nvPr>
        </p:nvGraphicFramePr>
        <p:xfrm>
          <a:off x="1187624" y="739146"/>
          <a:ext cx="2088232" cy="273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Точечный рисунок" r:id="rId3" imgW="8542857" imgH="8009524" progId="Paint.Picture">
                  <p:embed/>
                </p:oleObj>
              </mc:Choice>
              <mc:Fallback>
                <p:oleObj name="Точечный рисунок" r:id="rId3" imgW="8542857" imgH="8009524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739146"/>
                        <a:ext cx="2088232" cy="27332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779912" y="1196752"/>
            <a:ext cx="468052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КОЛЯСКА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2в1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ДЛЯ ПОГОДОК</a:t>
            </a: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Аксессуары в комплекте: чехлы для ножек, дождевик, солнцезащитный козырек, корзина для покупок;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складывания книжка;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Передние колеса: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одинарные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поворотные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Максимальная нагрузка на каждое сидение 16 кг;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амортизации: пружины;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рамы: алюминий;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Пятиточечные ремни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11560" y="35010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2519707"/>
              </p:ext>
            </p:extLst>
          </p:nvPr>
        </p:nvGraphicFramePr>
        <p:xfrm>
          <a:off x="1187624" y="3565051"/>
          <a:ext cx="2088232" cy="272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Точечный рисунок" r:id="rId5" imgW="6276190" imgH="8314286" progId="Paint.Picture">
                  <p:embed/>
                </p:oleObj>
              </mc:Choice>
              <mc:Fallback>
                <p:oleObj name="Точечный рисунок" r:id="rId5" imgW="6276190" imgH="8314286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3565051"/>
                        <a:ext cx="2088232" cy="27233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628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170601"/>
              </p:ext>
            </p:extLst>
          </p:nvPr>
        </p:nvGraphicFramePr>
        <p:xfrm>
          <a:off x="467545" y="3068960"/>
          <a:ext cx="2448272" cy="2805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Точечный рисунок" r:id="rId3" imgW="9535856" imgH="9802593" progId="Paint.Picture">
                  <p:embed/>
                </p:oleObj>
              </mc:Choice>
              <mc:Fallback>
                <p:oleObj name="Точечный рисунок" r:id="rId3" imgW="9535856" imgH="9802593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5" y="3068960"/>
                        <a:ext cx="2448272" cy="280510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927793" y="1628800"/>
            <a:ext cx="554461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КОЛЯСКА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ПРОГУЛОЧНАЯ ДЛЯ ПОГОДОК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Аксессуары в комплекте: чехлы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ножек, дождевик, солнцезащитный козырек, корзина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покупок;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складывания книжка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Передние колеса: с фиксацией, одинарные, поворотные;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Пятиточечные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ремни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цвета: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темно-серый, синий.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708806" y="104344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7027566"/>
              </p:ext>
            </p:extLst>
          </p:nvPr>
        </p:nvGraphicFramePr>
        <p:xfrm>
          <a:off x="758551" y="1043441"/>
          <a:ext cx="2245780" cy="2385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Точечный рисунок" r:id="rId5" imgW="7133333" imgH="7552381" progId="Paint.Picture">
                  <p:embed/>
                </p:oleObj>
              </mc:Choice>
              <mc:Fallback>
                <p:oleObj name="Точечный рисунок" r:id="rId5" imgW="7133333" imgH="7552381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551" y="1043441"/>
                        <a:ext cx="2245780" cy="23855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422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AppData\Local\Microsoft\Windows\Temporary Internet Files\Content.Word\IMG_20260303_152215_79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988840"/>
            <a:ext cx="2316252" cy="3041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707904" y="2012693"/>
            <a:ext cx="4572000" cy="276998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ЛЮЛЬКА-ПЕРЕНОСКА</a:t>
            </a: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нейлон, хлопок, поролон;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Высота: 18 см;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Ширина: 30 см;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70 см;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Предназначена для переноски новорожденного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цвета: цветной.</a:t>
            </a:r>
          </a:p>
        </p:txBody>
      </p:sp>
    </p:spTree>
    <p:extLst>
      <p:ext uri="{BB962C8B-B14F-4D97-AF65-F5344CB8AC3E}">
        <p14:creationId xmlns:p14="http://schemas.microsoft.com/office/powerpoint/2010/main" val="289090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AppData\Local\Microsoft\Windows\Temporary Internet Files\Content.Word\IMG_20260528_152000_9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628800"/>
            <a:ext cx="244827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563888" y="162880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МАНЕЖ ДЕТСКИЙ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Манеж для детей – это идеальное решение для создания безопасного и комфортного пространства для вашего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малыша.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Усиленный каркас и прочные материалы делают его долговечным даже при активных играх.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комплекте чехол.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46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_KCSON40\Pictures\1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132856"/>
            <a:ext cx="2448272" cy="28803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851920" y="2132112"/>
            <a:ext cx="4572000" cy="276998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МОЛОКООТСОС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РУЧНОЙ</a:t>
            </a: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силикон, пищевой пластик;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Масса: 255 грамм;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Ширина: 19,6 см;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Высота: 20,8 см;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Емкость бутылочки не более 150 мл.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цвета: светло-бирюзовый, прозрачный</a:t>
            </a:r>
          </a:p>
        </p:txBody>
      </p:sp>
    </p:spTree>
    <p:extLst>
      <p:ext uri="{BB962C8B-B14F-4D97-AF65-F5344CB8AC3E}">
        <p14:creationId xmlns:p14="http://schemas.microsoft.com/office/powerpoint/2010/main" val="333481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AppData\Local\Microsoft\Windows\Temporary Internet Files\Content.Word\IMG_20260310_152409_59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194801"/>
            <a:ext cx="2592288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851920" y="2060848"/>
            <a:ext cx="4572000" cy="3436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МОЛОКООТСОС ЭЛЕКТРИЧЕСКИЙ</a:t>
            </a: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силикон,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ABC-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Масса: 395 грамм;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Ширина: 10 см;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Высота: 15 см;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контейнера: 180 мл.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Беспроводной, работает от аккумулятора, сенсорный дисплей.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цвета: белый.</a:t>
            </a:r>
          </a:p>
        </p:txBody>
      </p:sp>
    </p:spTree>
    <p:extLst>
      <p:ext uri="{BB962C8B-B14F-4D97-AF65-F5344CB8AC3E}">
        <p14:creationId xmlns:p14="http://schemas.microsoft.com/office/powerpoint/2010/main" val="358838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AppData\Local\Microsoft\Windows\Temporary Internet Files\Content.Word\IMG_20260303_123151_92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132856"/>
            <a:ext cx="2592287" cy="2952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139952" y="2132856"/>
            <a:ext cx="4572000" cy="276998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РАДИОНЯНЯ</a:t>
            </a: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ABC-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Масса: 352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грамм;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Ширина: 10 см;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Высота: 5 см;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 обнаружения шума, стабильная связь без помех.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цвета: белый</a:t>
            </a:r>
          </a:p>
        </p:txBody>
      </p:sp>
    </p:spTree>
    <p:extLst>
      <p:ext uri="{BB962C8B-B14F-4D97-AF65-F5344CB8AC3E}">
        <p14:creationId xmlns:p14="http://schemas.microsoft.com/office/powerpoint/2010/main" val="81327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AppData\Local\Microsoft\Windows\Temporary Internet Files\Content.Word\IMG_20260602_151732_92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00808"/>
            <a:ext cx="230425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419872" y="1093963"/>
            <a:ext cx="5148064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ДЕТСКИЙ СПОРТИВНЫЙ КОМПЛЕКС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Металлический каркас, вертикальные и горизонтальные лестницы, веревочная лестница, гимнастические кольца, горка, канат, качели, мат, сетка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лазания.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комплекса, мм: 1070;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комплекса, мм: 1170;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Длина комплекса, мм: 1310;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 для размещения в помещении.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цвета: изумрудно-бежевый, красно-синий.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43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AppData\Local\Microsoft\Windows\Temporary Internet Files\Content.Word\IMG_20260310_102144_43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988840"/>
            <a:ext cx="266429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995936" y="181288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СТЕРИЛИЗАТОР ДЛЯ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БУТЫЛОЧЕК</a:t>
            </a: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силикон, поликарбонат, полипропилен;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Питание: от сети;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нагрева: до 100 градусов;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Мощность: 500 Вт;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 для бутылочек емкостью от 100 до 300 мл, 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для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аксессуаров.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цвета: белый</a:t>
            </a:r>
          </a:p>
        </p:txBody>
      </p:sp>
    </p:spTree>
    <p:extLst>
      <p:ext uri="{BB962C8B-B14F-4D97-AF65-F5344CB8AC3E}">
        <p14:creationId xmlns:p14="http://schemas.microsoft.com/office/powerpoint/2010/main" val="24183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99592" y="198884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9229710"/>
              </p:ext>
            </p:extLst>
          </p:nvPr>
        </p:nvGraphicFramePr>
        <p:xfrm>
          <a:off x="668082" y="1700808"/>
          <a:ext cx="2517510" cy="3240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Точечный рисунок" r:id="rId3" imgW="7287642" imgH="9380952" progId="Paint.Picture">
                  <p:embed/>
                </p:oleObj>
              </mc:Choice>
              <mc:Fallback>
                <p:oleObj name="Точечный рисунок" r:id="rId3" imgW="7287642" imgH="9380952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082" y="1700808"/>
                        <a:ext cx="2517510" cy="32403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059832" y="952493"/>
            <a:ext cx="5040560" cy="4036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СТУЛЬЧИК ДЛЯ КОРМЛЕНИЯ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Предназначен для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 от 6 месяцев до 3 лет. Он выдерживает нагрузку до 15 кг и рассчитан на максимальный рост ребёнка 110 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Столешница двойная: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верхняя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съёмная часть используется для приёма пищи и имеет отделение для поильника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Столик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можно полностью снять, чтобы приставить стульчик к общему обеденному столу. </a:t>
            </a:r>
            <a:endParaRPr lang="ru-RU" sz="24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 стульчика 6 кг;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 чехла: искусственная кожа;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Доступные цвета: бежевый, серо-зеленый.</a:t>
            </a:r>
          </a:p>
        </p:txBody>
      </p:sp>
    </p:spTree>
    <p:extLst>
      <p:ext uri="{BB962C8B-B14F-4D97-AF65-F5344CB8AC3E}">
        <p14:creationId xmlns:p14="http://schemas.microsoft.com/office/powerpoint/2010/main" val="205186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_K~1\AppData\Local\Temp\{16CFB3BF-81C2-4FA7-B048-045994645625}.tm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132856"/>
            <a:ext cx="2376264" cy="295232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275856" y="2038196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ТЕРМОМЕТР ДЛЯ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ВОДЫ</a:t>
            </a: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ABC-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Высота: 15 см;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Ширина: 3 см;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 товара: 25 грамм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Диапазон температур до 40 градусов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Безопасные материалы, высокая точность измерения, надежная конструкция.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цвета: желтый.</a:t>
            </a:r>
          </a:p>
        </p:txBody>
      </p:sp>
    </p:spTree>
    <p:extLst>
      <p:ext uri="{BB962C8B-B14F-4D97-AF65-F5344CB8AC3E}">
        <p14:creationId xmlns:p14="http://schemas.microsoft.com/office/powerpoint/2010/main" val="360846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AppData\Local\Microsoft\Windows\Temporary Internet Files\Content.Word\IMG_20260608_162432_78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340768"/>
            <a:ext cx="216024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635896" y="1340768"/>
            <a:ext cx="4572000" cy="295465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ТЕРМОМЕТР ДЛЯ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ТЕЛА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Тип: электронный;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 для измерение температуры ребенка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Особенности: память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измерений, автоотключение, гибкий наконечник, звуковой сигнал, сигнал высокой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Футляр для градусника в комплекте.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78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\AppData\Local\Microsoft\Windows\Temporary Internet Files\Content.Word\IMG_20260303_145810_06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926701"/>
            <a:ext cx="237626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779912" y="1556792"/>
            <a:ext cx="4572000" cy="38779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УВЛАЖНИТЕЛЬ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ВОЗДУХА</a:t>
            </a: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увлажнителя: ультразвуковой;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пластик;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Питание: от сети;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Объем: 5 литров;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Управление: механическое;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режимов работы: 3;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Интенсивность увлажнения воздуха: 340 мл/час;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Таймер, автоматическое отключение при отсутствии воды.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цвета: белый</a:t>
            </a:r>
          </a:p>
        </p:txBody>
      </p:sp>
    </p:spTree>
    <p:extLst>
      <p:ext uri="{BB962C8B-B14F-4D97-AF65-F5344CB8AC3E}">
        <p14:creationId xmlns:p14="http://schemas.microsoft.com/office/powerpoint/2010/main" val="104280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04864"/>
            <a:ext cx="2448272" cy="27363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635896" y="2169880"/>
            <a:ext cx="4572000" cy="276998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ХОДУНКИ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ДЕТСКИЕ</a:t>
            </a: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водоотталкивающая ткань, пластик, металл;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Широкое основание для поддержки и защиты, музыкальное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сопровождение, регулировка высоты сиденья, съемная игровая панель.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цвета: белый, серый, зеленый.</a:t>
            </a:r>
          </a:p>
        </p:txBody>
      </p:sp>
    </p:spTree>
    <p:extLst>
      <p:ext uri="{BB962C8B-B14F-4D97-AF65-F5344CB8AC3E}">
        <p14:creationId xmlns:p14="http://schemas.microsoft.com/office/powerpoint/2010/main" val="60271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AppData\Local\Microsoft\Windows\Temporary Internet Files\Content.Word\IMG_20260303_114115_16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916832"/>
            <a:ext cx="252028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995936" y="1895897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ШЕЗЛОНГ ДЛЯ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НОВОРОЖДЕННОГО</a:t>
            </a: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металл, пластик, текстиль;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установки: напольный;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Подвеска с игрушками: наличие;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Складная конструкция, с естественным покачиванием, регулируемая спинка.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цвета: серый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16873" y="2263227"/>
            <a:ext cx="464400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ХОДУНКИ-ПРЫГУНКИ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d Script" panose="02000000000000000000" pitchFamily="2" charset="0"/>
              </a:rPr>
              <a:t>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ABC-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Масса: 5,7 кг;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Высота: 44 см;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Ширина: 65 см;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Ходунки-качалка-батут-игровой центр.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цвета: черно-розовый.</a:t>
            </a:r>
          </a:p>
        </p:txBody>
      </p:sp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177574"/>
            <a:ext cx="2649779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15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USER_K~1\AppData\Local\Temp\{02A70C5C-983C-428F-B6D2-F8D13F3652D5}.tm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132856"/>
            <a:ext cx="2664296" cy="32403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3635896" y="1916832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ЭЛЕКТРОКАЧЕЛИ</a:t>
            </a: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качели: детская;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металл, пластик, текстиль;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установки: напольный;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Подвеска с игрушками: наличие;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Ремни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скоростей качания, регулируемая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спинка.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Доступные цвета: серый, коричневый, розовый</a:t>
            </a:r>
          </a:p>
        </p:txBody>
      </p:sp>
    </p:spTree>
    <p:extLst>
      <p:ext uri="{BB962C8B-B14F-4D97-AF65-F5344CB8AC3E}">
        <p14:creationId xmlns:p14="http://schemas.microsoft.com/office/powerpoint/2010/main" val="45759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55576" y="148478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5128818"/>
              </p:ext>
            </p:extLst>
          </p:nvPr>
        </p:nvGraphicFramePr>
        <p:xfrm>
          <a:off x="755576" y="1425263"/>
          <a:ext cx="2278572" cy="3013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Точечный рисунок" r:id="rId3" imgW="5687219" imgH="7419048" progId="Paint.Picture">
                  <p:embed/>
                </p:oleObj>
              </mc:Choice>
              <mc:Fallback>
                <p:oleObj name="Точечный рисунок" r:id="rId3" imgW="5687219" imgH="7419048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425263"/>
                        <a:ext cx="2278572" cy="30135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203848" y="1268760"/>
            <a:ext cx="4572000" cy="32932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ЭРГОРЮКЗАК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d Script" panose="02000000000000000000" pitchFamily="2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Эргорюкзак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 это переноска для детей, которая обеспечивает физиологичное положение ребёнка и равномерное распределение нагрузки на тело родителя. Он позволяет носить малыша вертикально (с широко разведёнными ножками), что способствует правильному развитию тазобедренных суставов и снижает нагрузку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позвоночник.</a:t>
            </a:r>
          </a:p>
        </p:txBody>
      </p:sp>
    </p:spTree>
    <p:extLst>
      <p:ext uri="{BB962C8B-B14F-4D97-AF65-F5344CB8AC3E}">
        <p14:creationId xmlns:p14="http://schemas.microsoft.com/office/powerpoint/2010/main" val="16647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5592a1f2dfac3fa5967589563b78b33e54273f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clip</Template>
  <TotalTime>800</TotalTime>
  <Words>1356</Words>
  <Application>Microsoft Office PowerPoint</Application>
  <PresentationFormat>Экран (4:3)</PresentationFormat>
  <Paragraphs>224</Paragraphs>
  <Slides>30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Arial</vt:lpstr>
      <vt:lpstr>Bad Script</vt:lpstr>
      <vt:lpstr>Calibri</vt:lpstr>
      <vt:lpstr>Times New Roman</vt:lpstr>
      <vt:lpstr>Wingdings</vt:lpstr>
      <vt:lpstr>Тема Office</vt:lpstr>
      <vt:lpstr>Изображение Paintbrush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user_KCSON16</dc:creator>
  <cp:lastModifiedBy>user_KCSON16</cp:lastModifiedBy>
  <cp:revision>25</cp:revision>
  <dcterms:created xsi:type="dcterms:W3CDTF">2026-05-20T05:37:19Z</dcterms:created>
  <dcterms:modified xsi:type="dcterms:W3CDTF">2026-06-11T12:27:45Z</dcterms:modified>
</cp:coreProperties>
</file>